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7" r:id="rId2"/>
    <p:sldId id="276" r:id="rId3"/>
    <p:sldId id="274" r:id="rId4"/>
    <p:sldId id="258" r:id="rId5"/>
    <p:sldId id="259" r:id="rId6"/>
    <p:sldId id="275" r:id="rId7"/>
    <p:sldId id="260" r:id="rId8"/>
    <p:sldId id="268" r:id="rId9"/>
    <p:sldId id="269" r:id="rId10"/>
    <p:sldId id="270" r:id="rId11"/>
    <p:sldId id="271" r:id="rId12"/>
    <p:sldId id="272" r:id="rId13"/>
    <p:sldId id="273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5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4D703-74E1-404B-9A41-B2FC2BE779B9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D37AF2C-9D0E-4E2D-B77A-C83F261C8118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Quality Management System</a:t>
          </a:r>
        </a:p>
        <a:p>
          <a:r>
            <a:rPr lang="en-US" sz="1600" b="1" dirty="0" smtClean="0">
              <a:solidFill>
                <a:schemeClr val="bg1"/>
              </a:solidFill>
            </a:rPr>
            <a:t>Management and Technical Requirements </a:t>
          </a:r>
          <a:endParaRPr lang="en-US" sz="1600" b="1" dirty="0">
            <a:solidFill>
              <a:schemeClr val="bg1"/>
            </a:solidFill>
          </a:endParaRPr>
        </a:p>
      </dgm:t>
    </dgm:pt>
    <dgm:pt modelId="{2E497E0D-D677-445F-9B16-2FA98ADC157F}" type="parTrans" cxnId="{76D605EF-6180-497B-9083-91D4DCAAB77D}">
      <dgm:prSet/>
      <dgm:spPr/>
      <dgm:t>
        <a:bodyPr/>
        <a:lstStyle/>
        <a:p>
          <a:endParaRPr lang="en-US"/>
        </a:p>
      </dgm:t>
    </dgm:pt>
    <dgm:pt modelId="{41E845D8-C37A-442D-8237-A378B1BC84E2}" type="sibTrans" cxnId="{76D605EF-6180-497B-9083-91D4DCAAB77D}">
      <dgm:prSet/>
      <dgm:spPr/>
      <dgm:t>
        <a:bodyPr/>
        <a:lstStyle/>
        <a:p>
          <a:endParaRPr lang="en-US"/>
        </a:p>
      </dgm:t>
    </dgm:pt>
    <dgm:pt modelId="{D70284F2-5A77-43A8-A504-54E663A7E51B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Quality Control</a:t>
          </a:r>
        </a:p>
        <a:p>
          <a:r>
            <a:rPr lang="en-US" sz="1600" b="1" dirty="0" smtClean="0">
              <a:solidFill>
                <a:schemeClr val="bg1"/>
              </a:solidFill>
            </a:rPr>
            <a:t>A part of the Technical Requirements</a:t>
          </a:r>
          <a:endParaRPr lang="en-US" sz="1400" b="1" dirty="0">
            <a:solidFill>
              <a:schemeClr val="bg1"/>
            </a:solidFill>
          </a:endParaRPr>
        </a:p>
      </dgm:t>
    </dgm:pt>
    <dgm:pt modelId="{903AE023-8311-4DBD-9751-88836F682078}" type="parTrans" cxnId="{FCB91D7B-5B2A-4B4A-B5E6-4A815D4CF24F}">
      <dgm:prSet/>
      <dgm:spPr/>
      <dgm:t>
        <a:bodyPr/>
        <a:lstStyle/>
        <a:p>
          <a:endParaRPr lang="en-US"/>
        </a:p>
      </dgm:t>
    </dgm:pt>
    <dgm:pt modelId="{5C0420BE-56DF-490E-AA36-3EE5CECD478D}" type="sibTrans" cxnId="{FCB91D7B-5B2A-4B4A-B5E6-4A815D4CF24F}">
      <dgm:prSet/>
      <dgm:spPr/>
      <dgm:t>
        <a:bodyPr/>
        <a:lstStyle/>
        <a:p>
          <a:endParaRPr lang="en-US"/>
        </a:p>
      </dgm:t>
    </dgm:pt>
    <dgm:pt modelId="{8237D4C4-84E0-4619-8DDA-925A2338DB30}" type="pres">
      <dgm:prSet presAssocID="{F9E4D703-74E1-404B-9A41-B2FC2BE779B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323E7C-B090-49C0-AB3B-75EB579A6C5E}" type="pres">
      <dgm:prSet presAssocID="{F9E4D703-74E1-404B-9A41-B2FC2BE779B9}" presName="comp1" presStyleCnt="0"/>
      <dgm:spPr/>
    </dgm:pt>
    <dgm:pt modelId="{7D607C02-EBD9-4F28-A6CA-A46AAA914BFD}" type="pres">
      <dgm:prSet presAssocID="{F9E4D703-74E1-404B-9A41-B2FC2BE779B9}" presName="circle1" presStyleLbl="node1" presStyleIdx="0" presStyleCnt="2" custScaleX="104918" custLinFactNeighborX="0"/>
      <dgm:spPr/>
      <dgm:t>
        <a:bodyPr/>
        <a:lstStyle/>
        <a:p>
          <a:endParaRPr lang="en-US"/>
        </a:p>
      </dgm:t>
    </dgm:pt>
    <dgm:pt modelId="{7859B86A-B7DC-44BD-A275-C493EE9A8BCC}" type="pres">
      <dgm:prSet presAssocID="{F9E4D703-74E1-404B-9A41-B2FC2BE779B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A3A807-BDB0-4437-A3E5-DD9D7D040842}" type="pres">
      <dgm:prSet presAssocID="{F9E4D703-74E1-404B-9A41-B2FC2BE779B9}" presName="comp2" presStyleCnt="0"/>
      <dgm:spPr/>
    </dgm:pt>
    <dgm:pt modelId="{84F6566C-BA3B-4AD1-9E0A-D601398F2C85}" type="pres">
      <dgm:prSet presAssocID="{F9E4D703-74E1-404B-9A41-B2FC2BE779B9}" presName="circle2" presStyleLbl="node1" presStyleIdx="1" presStyleCnt="2" custScaleX="106557" custScaleY="87978"/>
      <dgm:spPr/>
      <dgm:t>
        <a:bodyPr/>
        <a:lstStyle/>
        <a:p>
          <a:endParaRPr lang="en-US"/>
        </a:p>
      </dgm:t>
    </dgm:pt>
    <dgm:pt modelId="{6B549DA2-22FB-4A13-9400-89B358A37C65}" type="pres">
      <dgm:prSet presAssocID="{F9E4D703-74E1-404B-9A41-B2FC2BE779B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83933D-33D6-4B4E-96C4-5C618ED00F5D}" type="presOf" srcId="{3D37AF2C-9D0E-4E2D-B77A-C83F261C8118}" destId="{7859B86A-B7DC-44BD-A275-C493EE9A8BCC}" srcOrd="1" destOrd="0" presId="urn:microsoft.com/office/officeart/2005/8/layout/venn2"/>
    <dgm:cxn modelId="{76D605EF-6180-497B-9083-91D4DCAAB77D}" srcId="{F9E4D703-74E1-404B-9A41-B2FC2BE779B9}" destId="{3D37AF2C-9D0E-4E2D-B77A-C83F261C8118}" srcOrd="0" destOrd="0" parTransId="{2E497E0D-D677-445F-9B16-2FA98ADC157F}" sibTransId="{41E845D8-C37A-442D-8237-A378B1BC84E2}"/>
    <dgm:cxn modelId="{B1E0C111-60CB-4557-98CF-5B90FA8F288F}" type="presOf" srcId="{F9E4D703-74E1-404B-9A41-B2FC2BE779B9}" destId="{8237D4C4-84E0-4619-8DDA-925A2338DB30}" srcOrd="0" destOrd="0" presId="urn:microsoft.com/office/officeart/2005/8/layout/venn2"/>
    <dgm:cxn modelId="{FCB91D7B-5B2A-4B4A-B5E6-4A815D4CF24F}" srcId="{F9E4D703-74E1-404B-9A41-B2FC2BE779B9}" destId="{D70284F2-5A77-43A8-A504-54E663A7E51B}" srcOrd="1" destOrd="0" parTransId="{903AE023-8311-4DBD-9751-88836F682078}" sibTransId="{5C0420BE-56DF-490E-AA36-3EE5CECD478D}"/>
    <dgm:cxn modelId="{3C75D34D-9AB6-4102-88C4-CC5E1FB86318}" type="presOf" srcId="{3D37AF2C-9D0E-4E2D-B77A-C83F261C8118}" destId="{7D607C02-EBD9-4F28-A6CA-A46AAA914BFD}" srcOrd="0" destOrd="0" presId="urn:microsoft.com/office/officeart/2005/8/layout/venn2"/>
    <dgm:cxn modelId="{8B6E3210-EE19-471A-AB07-FEB91ABE57A9}" type="presOf" srcId="{D70284F2-5A77-43A8-A504-54E663A7E51B}" destId="{84F6566C-BA3B-4AD1-9E0A-D601398F2C85}" srcOrd="0" destOrd="0" presId="urn:microsoft.com/office/officeart/2005/8/layout/venn2"/>
    <dgm:cxn modelId="{AE650174-5B38-460A-970A-7D401A037F2A}" type="presOf" srcId="{D70284F2-5A77-43A8-A504-54E663A7E51B}" destId="{6B549DA2-22FB-4A13-9400-89B358A37C65}" srcOrd="1" destOrd="0" presId="urn:microsoft.com/office/officeart/2005/8/layout/venn2"/>
    <dgm:cxn modelId="{F01076C6-E3BC-4BDD-9E4C-7954490E67C2}" type="presParOf" srcId="{8237D4C4-84E0-4619-8DDA-925A2338DB30}" destId="{CD323E7C-B090-49C0-AB3B-75EB579A6C5E}" srcOrd="0" destOrd="0" presId="urn:microsoft.com/office/officeart/2005/8/layout/venn2"/>
    <dgm:cxn modelId="{5B8260C1-0679-46F1-8313-FADD3042DB11}" type="presParOf" srcId="{CD323E7C-B090-49C0-AB3B-75EB579A6C5E}" destId="{7D607C02-EBD9-4F28-A6CA-A46AAA914BFD}" srcOrd="0" destOrd="0" presId="urn:microsoft.com/office/officeart/2005/8/layout/venn2"/>
    <dgm:cxn modelId="{48E51E31-B715-4A6F-A0FB-0C138A16E123}" type="presParOf" srcId="{CD323E7C-B090-49C0-AB3B-75EB579A6C5E}" destId="{7859B86A-B7DC-44BD-A275-C493EE9A8BCC}" srcOrd="1" destOrd="0" presId="urn:microsoft.com/office/officeart/2005/8/layout/venn2"/>
    <dgm:cxn modelId="{4BFC77B6-2D70-462C-AF54-BDE12DC5FBDD}" type="presParOf" srcId="{8237D4C4-84E0-4619-8DDA-925A2338DB30}" destId="{1BA3A807-BDB0-4437-A3E5-DD9D7D040842}" srcOrd="1" destOrd="0" presId="urn:microsoft.com/office/officeart/2005/8/layout/venn2"/>
    <dgm:cxn modelId="{46E07CD1-23C3-4A67-9C35-2EE0F7B2EC47}" type="presParOf" srcId="{1BA3A807-BDB0-4437-A3E5-DD9D7D040842}" destId="{84F6566C-BA3B-4AD1-9E0A-D601398F2C85}" srcOrd="0" destOrd="0" presId="urn:microsoft.com/office/officeart/2005/8/layout/venn2"/>
    <dgm:cxn modelId="{16F028F5-0506-4C9C-AF5A-D5531D0B02C8}" type="presParOf" srcId="{1BA3A807-BDB0-4437-A3E5-DD9D7D040842}" destId="{6B549DA2-22FB-4A13-9400-89B358A37C6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F8D4D0-1480-431D-AD69-C3932B5CEBE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DCDAD83-E219-45D6-8FAE-980A70119069}" type="asst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endParaRPr lang="en-IN" sz="2000" dirty="0" smtClean="0"/>
        </a:p>
        <a:p>
          <a:r>
            <a:rPr lang="en-IN" sz="2000" dirty="0" smtClean="0"/>
            <a:t>Technical:</a:t>
          </a:r>
        </a:p>
        <a:p>
          <a:r>
            <a:rPr lang="en-IN" sz="2000" dirty="0" smtClean="0">
              <a:solidFill>
                <a:schemeClr val="tx1"/>
              </a:solidFill>
            </a:rPr>
            <a:t>ISO Clause 5</a:t>
          </a:r>
        </a:p>
        <a:p>
          <a:endParaRPr lang="en-IN" sz="800" dirty="0" smtClean="0"/>
        </a:p>
        <a:p>
          <a:endParaRPr lang="en-IN" sz="800" dirty="0" smtClean="0"/>
        </a:p>
        <a:p>
          <a:endParaRPr lang="en-IN" sz="800" dirty="0"/>
        </a:p>
      </dgm:t>
    </dgm:pt>
    <dgm:pt modelId="{966DB6D5-EC73-46AA-99B8-67F9D91FA7D3}" type="parTrans" cxnId="{1B4E84E4-E152-4D75-950C-0E10CCFF94C2}">
      <dgm:prSet/>
      <dgm:spPr/>
      <dgm:t>
        <a:bodyPr/>
        <a:lstStyle/>
        <a:p>
          <a:endParaRPr lang="en-IN"/>
        </a:p>
      </dgm:t>
    </dgm:pt>
    <dgm:pt modelId="{3F8BF20E-B321-402D-AE37-8CD1692FB0FE}" type="sibTrans" cxnId="{1B4E84E4-E152-4D75-950C-0E10CCFF94C2}">
      <dgm:prSet/>
      <dgm:spPr/>
      <dgm:t>
        <a:bodyPr/>
        <a:lstStyle/>
        <a:p>
          <a:endParaRPr lang="en-IN"/>
        </a:p>
      </dgm:t>
    </dgm:pt>
    <dgm:pt modelId="{EC0BCF23-000B-437D-874D-B24A5720E1D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Pre analytical</a:t>
          </a:r>
        </a:p>
        <a:p>
          <a:r>
            <a:rPr lang="en-IN" dirty="0" smtClean="0">
              <a:solidFill>
                <a:schemeClr val="tx1"/>
              </a:solidFill>
            </a:rPr>
            <a:t>ISO:5.1-5.4</a:t>
          </a:r>
          <a:endParaRPr lang="en-IN" dirty="0">
            <a:solidFill>
              <a:schemeClr val="tx1"/>
            </a:solidFill>
          </a:endParaRPr>
        </a:p>
      </dgm:t>
    </dgm:pt>
    <dgm:pt modelId="{9F9A517B-01B5-4F46-8977-2A4B90162DC7}" type="parTrans" cxnId="{F13BA1AF-0230-4563-97D5-E25F1F099524}">
      <dgm:prSet/>
      <dgm:spPr/>
      <dgm:t>
        <a:bodyPr/>
        <a:lstStyle/>
        <a:p>
          <a:endParaRPr lang="en-IN"/>
        </a:p>
      </dgm:t>
    </dgm:pt>
    <dgm:pt modelId="{2C05FE7F-2749-4FF0-93B8-95B2BA648504}" type="sibTrans" cxnId="{F13BA1AF-0230-4563-97D5-E25F1F099524}">
      <dgm:prSet/>
      <dgm:spPr/>
      <dgm:t>
        <a:bodyPr/>
        <a:lstStyle/>
        <a:p>
          <a:endParaRPr lang="en-IN"/>
        </a:p>
      </dgm:t>
    </dgm:pt>
    <dgm:pt modelId="{64AA4C8F-3769-4A80-9142-34B886E3B2E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Analytical</a:t>
          </a:r>
        </a:p>
        <a:p>
          <a:r>
            <a:rPr lang="en-IN" dirty="0" smtClean="0">
              <a:solidFill>
                <a:schemeClr val="tx1"/>
              </a:solidFill>
            </a:rPr>
            <a:t>ISO: 5.5,5.6</a:t>
          </a:r>
          <a:endParaRPr lang="en-IN" dirty="0">
            <a:solidFill>
              <a:schemeClr val="tx1"/>
            </a:solidFill>
          </a:endParaRPr>
        </a:p>
      </dgm:t>
    </dgm:pt>
    <dgm:pt modelId="{F09BE2B7-19CC-4766-9158-2D60FEC4A00F}" type="parTrans" cxnId="{0C265EC4-BEAA-4B01-8571-15A3C5185913}">
      <dgm:prSet/>
      <dgm:spPr/>
      <dgm:t>
        <a:bodyPr/>
        <a:lstStyle/>
        <a:p>
          <a:endParaRPr lang="en-IN"/>
        </a:p>
      </dgm:t>
    </dgm:pt>
    <dgm:pt modelId="{98346307-6D39-46AB-921A-3839A3F12675}" type="sibTrans" cxnId="{0C265EC4-BEAA-4B01-8571-15A3C5185913}">
      <dgm:prSet/>
      <dgm:spPr/>
      <dgm:t>
        <a:bodyPr/>
        <a:lstStyle/>
        <a:p>
          <a:endParaRPr lang="en-IN"/>
        </a:p>
      </dgm:t>
    </dgm:pt>
    <dgm:pt modelId="{4531330D-A332-4C98-B57F-60CC3DFD553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Post Analytical</a:t>
          </a:r>
        </a:p>
        <a:p>
          <a:r>
            <a:rPr lang="en-IN" dirty="0" smtClean="0">
              <a:solidFill>
                <a:schemeClr val="tx1"/>
              </a:solidFill>
            </a:rPr>
            <a:t>ISO: 5.7-5.10</a:t>
          </a:r>
          <a:endParaRPr lang="en-IN" dirty="0">
            <a:solidFill>
              <a:schemeClr val="tx1"/>
            </a:solidFill>
          </a:endParaRPr>
        </a:p>
      </dgm:t>
    </dgm:pt>
    <dgm:pt modelId="{F6D8A5E9-4635-4CFC-8C0E-7922509A1734}" type="parTrans" cxnId="{31E3250F-FEEC-4A05-B02B-3A499A7396FA}">
      <dgm:prSet/>
      <dgm:spPr/>
      <dgm:t>
        <a:bodyPr/>
        <a:lstStyle/>
        <a:p>
          <a:endParaRPr lang="en-IN"/>
        </a:p>
      </dgm:t>
    </dgm:pt>
    <dgm:pt modelId="{402A99CD-335C-4111-91DF-980849275CA4}" type="sibTrans" cxnId="{31E3250F-FEEC-4A05-B02B-3A499A7396FA}">
      <dgm:prSet/>
      <dgm:spPr/>
      <dgm:t>
        <a:bodyPr/>
        <a:lstStyle/>
        <a:p>
          <a:endParaRPr lang="en-IN"/>
        </a:p>
      </dgm:t>
    </dgm:pt>
    <dgm:pt modelId="{C3B5A322-0FB7-4414-837C-B90D5236A0D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Internal Controls</a:t>
          </a:r>
        </a:p>
        <a:p>
          <a:r>
            <a:rPr lang="en-IN" dirty="0" smtClean="0"/>
            <a:t>5.6</a:t>
          </a:r>
          <a:endParaRPr lang="en-IN" dirty="0"/>
        </a:p>
      </dgm:t>
    </dgm:pt>
    <dgm:pt modelId="{DE4AD8AC-5D25-41B8-BA5D-BB6174541B63}" type="parTrans" cxnId="{474E0183-2DF5-489D-A66D-5C5D20F242D8}">
      <dgm:prSet/>
      <dgm:spPr/>
      <dgm:t>
        <a:bodyPr/>
        <a:lstStyle/>
        <a:p>
          <a:endParaRPr lang="en-IN"/>
        </a:p>
      </dgm:t>
    </dgm:pt>
    <dgm:pt modelId="{00F394CB-0FD9-48A4-8EB3-D41E81C2E746}" type="sibTrans" cxnId="{474E0183-2DF5-489D-A66D-5C5D20F242D8}">
      <dgm:prSet/>
      <dgm:spPr/>
      <dgm:t>
        <a:bodyPr/>
        <a:lstStyle/>
        <a:p>
          <a:endParaRPr lang="en-IN"/>
        </a:p>
      </dgm:t>
    </dgm:pt>
    <dgm:pt modelId="{C5E4C087-C0DB-4D95-BF06-18C40426CF1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Proficiency Testing</a:t>
          </a:r>
        </a:p>
        <a:p>
          <a:r>
            <a:rPr lang="en-IN" dirty="0" smtClean="0"/>
            <a:t>5.6 </a:t>
          </a:r>
          <a:endParaRPr lang="en-IN" dirty="0"/>
        </a:p>
      </dgm:t>
    </dgm:pt>
    <dgm:pt modelId="{061F6AA5-216D-43AD-9B33-325CE43850FB}" type="parTrans" cxnId="{158516ED-7C56-46C0-BCC3-A32180750BD0}">
      <dgm:prSet/>
      <dgm:spPr/>
      <dgm:t>
        <a:bodyPr/>
        <a:lstStyle/>
        <a:p>
          <a:endParaRPr lang="en-IN"/>
        </a:p>
      </dgm:t>
    </dgm:pt>
    <dgm:pt modelId="{65F1A545-29A4-460D-BA34-F00999B812F3}" type="sibTrans" cxnId="{158516ED-7C56-46C0-BCC3-A32180750BD0}">
      <dgm:prSet/>
      <dgm:spPr/>
      <dgm:t>
        <a:bodyPr/>
        <a:lstStyle/>
        <a:p>
          <a:endParaRPr lang="en-IN"/>
        </a:p>
      </dgm:t>
    </dgm:pt>
    <dgm:pt modelId="{79EB7743-22E5-490D-B78E-12768FFD632E}" type="asst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r>
            <a:rPr lang="en-IN" sz="2400" b="1" cap="none" spc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QMS</a:t>
          </a:r>
          <a:endParaRPr lang="en-IN" sz="2400" dirty="0"/>
        </a:p>
      </dgm:t>
    </dgm:pt>
    <dgm:pt modelId="{09C96B35-E9A1-47C7-BCDE-17057B13C66F}" type="parTrans" cxnId="{D453B671-3FD8-4498-8D78-A5D0D7603726}">
      <dgm:prSet/>
      <dgm:spPr/>
      <dgm:t>
        <a:bodyPr/>
        <a:lstStyle/>
        <a:p>
          <a:endParaRPr lang="en-IN"/>
        </a:p>
      </dgm:t>
    </dgm:pt>
    <dgm:pt modelId="{02205886-1683-4676-951F-2A9821948A88}" type="sibTrans" cxnId="{D453B671-3FD8-4498-8D78-A5D0D7603726}">
      <dgm:prSet/>
      <dgm:spPr/>
      <dgm:t>
        <a:bodyPr/>
        <a:lstStyle/>
        <a:p>
          <a:endParaRPr lang="en-IN"/>
        </a:p>
      </dgm:t>
    </dgm:pt>
    <dgm:pt modelId="{2881CD9A-1FBF-438F-93B1-4D8CB34F8CD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Method Evaluation</a:t>
          </a:r>
        </a:p>
        <a:p>
          <a:r>
            <a:rPr lang="en-IN" dirty="0" smtClean="0"/>
            <a:t>5.5</a:t>
          </a:r>
          <a:endParaRPr lang="en-IN" dirty="0"/>
        </a:p>
      </dgm:t>
    </dgm:pt>
    <dgm:pt modelId="{A46AD8B9-F553-4B6D-9D21-58F9E6AFC9DD}" type="parTrans" cxnId="{A96AAAA7-7550-4C11-A6FB-64191263F7BC}">
      <dgm:prSet/>
      <dgm:spPr/>
      <dgm:t>
        <a:bodyPr/>
        <a:lstStyle/>
        <a:p>
          <a:endParaRPr lang="en-IN"/>
        </a:p>
      </dgm:t>
    </dgm:pt>
    <dgm:pt modelId="{ED6BC1E1-0664-46CF-9D0D-138719E29436}" type="sibTrans" cxnId="{A96AAAA7-7550-4C11-A6FB-64191263F7BC}">
      <dgm:prSet/>
      <dgm:spPr/>
      <dgm:t>
        <a:bodyPr/>
        <a:lstStyle/>
        <a:p>
          <a:endParaRPr lang="en-IN"/>
        </a:p>
      </dgm:t>
    </dgm:pt>
    <dgm:pt modelId="{1B7837BE-48D7-4A76-9315-2552DECD4AC2}" type="asst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IN" sz="2000" dirty="0" smtClean="0"/>
            <a:t>Managerial</a:t>
          </a:r>
        </a:p>
        <a:p>
          <a:r>
            <a:rPr lang="en-IN" sz="2000" dirty="0" smtClean="0">
              <a:solidFill>
                <a:schemeClr val="tx1"/>
              </a:solidFill>
            </a:rPr>
            <a:t>ISO: Clause 4</a:t>
          </a:r>
          <a:endParaRPr lang="en-IN" sz="2000" dirty="0">
            <a:solidFill>
              <a:schemeClr val="tx1"/>
            </a:solidFill>
          </a:endParaRPr>
        </a:p>
      </dgm:t>
    </dgm:pt>
    <dgm:pt modelId="{A54E56C6-2174-4F2A-B29D-6C10914AD9F6}" type="sibTrans" cxnId="{930494B1-2571-496A-9072-B31F17D9D149}">
      <dgm:prSet/>
      <dgm:spPr/>
      <dgm:t>
        <a:bodyPr/>
        <a:lstStyle/>
        <a:p>
          <a:endParaRPr lang="en-IN"/>
        </a:p>
      </dgm:t>
    </dgm:pt>
    <dgm:pt modelId="{DD1E004A-2447-44F9-B830-C84E6668B1FF}" type="parTrans" cxnId="{930494B1-2571-496A-9072-B31F17D9D149}">
      <dgm:prSet/>
      <dgm:spPr/>
      <dgm:t>
        <a:bodyPr/>
        <a:lstStyle/>
        <a:p>
          <a:endParaRPr lang="en-IN"/>
        </a:p>
      </dgm:t>
    </dgm:pt>
    <dgm:pt modelId="{8A13B6D5-D0AC-4D14-9F0F-F906C3D06CF1}" type="pres">
      <dgm:prSet presAssocID="{6EF8D4D0-1480-431D-AD69-C3932B5CEB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59A5D4A-6994-41C5-9255-EF9D3C89D019}" type="pres">
      <dgm:prSet presAssocID="{79EB7743-22E5-490D-B78E-12768FFD632E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08F9967-E719-4C1F-925E-F85331941239}" type="pres">
      <dgm:prSet presAssocID="{79EB7743-22E5-490D-B78E-12768FFD632E}" presName="rootComposite1" presStyleCnt="0"/>
      <dgm:spPr/>
      <dgm:t>
        <a:bodyPr/>
        <a:lstStyle/>
        <a:p>
          <a:endParaRPr lang="en-US"/>
        </a:p>
      </dgm:t>
    </dgm:pt>
    <dgm:pt modelId="{36F1E795-E4AA-40FB-BF63-A814ECB9C555}" type="pres">
      <dgm:prSet presAssocID="{79EB7743-22E5-490D-B78E-12768FFD632E}" presName="rootText1" presStyleLbl="node0" presStyleIdx="0" presStyleCnt="1" custLinFactNeighborX="-58718" custLinFactNeighborY="1494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C399DE7-3615-4307-B9A3-45431260E19A}" type="pres">
      <dgm:prSet presAssocID="{79EB7743-22E5-490D-B78E-12768FFD632E}" presName="rootConnector1" presStyleLbl="asst0" presStyleIdx="0" presStyleCnt="2"/>
      <dgm:spPr/>
      <dgm:t>
        <a:bodyPr/>
        <a:lstStyle/>
        <a:p>
          <a:endParaRPr lang="en-US"/>
        </a:p>
      </dgm:t>
    </dgm:pt>
    <dgm:pt modelId="{691536AA-DB90-4338-B284-E6E5DB9F6F63}" type="pres">
      <dgm:prSet presAssocID="{79EB7743-22E5-490D-B78E-12768FFD632E}" presName="hierChild2" presStyleCnt="0"/>
      <dgm:spPr/>
      <dgm:t>
        <a:bodyPr/>
        <a:lstStyle/>
        <a:p>
          <a:endParaRPr lang="en-US"/>
        </a:p>
      </dgm:t>
    </dgm:pt>
    <dgm:pt modelId="{73B519DD-7454-44BE-9CC6-AE7E215989F6}" type="pres">
      <dgm:prSet presAssocID="{79EB7743-22E5-490D-B78E-12768FFD632E}" presName="hierChild3" presStyleCnt="0"/>
      <dgm:spPr/>
      <dgm:t>
        <a:bodyPr/>
        <a:lstStyle/>
        <a:p>
          <a:endParaRPr lang="en-US"/>
        </a:p>
      </dgm:t>
    </dgm:pt>
    <dgm:pt modelId="{B5488D7F-22F3-49D0-A3BE-222169FA1506}" type="pres">
      <dgm:prSet presAssocID="{966DB6D5-EC73-46AA-99B8-67F9D91FA7D3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9E4D7624-EDCD-499F-94EC-2D3D3648D3B9}" type="pres">
      <dgm:prSet presAssocID="{8DCDAD83-E219-45D6-8FAE-980A7011906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786B6F2-928F-41E9-904A-0A5248127A2B}" type="pres">
      <dgm:prSet presAssocID="{8DCDAD83-E219-45D6-8FAE-980A70119069}" presName="rootComposite3" presStyleCnt="0"/>
      <dgm:spPr/>
      <dgm:t>
        <a:bodyPr/>
        <a:lstStyle/>
        <a:p>
          <a:endParaRPr lang="en-US"/>
        </a:p>
      </dgm:t>
    </dgm:pt>
    <dgm:pt modelId="{E2B7B8E2-29CC-4AB6-B229-B7842EB30740}" type="pres">
      <dgm:prSet presAssocID="{8DCDAD83-E219-45D6-8FAE-980A70119069}" presName="rootText3" presStyleLbl="asst0" presStyleIdx="0" presStyleCnt="2" custScaleX="144240" custScaleY="10968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997B525-F1B4-4239-A8B9-7117FCB2328A}" type="pres">
      <dgm:prSet presAssocID="{8DCDAD83-E219-45D6-8FAE-980A70119069}" presName="rootConnector3" presStyleLbl="asst0" presStyleIdx="0" presStyleCnt="2"/>
      <dgm:spPr/>
      <dgm:t>
        <a:bodyPr/>
        <a:lstStyle/>
        <a:p>
          <a:endParaRPr lang="en-US"/>
        </a:p>
      </dgm:t>
    </dgm:pt>
    <dgm:pt modelId="{14DDC356-BE8E-45C9-AF02-71D8B28E4A81}" type="pres">
      <dgm:prSet presAssocID="{8DCDAD83-E219-45D6-8FAE-980A70119069}" presName="hierChild6" presStyleCnt="0"/>
      <dgm:spPr/>
      <dgm:t>
        <a:bodyPr/>
        <a:lstStyle/>
        <a:p>
          <a:endParaRPr lang="en-US"/>
        </a:p>
      </dgm:t>
    </dgm:pt>
    <dgm:pt modelId="{0076EC78-03D2-4A44-B00C-F6D80E34DA0C}" type="pres">
      <dgm:prSet presAssocID="{9F9A517B-01B5-4F46-8977-2A4B90162DC7}" presName="Name37" presStyleLbl="parChTrans1D3" presStyleIdx="0" presStyleCnt="3"/>
      <dgm:spPr/>
      <dgm:t>
        <a:bodyPr/>
        <a:lstStyle/>
        <a:p>
          <a:endParaRPr lang="en-US"/>
        </a:p>
      </dgm:t>
    </dgm:pt>
    <dgm:pt modelId="{416DC047-F2EE-4548-BEB1-56F25C1C5A7B}" type="pres">
      <dgm:prSet presAssocID="{EC0BCF23-000B-437D-874D-B24A5720E1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4F7FB95-E9FE-4E05-8F72-4AAA223A503B}" type="pres">
      <dgm:prSet presAssocID="{EC0BCF23-000B-437D-874D-B24A5720E1D9}" presName="rootComposite" presStyleCnt="0"/>
      <dgm:spPr/>
      <dgm:t>
        <a:bodyPr/>
        <a:lstStyle/>
        <a:p>
          <a:endParaRPr lang="en-US"/>
        </a:p>
      </dgm:t>
    </dgm:pt>
    <dgm:pt modelId="{AC268150-95FD-4544-924F-9D5AF56E454F}" type="pres">
      <dgm:prSet presAssocID="{EC0BCF23-000B-437D-874D-B24A5720E1D9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F74E89-ACC8-4B7D-8099-2D7135D37090}" type="pres">
      <dgm:prSet presAssocID="{EC0BCF23-000B-437D-874D-B24A5720E1D9}" presName="rootConnector" presStyleLbl="node3" presStyleIdx="0" presStyleCnt="3"/>
      <dgm:spPr/>
      <dgm:t>
        <a:bodyPr/>
        <a:lstStyle/>
        <a:p>
          <a:endParaRPr lang="en-US"/>
        </a:p>
      </dgm:t>
    </dgm:pt>
    <dgm:pt modelId="{B460C29B-9BAE-4CDE-BA92-F3909C0224AD}" type="pres">
      <dgm:prSet presAssocID="{EC0BCF23-000B-437D-874D-B24A5720E1D9}" presName="hierChild4" presStyleCnt="0"/>
      <dgm:spPr/>
      <dgm:t>
        <a:bodyPr/>
        <a:lstStyle/>
        <a:p>
          <a:endParaRPr lang="en-US"/>
        </a:p>
      </dgm:t>
    </dgm:pt>
    <dgm:pt modelId="{6FF3DD64-9CA9-4168-8EA2-2D4944782DB9}" type="pres">
      <dgm:prSet presAssocID="{EC0BCF23-000B-437D-874D-B24A5720E1D9}" presName="hierChild5" presStyleCnt="0"/>
      <dgm:spPr/>
      <dgm:t>
        <a:bodyPr/>
        <a:lstStyle/>
        <a:p>
          <a:endParaRPr lang="en-US"/>
        </a:p>
      </dgm:t>
    </dgm:pt>
    <dgm:pt modelId="{145AFFDE-C62E-4CEE-9AFB-DC695F9E6C72}" type="pres">
      <dgm:prSet presAssocID="{F09BE2B7-19CC-4766-9158-2D60FEC4A00F}" presName="Name37" presStyleLbl="parChTrans1D3" presStyleIdx="1" presStyleCnt="3"/>
      <dgm:spPr/>
      <dgm:t>
        <a:bodyPr/>
        <a:lstStyle/>
        <a:p>
          <a:endParaRPr lang="en-US"/>
        </a:p>
      </dgm:t>
    </dgm:pt>
    <dgm:pt modelId="{8123B42A-9422-4676-B3E6-9B0332B5D232}" type="pres">
      <dgm:prSet presAssocID="{64AA4C8F-3769-4A80-9142-34B886E3B2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D0150B4-8D83-4027-8EB5-0273B63453E5}" type="pres">
      <dgm:prSet presAssocID="{64AA4C8F-3769-4A80-9142-34B886E3B2E2}" presName="rootComposite" presStyleCnt="0"/>
      <dgm:spPr/>
      <dgm:t>
        <a:bodyPr/>
        <a:lstStyle/>
        <a:p>
          <a:endParaRPr lang="en-US"/>
        </a:p>
      </dgm:t>
    </dgm:pt>
    <dgm:pt modelId="{D215C25F-6B3C-43D6-9B89-FD21109478AA}" type="pres">
      <dgm:prSet presAssocID="{64AA4C8F-3769-4A80-9142-34B886E3B2E2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0E00AF-5BE5-40BE-8523-957B092E5DD3}" type="pres">
      <dgm:prSet presAssocID="{64AA4C8F-3769-4A80-9142-34B886E3B2E2}" presName="rootConnector" presStyleLbl="node3" presStyleIdx="1" presStyleCnt="3"/>
      <dgm:spPr/>
      <dgm:t>
        <a:bodyPr/>
        <a:lstStyle/>
        <a:p>
          <a:endParaRPr lang="en-US"/>
        </a:p>
      </dgm:t>
    </dgm:pt>
    <dgm:pt modelId="{B1540808-5BA0-4B5F-B749-DACE260A25A8}" type="pres">
      <dgm:prSet presAssocID="{64AA4C8F-3769-4A80-9142-34B886E3B2E2}" presName="hierChild4" presStyleCnt="0"/>
      <dgm:spPr/>
      <dgm:t>
        <a:bodyPr/>
        <a:lstStyle/>
        <a:p>
          <a:endParaRPr lang="en-US"/>
        </a:p>
      </dgm:t>
    </dgm:pt>
    <dgm:pt modelId="{3B8A86D8-E5CE-48F6-AC37-DD6BE4A8DF66}" type="pres">
      <dgm:prSet presAssocID="{A46AD8B9-F553-4B6D-9D21-58F9E6AFC9DD}" presName="Name37" presStyleLbl="parChTrans1D4" presStyleIdx="0" presStyleCnt="3"/>
      <dgm:spPr/>
      <dgm:t>
        <a:bodyPr/>
        <a:lstStyle/>
        <a:p>
          <a:endParaRPr lang="en-IN"/>
        </a:p>
      </dgm:t>
    </dgm:pt>
    <dgm:pt modelId="{5D06464F-ADD9-467B-99E5-76046EBFC532}" type="pres">
      <dgm:prSet presAssocID="{2881CD9A-1FBF-438F-93B1-4D8CB34F8CDB}" presName="hierRoot2" presStyleCnt="0">
        <dgm:presLayoutVars>
          <dgm:hierBranch val="init"/>
        </dgm:presLayoutVars>
      </dgm:prSet>
      <dgm:spPr/>
    </dgm:pt>
    <dgm:pt modelId="{9409B14C-474D-4919-92D9-5873E4A5FA0F}" type="pres">
      <dgm:prSet presAssocID="{2881CD9A-1FBF-438F-93B1-4D8CB34F8CDB}" presName="rootComposite" presStyleCnt="0"/>
      <dgm:spPr/>
    </dgm:pt>
    <dgm:pt modelId="{A03BF5F1-0128-4EC1-8152-8A81C16523E2}" type="pres">
      <dgm:prSet presAssocID="{2881CD9A-1FBF-438F-93B1-4D8CB34F8CDB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B3F2779-E2FC-4A88-9908-22EE8089F7AC}" type="pres">
      <dgm:prSet presAssocID="{2881CD9A-1FBF-438F-93B1-4D8CB34F8CDB}" presName="rootConnector" presStyleLbl="node4" presStyleIdx="0" presStyleCnt="3"/>
      <dgm:spPr/>
      <dgm:t>
        <a:bodyPr/>
        <a:lstStyle/>
        <a:p>
          <a:endParaRPr lang="en-IN"/>
        </a:p>
      </dgm:t>
    </dgm:pt>
    <dgm:pt modelId="{B7507DAA-7124-42F0-A823-6148B6DA22A6}" type="pres">
      <dgm:prSet presAssocID="{2881CD9A-1FBF-438F-93B1-4D8CB34F8CDB}" presName="hierChild4" presStyleCnt="0"/>
      <dgm:spPr/>
    </dgm:pt>
    <dgm:pt modelId="{E1C24F08-BC0E-4F41-87F6-156B7B1FB069}" type="pres">
      <dgm:prSet presAssocID="{2881CD9A-1FBF-438F-93B1-4D8CB34F8CDB}" presName="hierChild5" presStyleCnt="0"/>
      <dgm:spPr/>
    </dgm:pt>
    <dgm:pt modelId="{4B30829C-ACC8-4C82-B0F7-28D37E1003C4}" type="pres">
      <dgm:prSet presAssocID="{DE4AD8AC-5D25-41B8-BA5D-BB6174541B63}" presName="Name37" presStyleLbl="parChTrans1D4" presStyleIdx="1" presStyleCnt="3"/>
      <dgm:spPr/>
      <dgm:t>
        <a:bodyPr/>
        <a:lstStyle/>
        <a:p>
          <a:endParaRPr lang="en-US"/>
        </a:p>
      </dgm:t>
    </dgm:pt>
    <dgm:pt modelId="{B3CDEADF-BD9A-444A-BAE2-D8DCC9C3E4C1}" type="pres">
      <dgm:prSet presAssocID="{C3B5A322-0FB7-4414-837C-B90D5236A0D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15BFBF1-835C-4C21-8010-A09A5F41F478}" type="pres">
      <dgm:prSet presAssocID="{C3B5A322-0FB7-4414-837C-B90D5236A0D3}" presName="rootComposite" presStyleCnt="0"/>
      <dgm:spPr/>
      <dgm:t>
        <a:bodyPr/>
        <a:lstStyle/>
        <a:p>
          <a:endParaRPr lang="en-US"/>
        </a:p>
      </dgm:t>
    </dgm:pt>
    <dgm:pt modelId="{1E425387-1045-441B-B19A-8539BFCEA051}" type="pres">
      <dgm:prSet presAssocID="{C3B5A322-0FB7-4414-837C-B90D5236A0D3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C93D14B-D162-449C-B59B-BF104B910FC5}" type="pres">
      <dgm:prSet presAssocID="{C3B5A322-0FB7-4414-837C-B90D5236A0D3}" presName="rootConnector" presStyleLbl="node4" presStyleIdx="1" presStyleCnt="3"/>
      <dgm:spPr/>
      <dgm:t>
        <a:bodyPr/>
        <a:lstStyle/>
        <a:p>
          <a:endParaRPr lang="en-US"/>
        </a:p>
      </dgm:t>
    </dgm:pt>
    <dgm:pt modelId="{D0222520-A759-4292-A522-B44CB5FEFE78}" type="pres">
      <dgm:prSet presAssocID="{C3B5A322-0FB7-4414-837C-B90D5236A0D3}" presName="hierChild4" presStyleCnt="0"/>
      <dgm:spPr/>
      <dgm:t>
        <a:bodyPr/>
        <a:lstStyle/>
        <a:p>
          <a:endParaRPr lang="en-US"/>
        </a:p>
      </dgm:t>
    </dgm:pt>
    <dgm:pt modelId="{3F408BEA-3108-4237-B808-3CC708C15CF6}" type="pres">
      <dgm:prSet presAssocID="{C3B5A322-0FB7-4414-837C-B90D5236A0D3}" presName="hierChild5" presStyleCnt="0"/>
      <dgm:spPr/>
      <dgm:t>
        <a:bodyPr/>
        <a:lstStyle/>
        <a:p>
          <a:endParaRPr lang="en-US"/>
        </a:p>
      </dgm:t>
    </dgm:pt>
    <dgm:pt modelId="{D5E17881-B631-41CE-AD30-B6E3128662A2}" type="pres">
      <dgm:prSet presAssocID="{061F6AA5-216D-43AD-9B33-325CE43850FB}" presName="Name37" presStyleLbl="parChTrans1D4" presStyleIdx="2" presStyleCnt="3"/>
      <dgm:spPr/>
      <dgm:t>
        <a:bodyPr/>
        <a:lstStyle/>
        <a:p>
          <a:endParaRPr lang="en-US"/>
        </a:p>
      </dgm:t>
    </dgm:pt>
    <dgm:pt modelId="{CE56BA86-7E0B-4B59-BA29-DB28092229CB}" type="pres">
      <dgm:prSet presAssocID="{C5E4C087-C0DB-4D95-BF06-18C40426CF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FE76E90-F442-43F0-9B0B-3BF977DC21D1}" type="pres">
      <dgm:prSet presAssocID="{C5E4C087-C0DB-4D95-BF06-18C40426CF15}" presName="rootComposite" presStyleCnt="0"/>
      <dgm:spPr/>
      <dgm:t>
        <a:bodyPr/>
        <a:lstStyle/>
        <a:p>
          <a:endParaRPr lang="en-US"/>
        </a:p>
      </dgm:t>
    </dgm:pt>
    <dgm:pt modelId="{641051FA-9B81-4C41-8683-8678ACABCF22}" type="pres">
      <dgm:prSet presAssocID="{C5E4C087-C0DB-4D95-BF06-18C40426CF15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55C2C8E-DEC4-4804-B2C4-36B3E3EFCA0F}" type="pres">
      <dgm:prSet presAssocID="{C5E4C087-C0DB-4D95-BF06-18C40426CF15}" presName="rootConnector" presStyleLbl="node4" presStyleIdx="2" presStyleCnt="3"/>
      <dgm:spPr/>
      <dgm:t>
        <a:bodyPr/>
        <a:lstStyle/>
        <a:p>
          <a:endParaRPr lang="en-US"/>
        </a:p>
      </dgm:t>
    </dgm:pt>
    <dgm:pt modelId="{AD54C16E-505A-4482-A199-015FD5BEEE56}" type="pres">
      <dgm:prSet presAssocID="{C5E4C087-C0DB-4D95-BF06-18C40426CF15}" presName="hierChild4" presStyleCnt="0"/>
      <dgm:spPr/>
      <dgm:t>
        <a:bodyPr/>
        <a:lstStyle/>
        <a:p>
          <a:endParaRPr lang="en-US"/>
        </a:p>
      </dgm:t>
    </dgm:pt>
    <dgm:pt modelId="{CB60C0ED-DE13-44DE-8F24-49576A931719}" type="pres">
      <dgm:prSet presAssocID="{C5E4C087-C0DB-4D95-BF06-18C40426CF15}" presName="hierChild5" presStyleCnt="0"/>
      <dgm:spPr/>
      <dgm:t>
        <a:bodyPr/>
        <a:lstStyle/>
        <a:p>
          <a:endParaRPr lang="en-US"/>
        </a:p>
      </dgm:t>
    </dgm:pt>
    <dgm:pt modelId="{F720FC65-FEE6-429B-8D85-636F9760F0FF}" type="pres">
      <dgm:prSet presAssocID="{64AA4C8F-3769-4A80-9142-34B886E3B2E2}" presName="hierChild5" presStyleCnt="0"/>
      <dgm:spPr/>
      <dgm:t>
        <a:bodyPr/>
        <a:lstStyle/>
        <a:p>
          <a:endParaRPr lang="en-US"/>
        </a:p>
      </dgm:t>
    </dgm:pt>
    <dgm:pt modelId="{A1ECD76F-621B-4D53-B77C-3A79B1025DAD}" type="pres">
      <dgm:prSet presAssocID="{F6D8A5E9-4635-4CFC-8C0E-7922509A1734}" presName="Name37" presStyleLbl="parChTrans1D3" presStyleIdx="2" presStyleCnt="3"/>
      <dgm:spPr/>
      <dgm:t>
        <a:bodyPr/>
        <a:lstStyle/>
        <a:p>
          <a:endParaRPr lang="en-US"/>
        </a:p>
      </dgm:t>
    </dgm:pt>
    <dgm:pt modelId="{C124C638-7F9E-46F4-A842-8ED3CDAF6D67}" type="pres">
      <dgm:prSet presAssocID="{4531330D-A332-4C98-B57F-60CC3DFD553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61D70EB-E3EB-4567-AE55-3C32A457B310}" type="pres">
      <dgm:prSet presAssocID="{4531330D-A332-4C98-B57F-60CC3DFD5532}" presName="rootComposite" presStyleCnt="0"/>
      <dgm:spPr/>
      <dgm:t>
        <a:bodyPr/>
        <a:lstStyle/>
        <a:p>
          <a:endParaRPr lang="en-US"/>
        </a:p>
      </dgm:t>
    </dgm:pt>
    <dgm:pt modelId="{38C3E4F6-B557-429B-99F2-8C0A753DCB9D}" type="pres">
      <dgm:prSet presAssocID="{4531330D-A332-4C98-B57F-60CC3DFD5532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35F8D3-073B-4648-AF50-34A578CAD5F0}" type="pres">
      <dgm:prSet presAssocID="{4531330D-A332-4C98-B57F-60CC3DFD5532}" presName="rootConnector" presStyleLbl="node3" presStyleIdx="2" presStyleCnt="3"/>
      <dgm:spPr/>
      <dgm:t>
        <a:bodyPr/>
        <a:lstStyle/>
        <a:p>
          <a:endParaRPr lang="en-US"/>
        </a:p>
      </dgm:t>
    </dgm:pt>
    <dgm:pt modelId="{D35695C2-E5FB-4032-9E39-6263945200A2}" type="pres">
      <dgm:prSet presAssocID="{4531330D-A332-4C98-B57F-60CC3DFD5532}" presName="hierChild4" presStyleCnt="0"/>
      <dgm:spPr/>
      <dgm:t>
        <a:bodyPr/>
        <a:lstStyle/>
        <a:p>
          <a:endParaRPr lang="en-US"/>
        </a:p>
      </dgm:t>
    </dgm:pt>
    <dgm:pt modelId="{7DBB783C-1DF0-469A-8E76-9302D8763D39}" type="pres">
      <dgm:prSet presAssocID="{4531330D-A332-4C98-B57F-60CC3DFD5532}" presName="hierChild5" presStyleCnt="0"/>
      <dgm:spPr/>
      <dgm:t>
        <a:bodyPr/>
        <a:lstStyle/>
        <a:p>
          <a:endParaRPr lang="en-US"/>
        </a:p>
      </dgm:t>
    </dgm:pt>
    <dgm:pt modelId="{F2E7F384-A9B0-423D-B187-22442FD601CC}" type="pres">
      <dgm:prSet presAssocID="{8DCDAD83-E219-45D6-8FAE-980A70119069}" presName="hierChild7" presStyleCnt="0"/>
      <dgm:spPr/>
      <dgm:t>
        <a:bodyPr/>
        <a:lstStyle/>
        <a:p>
          <a:endParaRPr lang="en-US"/>
        </a:p>
      </dgm:t>
    </dgm:pt>
    <dgm:pt modelId="{725C299F-74F0-469B-BA86-0D8E193DB210}" type="pres">
      <dgm:prSet presAssocID="{DD1E004A-2447-44F9-B830-C84E6668B1FF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09BD0150-564C-4A6C-AE17-E0B7B58CEED0}" type="pres">
      <dgm:prSet presAssocID="{1B7837BE-48D7-4A76-9315-2552DECD4AC2}" presName="hierRoot3" presStyleCnt="0">
        <dgm:presLayoutVars>
          <dgm:hierBranch val="init"/>
        </dgm:presLayoutVars>
      </dgm:prSet>
      <dgm:spPr/>
    </dgm:pt>
    <dgm:pt modelId="{2B6810AB-D0B0-4468-831A-0D29CAF1ED62}" type="pres">
      <dgm:prSet presAssocID="{1B7837BE-48D7-4A76-9315-2552DECD4AC2}" presName="rootComposite3" presStyleCnt="0"/>
      <dgm:spPr/>
    </dgm:pt>
    <dgm:pt modelId="{0F5710AE-E93A-425C-A4FC-5C14739714BE}" type="pres">
      <dgm:prSet presAssocID="{1B7837BE-48D7-4A76-9315-2552DECD4AC2}" presName="rootText3" presStyleLbl="asst0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0D707A6-2CD6-42DB-8521-DA273F525D1B}" type="pres">
      <dgm:prSet presAssocID="{1B7837BE-48D7-4A76-9315-2552DECD4AC2}" presName="rootConnector3" presStyleLbl="asst0" presStyleIdx="1" presStyleCnt="2"/>
      <dgm:spPr/>
      <dgm:t>
        <a:bodyPr/>
        <a:lstStyle/>
        <a:p>
          <a:endParaRPr lang="en-US"/>
        </a:p>
      </dgm:t>
    </dgm:pt>
    <dgm:pt modelId="{24D9C285-9835-4769-BA8C-E6CC3EB63823}" type="pres">
      <dgm:prSet presAssocID="{1B7837BE-48D7-4A76-9315-2552DECD4AC2}" presName="hierChild6" presStyleCnt="0"/>
      <dgm:spPr/>
    </dgm:pt>
    <dgm:pt modelId="{AA02412C-DFB0-4F95-B390-892AC56BE24B}" type="pres">
      <dgm:prSet presAssocID="{1B7837BE-48D7-4A76-9315-2552DECD4AC2}" presName="hierChild7" presStyleCnt="0"/>
      <dgm:spPr/>
    </dgm:pt>
  </dgm:ptLst>
  <dgm:cxnLst>
    <dgm:cxn modelId="{3B347C0A-74C7-4922-B34F-DF5033E47962}" type="presOf" srcId="{4531330D-A332-4C98-B57F-60CC3DFD5532}" destId="{38C3E4F6-B557-429B-99F2-8C0A753DCB9D}" srcOrd="0" destOrd="0" presId="urn:microsoft.com/office/officeart/2005/8/layout/orgChart1"/>
    <dgm:cxn modelId="{6D2A5EE9-8E79-4792-9601-C60E14174081}" type="presOf" srcId="{C5E4C087-C0DB-4D95-BF06-18C40426CF15}" destId="{955C2C8E-DEC4-4804-B2C4-36B3E3EFCA0F}" srcOrd="1" destOrd="0" presId="urn:microsoft.com/office/officeart/2005/8/layout/orgChart1"/>
    <dgm:cxn modelId="{F13BA1AF-0230-4563-97D5-E25F1F099524}" srcId="{8DCDAD83-E219-45D6-8FAE-980A70119069}" destId="{EC0BCF23-000B-437D-874D-B24A5720E1D9}" srcOrd="0" destOrd="0" parTransId="{9F9A517B-01B5-4F46-8977-2A4B90162DC7}" sibTransId="{2C05FE7F-2749-4FF0-93B8-95B2BA648504}"/>
    <dgm:cxn modelId="{81EF076F-D760-4A6F-B13B-7E5006F1B3C5}" type="presOf" srcId="{2881CD9A-1FBF-438F-93B1-4D8CB34F8CDB}" destId="{A03BF5F1-0128-4EC1-8152-8A81C16523E2}" srcOrd="0" destOrd="0" presId="urn:microsoft.com/office/officeart/2005/8/layout/orgChart1"/>
    <dgm:cxn modelId="{BD00E76B-82F4-4E75-871C-5AD5868BF43F}" type="presOf" srcId="{79EB7743-22E5-490D-B78E-12768FFD632E}" destId="{36F1E795-E4AA-40FB-BF63-A814ECB9C555}" srcOrd="0" destOrd="0" presId="urn:microsoft.com/office/officeart/2005/8/layout/orgChart1"/>
    <dgm:cxn modelId="{F6BA0481-4E2D-4338-BACA-42CD9809E644}" type="presOf" srcId="{9F9A517B-01B5-4F46-8977-2A4B90162DC7}" destId="{0076EC78-03D2-4A44-B00C-F6D80E34DA0C}" srcOrd="0" destOrd="0" presId="urn:microsoft.com/office/officeart/2005/8/layout/orgChart1"/>
    <dgm:cxn modelId="{D453B671-3FD8-4498-8D78-A5D0D7603726}" srcId="{6EF8D4D0-1480-431D-AD69-C3932B5CEBEA}" destId="{79EB7743-22E5-490D-B78E-12768FFD632E}" srcOrd="0" destOrd="0" parTransId="{09C96B35-E9A1-47C7-BCDE-17057B13C66F}" sibTransId="{02205886-1683-4676-951F-2A9821948A88}"/>
    <dgm:cxn modelId="{88D904DB-BCBE-4CD3-A4B0-9B8AA82E638E}" type="presOf" srcId="{1B7837BE-48D7-4A76-9315-2552DECD4AC2}" destId="{50D707A6-2CD6-42DB-8521-DA273F525D1B}" srcOrd="1" destOrd="0" presId="urn:microsoft.com/office/officeart/2005/8/layout/orgChart1"/>
    <dgm:cxn modelId="{04BD91CE-6F12-4008-A734-2BFF37ECFB4D}" type="presOf" srcId="{966DB6D5-EC73-46AA-99B8-67F9D91FA7D3}" destId="{B5488D7F-22F3-49D0-A3BE-222169FA1506}" srcOrd="0" destOrd="0" presId="urn:microsoft.com/office/officeart/2005/8/layout/orgChart1"/>
    <dgm:cxn modelId="{474E0183-2DF5-489D-A66D-5C5D20F242D8}" srcId="{64AA4C8F-3769-4A80-9142-34B886E3B2E2}" destId="{C3B5A322-0FB7-4414-837C-B90D5236A0D3}" srcOrd="1" destOrd="0" parTransId="{DE4AD8AC-5D25-41B8-BA5D-BB6174541B63}" sibTransId="{00F394CB-0FD9-48A4-8EB3-D41E81C2E746}"/>
    <dgm:cxn modelId="{7B364011-AA1F-4B82-AC1B-0F57F63474AC}" type="presOf" srcId="{C3B5A322-0FB7-4414-837C-B90D5236A0D3}" destId="{1E425387-1045-441B-B19A-8539BFCEA051}" srcOrd="0" destOrd="0" presId="urn:microsoft.com/office/officeart/2005/8/layout/orgChart1"/>
    <dgm:cxn modelId="{456B4055-8D49-4F96-AB5B-2AAC6633E851}" type="presOf" srcId="{2881CD9A-1FBF-438F-93B1-4D8CB34F8CDB}" destId="{8B3F2779-E2FC-4A88-9908-22EE8089F7AC}" srcOrd="1" destOrd="0" presId="urn:microsoft.com/office/officeart/2005/8/layout/orgChart1"/>
    <dgm:cxn modelId="{8468D41E-F7ED-4BAF-9A99-751B119F3213}" type="presOf" srcId="{DD1E004A-2447-44F9-B830-C84E6668B1FF}" destId="{725C299F-74F0-469B-BA86-0D8E193DB210}" srcOrd="0" destOrd="0" presId="urn:microsoft.com/office/officeart/2005/8/layout/orgChart1"/>
    <dgm:cxn modelId="{930494B1-2571-496A-9072-B31F17D9D149}" srcId="{79EB7743-22E5-490D-B78E-12768FFD632E}" destId="{1B7837BE-48D7-4A76-9315-2552DECD4AC2}" srcOrd="1" destOrd="0" parTransId="{DD1E004A-2447-44F9-B830-C84E6668B1FF}" sibTransId="{A54E56C6-2174-4F2A-B29D-6C10914AD9F6}"/>
    <dgm:cxn modelId="{545931E4-728E-422B-83FB-D68291129CCC}" type="presOf" srcId="{F09BE2B7-19CC-4766-9158-2D60FEC4A00F}" destId="{145AFFDE-C62E-4CEE-9AFB-DC695F9E6C72}" srcOrd="0" destOrd="0" presId="urn:microsoft.com/office/officeart/2005/8/layout/orgChart1"/>
    <dgm:cxn modelId="{75D4FF72-7236-4895-BD21-7EE141D5212A}" type="presOf" srcId="{C5E4C087-C0DB-4D95-BF06-18C40426CF15}" destId="{641051FA-9B81-4C41-8683-8678ACABCF22}" srcOrd="0" destOrd="0" presId="urn:microsoft.com/office/officeart/2005/8/layout/orgChart1"/>
    <dgm:cxn modelId="{8D7AB47B-E1F0-4757-8721-2444D28ED42F}" type="presOf" srcId="{6EF8D4D0-1480-431D-AD69-C3932B5CEBEA}" destId="{8A13B6D5-D0AC-4D14-9F0F-F906C3D06CF1}" srcOrd="0" destOrd="0" presId="urn:microsoft.com/office/officeart/2005/8/layout/orgChart1"/>
    <dgm:cxn modelId="{56B1ACAC-116B-4750-B55B-56BC28A1E103}" type="presOf" srcId="{1B7837BE-48D7-4A76-9315-2552DECD4AC2}" destId="{0F5710AE-E93A-425C-A4FC-5C14739714BE}" srcOrd="0" destOrd="0" presId="urn:microsoft.com/office/officeart/2005/8/layout/orgChart1"/>
    <dgm:cxn modelId="{E3906E60-825B-4D6B-AF16-4F27750F0723}" type="presOf" srcId="{79EB7743-22E5-490D-B78E-12768FFD632E}" destId="{0C399DE7-3615-4307-B9A3-45431260E19A}" srcOrd="1" destOrd="0" presId="urn:microsoft.com/office/officeart/2005/8/layout/orgChart1"/>
    <dgm:cxn modelId="{CCD6323F-ED66-424C-A2BE-DAB2718662AD}" type="presOf" srcId="{64AA4C8F-3769-4A80-9142-34B886E3B2E2}" destId="{0F0E00AF-5BE5-40BE-8523-957B092E5DD3}" srcOrd="1" destOrd="0" presId="urn:microsoft.com/office/officeart/2005/8/layout/orgChart1"/>
    <dgm:cxn modelId="{A96AAAA7-7550-4C11-A6FB-64191263F7BC}" srcId="{64AA4C8F-3769-4A80-9142-34B886E3B2E2}" destId="{2881CD9A-1FBF-438F-93B1-4D8CB34F8CDB}" srcOrd="0" destOrd="0" parTransId="{A46AD8B9-F553-4B6D-9D21-58F9E6AFC9DD}" sibTransId="{ED6BC1E1-0664-46CF-9D0D-138719E29436}"/>
    <dgm:cxn modelId="{DE03911D-83AF-40A7-A9E7-83CD122C4A01}" type="presOf" srcId="{061F6AA5-216D-43AD-9B33-325CE43850FB}" destId="{D5E17881-B631-41CE-AD30-B6E3128662A2}" srcOrd="0" destOrd="0" presId="urn:microsoft.com/office/officeart/2005/8/layout/orgChart1"/>
    <dgm:cxn modelId="{52F1BBEC-7F99-4929-A34C-7A6E19D6BDE2}" type="presOf" srcId="{F6D8A5E9-4635-4CFC-8C0E-7922509A1734}" destId="{A1ECD76F-621B-4D53-B77C-3A79B1025DAD}" srcOrd="0" destOrd="0" presId="urn:microsoft.com/office/officeart/2005/8/layout/orgChart1"/>
    <dgm:cxn modelId="{158516ED-7C56-46C0-BCC3-A32180750BD0}" srcId="{64AA4C8F-3769-4A80-9142-34B886E3B2E2}" destId="{C5E4C087-C0DB-4D95-BF06-18C40426CF15}" srcOrd="2" destOrd="0" parTransId="{061F6AA5-216D-43AD-9B33-325CE43850FB}" sibTransId="{65F1A545-29A4-460D-BA34-F00999B812F3}"/>
    <dgm:cxn modelId="{2C3EE138-C972-412D-B1D3-8CBAAE3116E0}" type="presOf" srcId="{64AA4C8F-3769-4A80-9142-34B886E3B2E2}" destId="{D215C25F-6B3C-43D6-9B89-FD21109478AA}" srcOrd="0" destOrd="0" presId="urn:microsoft.com/office/officeart/2005/8/layout/orgChart1"/>
    <dgm:cxn modelId="{0C265EC4-BEAA-4B01-8571-15A3C5185913}" srcId="{8DCDAD83-E219-45D6-8FAE-980A70119069}" destId="{64AA4C8F-3769-4A80-9142-34B886E3B2E2}" srcOrd="1" destOrd="0" parTransId="{F09BE2B7-19CC-4766-9158-2D60FEC4A00F}" sibTransId="{98346307-6D39-46AB-921A-3839A3F12675}"/>
    <dgm:cxn modelId="{62D36E2A-0F78-4EE9-BE80-E69D4F71AE54}" type="presOf" srcId="{A46AD8B9-F553-4B6D-9D21-58F9E6AFC9DD}" destId="{3B8A86D8-E5CE-48F6-AC37-DD6BE4A8DF66}" srcOrd="0" destOrd="0" presId="urn:microsoft.com/office/officeart/2005/8/layout/orgChart1"/>
    <dgm:cxn modelId="{AFF49BE0-C6F6-4520-97C0-BEF7D03E0A3B}" type="presOf" srcId="{DE4AD8AC-5D25-41B8-BA5D-BB6174541B63}" destId="{4B30829C-ACC8-4C82-B0F7-28D37E1003C4}" srcOrd="0" destOrd="0" presId="urn:microsoft.com/office/officeart/2005/8/layout/orgChart1"/>
    <dgm:cxn modelId="{5698F039-9A18-492A-806B-5D02C99E13BE}" type="presOf" srcId="{8DCDAD83-E219-45D6-8FAE-980A70119069}" destId="{E2B7B8E2-29CC-4AB6-B229-B7842EB30740}" srcOrd="0" destOrd="0" presId="urn:microsoft.com/office/officeart/2005/8/layout/orgChart1"/>
    <dgm:cxn modelId="{1B4E84E4-E152-4D75-950C-0E10CCFF94C2}" srcId="{79EB7743-22E5-490D-B78E-12768FFD632E}" destId="{8DCDAD83-E219-45D6-8FAE-980A70119069}" srcOrd="0" destOrd="0" parTransId="{966DB6D5-EC73-46AA-99B8-67F9D91FA7D3}" sibTransId="{3F8BF20E-B321-402D-AE37-8CD1692FB0FE}"/>
    <dgm:cxn modelId="{040DB8BC-5D05-479A-8143-A44665425EB1}" type="presOf" srcId="{4531330D-A332-4C98-B57F-60CC3DFD5532}" destId="{3735F8D3-073B-4648-AF50-34A578CAD5F0}" srcOrd="1" destOrd="0" presId="urn:microsoft.com/office/officeart/2005/8/layout/orgChart1"/>
    <dgm:cxn modelId="{044EC535-46B2-4A69-BEEA-765446115C60}" type="presOf" srcId="{C3B5A322-0FB7-4414-837C-B90D5236A0D3}" destId="{DC93D14B-D162-449C-B59B-BF104B910FC5}" srcOrd="1" destOrd="0" presId="urn:microsoft.com/office/officeart/2005/8/layout/orgChart1"/>
    <dgm:cxn modelId="{D955C893-157A-4564-A626-4260BA212646}" type="presOf" srcId="{8DCDAD83-E219-45D6-8FAE-980A70119069}" destId="{7997B525-F1B4-4239-A8B9-7117FCB2328A}" srcOrd="1" destOrd="0" presId="urn:microsoft.com/office/officeart/2005/8/layout/orgChart1"/>
    <dgm:cxn modelId="{F5E5BA84-7D36-43B6-8410-8BF829C9CF7D}" type="presOf" srcId="{EC0BCF23-000B-437D-874D-B24A5720E1D9}" destId="{6EF74E89-ACC8-4B7D-8099-2D7135D37090}" srcOrd="1" destOrd="0" presId="urn:microsoft.com/office/officeart/2005/8/layout/orgChart1"/>
    <dgm:cxn modelId="{31E3250F-FEEC-4A05-B02B-3A499A7396FA}" srcId="{8DCDAD83-E219-45D6-8FAE-980A70119069}" destId="{4531330D-A332-4C98-B57F-60CC3DFD5532}" srcOrd="2" destOrd="0" parTransId="{F6D8A5E9-4635-4CFC-8C0E-7922509A1734}" sibTransId="{402A99CD-335C-4111-91DF-980849275CA4}"/>
    <dgm:cxn modelId="{5FB9902C-EBF0-44CD-9AE0-0E120B05EFAC}" type="presOf" srcId="{EC0BCF23-000B-437D-874D-B24A5720E1D9}" destId="{AC268150-95FD-4544-924F-9D5AF56E454F}" srcOrd="0" destOrd="0" presId="urn:microsoft.com/office/officeart/2005/8/layout/orgChart1"/>
    <dgm:cxn modelId="{D024E967-F1B5-4A60-ABE2-FF9724AB6B5E}" type="presParOf" srcId="{8A13B6D5-D0AC-4D14-9F0F-F906C3D06CF1}" destId="{D59A5D4A-6994-41C5-9255-EF9D3C89D019}" srcOrd="0" destOrd="0" presId="urn:microsoft.com/office/officeart/2005/8/layout/orgChart1"/>
    <dgm:cxn modelId="{341A6975-7CBE-48F8-8F3A-1CC59A931C10}" type="presParOf" srcId="{D59A5D4A-6994-41C5-9255-EF9D3C89D019}" destId="{108F9967-E719-4C1F-925E-F85331941239}" srcOrd="0" destOrd="0" presId="urn:microsoft.com/office/officeart/2005/8/layout/orgChart1"/>
    <dgm:cxn modelId="{977E2CCA-57E7-4114-AA88-C476E5EA8EB3}" type="presParOf" srcId="{108F9967-E719-4C1F-925E-F85331941239}" destId="{36F1E795-E4AA-40FB-BF63-A814ECB9C555}" srcOrd="0" destOrd="0" presId="urn:microsoft.com/office/officeart/2005/8/layout/orgChart1"/>
    <dgm:cxn modelId="{35A377AD-691F-40A2-B742-B7424116393C}" type="presParOf" srcId="{108F9967-E719-4C1F-925E-F85331941239}" destId="{0C399DE7-3615-4307-B9A3-45431260E19A}" srcOrd="1" destOrd="0" presId="urn:microsoft.com/office/officeart/2005/8/layout/orgChart1"/>
    <dgm:cxn modelId="{63C6BD86-AC15-4DAE-BFC1-EE9652514ECB}" type="presParOf" srcId="{D59A5D4A-6994-41C5-9255-EF9D3C89D019}" destId="{691536AA-DB90-4338-B284-E6E5DB9F6F63}" srcOrd="1" destOrd="0" presId="urn:microsoft.com/office/officeart/2005/8/layout/orgChart1"/>
    <dgm:cxn modelId="{FE94C180-0901-4AA9-A785-7D032B523A44}" type="presParOf" srcId="{D59A5D4A-6994-41C5-9255-EF9D3C89D019}" destId="{73B519DD-7454-44BE-9CC6-AE7E215989F6}" srcOrd="2" destOrd="0" presId="urn:microsoft.com/office/officeart/2005/8/layout/orgChart1"/>
    <dgm:cxn modelId="{88D267EF-3776-4D5A-A8B6-ECCB4D9B1DA2}" type="presParOf" srcId="{73B519DD-7454-44BE-9CC6-AE7E215989F6}" destId="{B5488D7F-22F3-49D0-A3BE-222169FA1506}" srcOrd="0" destOrd="0" presId="urn:microsoft.com/office/officeart/2005/8/layout/orgChart1"/>
    <dgm:cxn modelId="{D1671C71-39E2-452D-8C3F-5EBB680C914C}" type="presParOf" srcId="{73B519DD-7454-44BE-9CC6-AE7E215989F6}" destId="{9E4D7624-EDCD-499F-94EC-2D3D3648D3B9}" srcOrd="1" destOrd="0" presId="urn:microsoft.com/office/officeart/2005/8/layout/orgChart1"/>
    <dgm:cxn modelId="{9D557F0F-793C-4E28-AF32-273BE2A1E10E}" type="presParOf" srcId="{9E4D7624-EDCD-499F-94EC-2D3D3648D3B9}" destId="{A786B6F2-928F-41E9-904A-0A5248127A2B}" srcOrd="0" destOrd="0" presId="urn:microsoft.com/office/officeart/2005/8/layout/orgChart1"/>
    <dgm:cxn modelId="{D624AB3A-F0AC-40B0-B6A9-161585E51D3C}" type="presParOf" srcId="{A786B6F2-928F-41E9-904A-0A5248127A2B}" destId="{E2B7B8E2-29CC-4AB6-B229-B7842EB30740}" srcOrd="0" destOrd="0" presId="urn:microsoft.com/office/officeart/2005/8/layout/orgChart1"/>
    <dgm:cxn modelId="{98084E05-16C9-4C51-9AD9-4E4265F4D774}" type="presParOf" srcId="{A786B6F2-928F-41E9-904A-0A5248127A2B}" destId="{7997B525-F1B4-4239-A8B9-7117FCB2328A}" srcOrd="1" destOrd="0" presId="urn:microsoft.com/office/officeart/2005/8/layout/orgChart1"/>
    <dgm:cxn modelId="{96C82B39-90D0-44E7-9830-91A22C02427B}" type="presParOf" srcId="{9E4D7624-EDCD-499F-94EC-2D3D3648D3B9}" destId="{14DDC356-BE8E-45C9-AF02-71D8B28E4A81}" srcOrd="1" destOrd="0" presId="urn:microsoft.com/office/officeart/2005/8/layout/orgChart1"/>
    <dgm:cxn modelId="{77D516AA-E27C-431A-9475-E8C8EF82DCE4}" type="presParOf" srcId="{14DDC356-BE8E-45C9-AF02-71D8B28E4A81}" destId="{0076EC78-03D2-4A44-B00C-F6D80E34DA0C}" srcOrd="0" destOrd="0" presId="urn:microsoft.com/office/officeart/2005/8/layout/orgChart1"/>
    <dgm:cxn modelId="{9EADF720-EA21-43DC-A959-39C672B484BF}" type="presParOf" srcId="{14DDC356-BE8E-45C9-AF02-71D8B28E4A81}" destId="{416DC047-F2EE-4548-BEB1-56F25C1C5A7B}" srcOrd="1" destOrd="0" presId="urn:microsoft.com/office/officeart/2005/8/layout/orgChart1"/>
    <dgm:cxn modelId="{0AE263C5-E004-4843-8C40-760EC287C5F1}" type="presParOf" srcId="{416DC047-F2EE-4548-BEB1-56F25C1C5A7B}" destId="{94F7FB95-E9FE-4E05-8F72-4AAA223A503B}" srcOrd="0" destOrd="0" presId="urn:microsoft.com/office/officeart/2005/8/layout/orgChart1"/>
    <dgm:cxn modelId="{3C65D03C-9848-4145-A2A3-D6B54ADE8D3F}" type="presParOf" srcId="{94F7FB95-E9FE-4E05-8F72-4AAA223A503B}" destId="{AC268150-95FD-4544-924F-9D5AF56E454F}" srcOrd="0" destOrd="0" presId="urn:microsoft.com/office/officeart/2005/8/layout/orgChart1"/>
    <dgm:cxn modelId="{93D23108-0980-43B6-A206-0EF635707653}" type="presParOf" srcId="{94F7FB95-E9FE-4E05-8F72-4AAA223A503B}" destId="{6EF74E89-ACC8-4B7D-8099-2D7135D37090}" srcOrd="1" destOrd="0" presId="urn:microsoft.com/office/officeart/2005/8/layout/orgChart1"/>
    <dgm:cxn modelId="{913AE000-DA53-4DBD-850E-CF20EA2E0EE2}" type="presParOf" srcId="{416DC047-F2EE-4548-BEB1-56F25C1C5A7B}" destId="{B460C29B-9BAE-4CDE-BA92-F3909C0224AD}" srcOrd="1" destOrd="0" presId="urn:microsoft.com/office/officeart/2005/8/layout/orgChart1"/>
    <dgm:cxn modelId="{60D1FC7F-F382-4C59-9ECF-0767C30A024F}" type="presParOf" srcId="{416DC047-F2EE-4548-BEB1-56F25C1C5A7B}" destId="{6FF3DD64-9CA9-4168-8EA2-2D4944782DB9}" srcOrd="2" destOrd="0" presId="urn:microsoft.com/office/officeart/2005/8/layout/orgChart1"/>
    <dgm:cxn modelId="{12B7C74F-FD8A-46DF-B989-1BE4306B5AA5}" type="presParOf" srcId="{14DDC356-BE8E-45C9-AF02-71D8B28E4A81}" destId="{145AFFDE-C62E-4CEE-9AFB-DC695F9E6C72}" srcOrd="2" destOrd="0" presId="urn:microsoft.com/office/officeart/2005/8/layout/orgChart1"/>
    <dgm:cxn modelId="{12DBFE78-D8C6-4D91-9ECC-AA3D0466E2FF}" type="presParOf" srcId="{14DDC356-BE8E-45C9-AF02-71D8B28E4A81}" destId="{8123B42A-9422-4676-B3E6-9B0332B5D232}" srcOrd="3" destOrd="0" presId="urn:microsoft.com/office/officeart/2005/8/layout/orgChart1"/>
    <dgm:cxn modelId="{FC91BDD4-16FF-42F0-8BFE-367D77CD2E8E}" type="presParOf" srcId="{8123B42A-9422-4676-B3E6-9B0332B5D232}" destId="{6D0150B4-8D83-4027-8EB5-0273B63453E5}" srcOrd="0" destOrd="0" presId="urn:microsoft.com/office/officeart/2005/8/layout/orgChart1"/>
    <dgm:cxn modelId="{F665B2FD-9109-4FE2-B4E7-2E9627093D6E}" type="presParOf" srcId="{6D0150B4-8D83-4027-8EB5-0273B63453E5}" destId="{D215C25F-6B3C-43D6-9B89-FD21109478AA}" srcOrd="0" destOrd="0" presId="urn:microsoft.com/office/officeart/2005/8/layout/orgChart1"/>
    <dgm:cxn modelId="{CF51CB5D-408B-46B3-8F33-DAEC795B21C6}" type="presParOf" srcId="{6D0150B4-8D83-4027-8EB5-0273B63453E5}" destId="{0F0E00AF-5BE5-40BE-8523-957B092E5DD3}" srcOrd="1" destOrd="0" presId="urn:microsoft.com/office/officeart/2005/8/layout/orgChart1"/>
    <dgm:cxn modelId="{8F750998-4732-49F7-8210-43A1A7C11A1A}" type="presParOf" srcId="{8123B42A-9422-4676-B3E6-9B0332B5D232}" destId="{B1540808-5BA0-4B5F-B749-DACE260A25A8}" srcOrd="1" destOrd="0" presId="urn:microsoft.com/office/officeart/2005/8/layout/orgChart1"/>
    <dgm:cxn modelId="{E59E8CA1-D9D5-4F62-A6DD-F15E895750DF}" type="presParOf" srcId="{B1540808-5BA0-4B5F-B749-DACE260A25A8}" destId="{3B8A86D8-E5CE-48F6-AC37-DD6BE4A8DF66}" srcOrd="0" destOrd="0" presId="urn:microsoft.com/office/officeart/2005/8/layout/orgChart1"/>
    <dgm:cxn modelId="{23DFF129-F1B0-4AFA-9FC5-42BA0EFBB0D8}" type="presParOf" srcId="{B1540808-5BA0-4B5F-B749-DACE260A25A8}" destId="{5D06464F-ADD9-467B-99E5-76046EBFC532}" srcOrd="1" destOrd="0" presId="urn:microsoft.com/office/officeart/2005/8/layout/orgChart1"/>
    <dgm:cxn modelId="{A06D6526-7AC5-40B5-9E8D-D9ED11F1230B}" type="presParOf" srcId="{5D06464F-ADD9-467B-99E5-76046EBFC532}" destId="{9409B14C-474D-4919-92D9-5873E4A5FA0F}" srcOrd="0" destOrd="0" presId="urn:microsoft.com/office/officeart/2005/8/layout/orgChart1"/>
    <dgm:cxn modelId="{B7FE6C8E-B15B-4388-A015-FE053FE1BEF3}" type="presParOf" srcId="{9409B14C-474D-4919-92D9-5873E4A5FA0F}" destId="{A03BF5F1-0128-4EC1-8152-8A81C16523E2}" srcOrd="0" destOrd="0" presId="urn:microsoft.com/office/officeart/2005/8/layout/orgChart1"/>
    <dgm:cxn modelId="{1ED06A41-BDCE-4DE9-A8D6-DCDDB0DC2F35}" type="presParOf" srcId="{9409B14C-474D-4919-92D9-5873E4A5FA0F}" destId="{8B3F2779-E2FC-4A88-9908-22EE8089F7AC}" srcOrd="1" destOrd="0" presId="urn:microsoft.com/office/officeart/2005/8/layout/orgChart1"/>
    <dgm:cxn modelId="{794349AC-6F6D-4FD0-8720-9274C01317FB}" type="presParOf" srcId="{5D06464F-ADD9-467B-99E5-76046EBFC532}" destId="{B7507DAA-7124-42F0-A823-6148B6DA22A6}" srcOrd="1" destOrd="0" presId="urn:microsoft.com/office/officeart/2005/8/layout/orgChart1"/>
    <dgm:cxn modelId="{97CB9419-FF7D-4355-871A-6E551F4B8E4D}" type="presParOf" srcId="{5D06464F-ADD9-467B-99E5-76046EBFC532}" destId="{E1C24F08-BC0E-4F41-87F6-156B7B1FB069}" srcOrd="2" destOrd="0" presId="urn:microsoft.com/office/officeart/2005/8/layout/orgChart1"/>
    <dgm:cxn modelId="{700247FF-77FC-4C6C-A187-7918FA67749F}" type="presParOf" srcId="{B1540808-5BA0-4B5F-B749-DACE260A25A8}" destId="{4B30829C-ACC8-4C82-B0F7-28D37E1003C4}" srcOrd="2" destOrd="0" presId="urn:microsoft.com/office/officeart/2005/8/layout/orgChart1"/>
    <dgm:cxn modelId="{79A92ACE-BA1B-471F-9B67-B6CD4F634CAF}" type="presParOf" srcId="{B1540808-5BA0-4B5F-B749-DACE260A25A8}" destId="{B3CDEADF-BD9A-444A-BAE2-D8DCC9C3E4C1}" srcOrd="3" destOrd="0" presId="urn:microsoft.com/office/officeart/2005/8/layout/orgChart1"/>
    <dgm:cxn modelId="{7BE3D62E-CBDB-49AC-8B0B-C473AA02E452}" type="presParOf" srcId="{B3CDEADF-BD9A-444A-BAE2-D8DCC9C3E4C1}" destId="{F15BFBF1-835C-4C21-8010-A09A5F41F478}" srcOrd="0" destOrd="0" presId="urn:microsoft.com/office/officeart/2005/8/layout/orgChart1"/>
    <dgm:cxn modelId="{77066784-091D-40BF-8D4C-C03024D7DC4D}" type="presParOf" srcId="{F15BFBF1-835C-4C21-8010-A09A5F41F478}" destId="{1E425387-1045-441B-B19A-8539BFCEA051}" srcOrd="0" destOrd="0" presId="urn:microsoft.com/office/officeart/2005/8/layout/orgChart1"/>
    <dgm:cxn modelId="{C75FD2BA-85FC-499E-A5E0-33972663012A}" type="presParOf" srcId="{F15BFBF1-835C-4C21-8010-A09A5F41F478}" destId="{DC93D14B-D162-449C-B59B-BF104B910FC5}" srcOrd="1" destOrd="0" presId="urn:microsoft.com/office/officeart/2005/8/layout/orgChart1"/>
    <dgm:cxn modelId="{BBA960A3-E8D5-4062-B9D9-6423DD6DFA30}" type="presParOf" srcId="{B3CDEADF-BD9A-444A-BAE2-D8DCC9C3E4C1}" destId="{D0222520-A759-4292-A522-B44CB5FEFE78}" srcOrd="1" destOrd="0" presId="urn:microsoft.com/office/officeart/2005/8/layout/orgChart1"/>
    <dgm:cxn modelId="{AD762831-2197-4CB4-9BBB-09B3C2970F31}" type="presParOf" srcId="{B3CDEADF-BD9A-444A-BAE2-D8DCC9C3E4C1}" destId="{3F408BEA-3108-4237-B808-3CC708C15CF6}" srcOrd="2" destOrd="0" presId="urn:microsoft.com/office/officeart/2005/8/layout/orgChart1"/>
    <dgm:cxn modelId="{177F7FC6-9A5F-4BA9-B749-7537A259EEEF}" type="presParOf" srcId="{B1540808-5BA0-4B5F-B749-DACE260A25A8}" destId="{D5E17881-B631-41CE-AD30-B6E3128662A2}" srcOrd="4" destOrd="0" presId="urn:microsoft.com/office/officeart/2005/8/layout/orgChart1"/>
    <dgm:cxn modelId="{671FFDC3-B2EF-4247-A9C9-512129828F5B}" type="presParOf" srcId="{B1540808-5BA0-4B5F-B749-DACE260A25A8}" destId="{CE56BA86-7E0B-4B59-BA29-DB28092229CB}" srcOrd="5" destOrd="0" presId="urn:microsoft.com/office/officeart/2005/8/layout/orgChart1"/>
    <dgm:cxn modelId="{FA8D9DB5-5FBB-4FE2-BCBE-17869095B376}" type="presParOf" srcId="{CE56BA86-7E0B-4B59-BA29-DB28092229CB}" destId="{4FE76E90-F442-43F0-9B0B-3BF977DC21D1}" srcOrd="0" destOrd="0" presId="urn:microsoft.com/office/officeart/2005/8/layout/orgChart1"/>
    <dgm:cxn modelId="{E0B96A0E-8D96-4BA4-B9F5-01FD7729AE1F}" type="presParOf" srcId="{4FE76E90-F442-43F0-9B0B-3BF977DC21D1}" destId="{641051FA-9B81-4C41-8683-8678ACABCF22}" srcOrd="0" destOrd="0" presId="urn:microsoft.com/office/officeart/2005/8/layout/orgChart1"/>
    <dgm:cxn modelId="{2D1213C7-FFE6-44EF-AD3A-E77EAB920DFF}" type="presParOf" srcId="{4FE76E90-F442-43F0-9B0B-3BF977DC21D1}" destId="{955C2C8E-DEC4-4804-B2C4-36B3E3EFCA0F}" srcOrd="1" destOrd="0" presId="urn:microsoft.com/office/officeart/2005/8/layout/orgChart1"/>
    <dgm:cxn modelId="{7F35F4AD-9858-4E46-B99E-484B38D80BE0}" type="presParOf" srcId="{CE56BA86-7E0B-4B59-BA29-DB28092229CB}" destId="{AD54C16E-505A-4482-A199-015FD5BEEE56}" srcOrd="1" destOrd="0" presId="urn:microsoft.com/office/officeart/2005/8/layout/orgChart1"/>
    <dgm:cxn modelId="{4C4BDF24-F428-480F-8C4E-E9B6AC85769A}" type="presParOf" srcId="{CE56BA86-7E0B-4B59-BA29-DB28092229CB}" destId="{CB60C0ED-DE13-44DE-8F24-49576A931719}" srcOrd="2" destOrd="0" presId="urn:microsoft.com/office/officeart/2005/8/layout/orgChart1"/>
    <dgm:cxn modelId="{30263485-1395-4979-A216-C3D17990CB62}" type="presParOf" srcId="{8123B42A-9422-4676-B3E6-9B0332B5D232}" destId="{F720FC65-FEE6-429B-8D85-636F9760F0FF}" srcOrd="2" destOrd="0" presId="urn:microsoft.com/office/officeart/2005/8/layout/orgChart1"/>
    <dgm:cxn modelId="{6E581A81-2F05-4772-B170-4C9ADFB84B10}" type="presParOf" srcId="{14DDC356-BE8E-45C9-AF02-71D8B28E4A81}" destId="{A1ECD76F-621B-4D53-B77C-3A79B1025DAD}" srcOrd="4" destOrd="0" presId="urn:microsoft.com/office/officeart/2005/8/layout/orgChart1"/>
    <dgm:cxn modelId="{62E41D9A-5DBD-4ABA-A5B9-70B2732F0868}" type="presParOf" srcId="{14DDC356-BE8E-45C9-AF02-71D8B28E4A81}" destId="{C124C638-7F9E-46F4-A842-8ED3CDAF6D67}" srcOrd="5" destOrd="0" presId="urn:microsoft.com/office/officeart/2005/8/layout/orgChart1"/>
    <dgm:cxn modelId="{9784F046-4528-423E-AFCC-D4B017A388E5}" type="presParOf" srcId="{C124C638-7F9E-46F4-A842-8ED3CDAF6D67}" destId="{D61D70EB-E3EB-4567-AE55-3C32A457B310}" srcOrd="0" destOrd="0" presId="urn:microsoft.com/office/officeart/2005/8/layout/orgChart1"/>
    <dgm:cxn modelId="{74628E8E-6BD7-490D-A490-478A0841BDFD}" type="presParOf" srcId="{D61D70EB-E3EB-4567-AE55-3C32A457B310}" destId="{38C3E4F6-B557-429B-99F2-8C0A753DCB9D}" srcOrd="0" destOrd="0" presId="urn:microsoft.com/office/officeart/2005/8/layout/orgChart1"/>
    <dgm:cxn modelId="{747D35C8-59D0-4CF6-A3CE-27648C34EFCB}" type="presParOf" srcId="{D61D70EB-E3EB-4567-AE55-3C32A457B310}" destId="{3735F8D3-073B-4648-AF50-34A578CAD5F0}" srcOrd="1" destOrd="0" presId="urn:microsoft.com/office/officeart/2005/8/layout/orgChart1"/>
    <dgm:cxn modelId="{25E0BFF2-2233-49E9-A7A0-165DF50CA710}" type="presParOf" srcId="{C124C638-7F9E-46F4-A842-8ED3CDAF6D67}" destId="{D35695C2-E5FB-4032-9E39-6263945200A2}" srcOrd="1" destOrd="0" presId="urn:microsoft.com/office/officeart/2005/8/layout/orgChart1"/>
    <dgm:cxn modelId="{16335064-D7C9-4738-BD2F-BB407D088CE4}" type="presParOf" srcId="{C124C638-7F9E-46F4-A842-8ED3CDAF6D67}" destId="{7DBB783C-1DF0-469A-8E76-9302D8763D39}" srcOrd="2" destOrd="0" presId="urn:microsoft.com/office/officeart/2005/8/layout/orgChart1"/>
    <dgm:cxn modelId="{772A8588-AE3C-4182-9C83-530C15F65A79}" type="presParOf" srcId="{9E4D7624-EDCD-499F-94EC-2D3D3648D3B9}" destId="{F2E7F384-A9B0-423D-B187-22442FD601CC}" srcOrd="2" destOrd="0" presId="urn:microsoft.com/office/officeart/2005/8/layout/orgChart1"/>
    <dgm:cxn modelId="{BC27E093-648D-4A6B-9945-8E0EA30395BE}" type="presParOf" srcId="{73B519DD-7454-44BE-9CC6-AE7E215989F6}" destId="{725C299F-74F0-469B-BA86-0D8E193DB210}" srcOrd="2" destOrd="0" presId="urn:microsoft.com/office/officeart/2005/8/layout/orgChart1"/>
    <dgm:cxn modelId="{10D563BF-CB4D-47F2-B8E1-9FB74AD3B034}" type="presParOf" srcId="{73B519DD-7454-44BE-9CC6-AE7E215989F6}" destId="{09BD0150-564C-4A6C-AE17-E0B7B58CEED0}" srcOrd="3" destOrd="0" presId="urn:microsoft.com/office/officeart/2005/8/layout/orgChart1"/>
    <dgm:cxn modelId="{C50691CE-B945-4024-858A-FC48E71CF103}" type="presParOf" srcId="{09BD0150-564C-4A6C-AE17-E0B7B58CEED0}" destId="{2B6810AB-D0B0-4468-831A-0D29CAF1ED62}" srcOrd="0" destOrd="0" presId="urn:microsoft.com/office/officeart/2005/8/layout/orgChart1"/>
    <dgm:cxn modelId="{52386268-BE4A-4A52-BC32-A7F432B5CD2E}" type="presParOf" srcId="{2B6810AB-D0B0-4468-831A-0D29CAF1ED62}" destId="{0F5710AE-E93A-425C-A4FC-5C14739714BE}" srcOrd="0" destOrd="0" presId="urn:microsoft.com/office/officeart/2005/8/layout/orgChart1"/>
    <dgm:cxn modelId="{1755EFA3-8DC9-4162-B02A-E870CFC705AE}" type="presParOf" srcId="{2B6810AB-D0B0-4468-831A-0D29CAF1ED62}" destId="{50D707A6-2CD6-42DB-8521-DA273F525D1B}" srcOrd="1" destOrd="0" presId="urn:microsoft.com/office/officeart/2005/8/layout/orgChart1"/>
    <dgm:cxn modelId="{F972D52E-CEE0-4199-9E10-29DBC2E1BA2C}" type="presParOf" srcId="{09BD0150-564C-4A6C-AE17-E0B7B58CEED0}" destId="{24D9C285-9835-4769-BA8C-E6CC3EB63823}" srcOrd="1" destOrd="0" presId="urn:microsoft.com/office/officeart/2005/8/layout/orgChart1"/>
    <dgm:cxn modelId="{C738A479-9AE2-4336-A275-B7C30C78F8E2}" type="presParOf" srcId="{09BD0150-564C-4A6C-AE17-E0B7B58CEED0}" destId="{AA02412C-DFB0-4F95-B390-892AC56BE2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52E8E3-9635-4038-B6CD-E7BFD99453F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871CA9-9AE5-40DD-A6F4-96001BFB637A}">
      <dgm:prSet phldrT="[Text]" custT="1"/>
      <dgm:spPr/>
      <dgm:t>
        <a:bodyPr/>
        <a:lstStyle/>
        <a:p>
          <a:r>
            <a:rPr lang="en-US" sz="2000" dirty="0" smtClean="0"/>
            <a:t>QC</a:t>
          </a:r>
          <a:endParaRPr lang="en-US" sz="2000" dirty="0"/>
        </a:p>
      </dgm:t>
    </dgm:pt>
    <dgm:pt modelId="{5DF2A73C-79C1-459C-9F36-A3FBE0E609EC}" type="parTrans" cxnId="{B7656438-CF2C-4EBC-AF0F-79910D1CBCF7}">
      <dgm:prSet/>
      <dgm:spPr/>
      <dgm:t>
        <a:bodyPr/>
        <a:lstStyle/>
        <a:p>
          <a:endParaRPr lang="en-US"/>
        </a:p>
      </dgm:t>
    </dgm:pt>
    <dgm:pt modelId="{AFBEC708-3DF1-4527-8A5E-8B2C948B871B}" type="sibTrans" cxnId="{B7656438-CF2C-4EBC-AF0F-79910D1CBCF7}">
      <dgm:prSet/>
      <dgm:spPr/>
      <dgm:t>
        <a:bodyPr/>
        <a:lstStyle/>
        <a:p>
          <a:endParaRPr lang="en-US"/>
        </a:p>
      </dgm:t>
    </dgm:pt>
    <dgm:pt modelId="{3FCEE964-E843-408B-A9C2-CBC653014165}">
      <dgm:prSet phldrT="[Text]" custT="1"/>
      <dgm:spPr/>
      <dgm:t>
        <a:bodyPr/>
        <a:lstStyle/>
        <a:p>
          <a:r>
            <a:rPr lang="en-US" sz="2000" dirty="0" smtClean="0"/>
            <a:t>Hematology</a:t>
          </a:r>
          <a:endParaRPr lang="en-US" sz="2000" dirty="0"/>
        </a:p>
      </dgm:t>
    </dgm:pt>
    <dgm:pt modelId="{3689B4D3-F445-436B-B0C8-5A22FAC52832}" type="parTrans" cxnId="{1902E581-5E22-4456-91BE-3529FCECA11C}">
      <dgm:prSet custT="1"/>
      <dgm:spPr/>
      <dgm:t>
        <a:bodyPr/>
        <a:lstStyle/>
        <a:p>
          <a:endParaRPr lang="en-US" sz="2000"/>
        </a:p>
      </dgm:t>
    </dgm:pt>
    <dgm:pt modelId="{07B5DB58-F9BD-4539-BC4F-D0733F4BEE44}" type="sibTrans" cxnId="{1902E581-5E22-4456-91BE-3529FCECA11C}">
      <dgm:prSet/>
      <dgm:spPr/>
      <dgm:t>
        <a:bodyPr/>
        <a:lstStyle/>
        <a:p>
          <a:endParaRPr lang="en-US"/>
        </a:p>
      </dgm:t>
    </dgm:pt>
    <dgm:pt modelId="{66D0C33C-B918-4732-8B1C-C5945A735E46}">
      <dgm:prSet phldrT="[Text]" custT="1"/>
      <dgm:spPr/>
      <dgm:t>
        <a:bodyPr/>
        <a:lstStyle/>
        <a:p>
          <a:r>
            <a:rPr lang="en-US" sz="2000" dirty="0" smtClean="0"/>
            <a:t>Cytology</a:t>
          </a:r>
          <a:endParaRPr lang="en-US" sz="2000" dirty="0"/>
        </a:p>
      </dgm:t>
    </dgm:pt>
    <dgm:pt modelId="{9695A4FC-0648-4F67-8333-42B575F1A676}" type="parTrans" cxnId="{14558985-1852-45C4-BE18-1F711F439BB8}">
      <dgm:prSet custT="1"/>
      <dgm:spPr/>
      <dgm:t>
        <a:bodyPr/>
        <a:lstStyle/>
        <a:p>
          <a:endParaRPr lang="en-US" sz="2000"/>
        </a:p>
      </dgm:t>
    </dgm:pt>
    <dgm:pt modelId="{620EF73B-4BC8-46C2-835F-07EDA0FC65CE}" type="sibTrans" cxnId="{14558985-1852-45C4-BE18-1F711F439BB8}">
      <dgm:prSet/>
      <dgm:spPr/>
      <dgm:t>
        <a:bodyPr/>
        <a:lstStyle/>
        <a:p>
          <a:endParaRPr lang="en-US"/>
        </a:p>
      </dgm:t>
    </dgm:pt>
    <dgm:pt modelId="{D7BC8343-53F1-4DAA-801C-4BF67EE6FFE9}">
      <dgm:prSet phldrT="[Text]" custT="1"/>
      <dgm:spPr/>
      <dgm:t>
        <a:bodyPr/>
        <a:lstStyle/>
        <a:p>
          <a:r>
            <a:rPr lang="en-US" sz="2000" dirty="0" smtClean="0"/>
            <a:t>Biochemistry </a:t>
          </a:r>
          <a:endParaRPr lang="en-US" sz="2000" dirty="0"/>
        </a:p>
      </dgm:t>
    </dgm:pt>
    <dgm:pt modelId="{CA4C764D-3573-4B6F-A3BE-DB7FE1E1D1ED}" type="parTrans" cxnId="{9BB9A5CA-E428-4F92-995C-07FE7641EAC5}">
      <dgm:prSet custT="1"/>
      <dgm:spPr/>
      <dgm:t>
        <a:bodyPr/>
        <a:lstStyle/>
        <a:p>
          <a:endParaRPr lang="en-US" sz="2000"/>
        </a:p>
      </dgm:t>
    </dgm:pt>
    <dgm:pt modelId="{E65529D5-9487-49E5-A6B2-87593E7821DC}" type="sibTrans" cxnId="{9BB9A5CA-E428-4F92-995C-07FE7641EAC5}">
      <dgm:prSet/>
      <dgm:spPr/>
      <dgm:t>
        <a:bodyPr/>
        <a:lstStyle/>
        <a:p>
          <a:endParaRPr lang="en-US"/>
        </a:p>
      </dgm:t>
    </dgm:pt>
    <dgm:pt modelId="{EC7DF40F-645A-4718-BC04-C7A542B88E5B}">
      <dgm:prSet phldrT="[Text]" custT="1"/>
      <dgm:spPr/>
      <dgm:t>
        <a:bodyPr/>
        <a:lstStyle/>
        <a:p>
          <a:r>
            <a:rPr lang="en-US" sz="2000" dirty="0" smtClean="0"/>
            <a:t>Clinical Pathology</a:t>
          </a:r>
          <a:endParaRPr lang="en-US" sz="2000" dirty="0"/>
        </a:p>
      </dgm:t>
    </dgm:pt>
    <dgm:pt modelId="{78B2E6A3-FD70-41C0-AF4D-2E160A4D6DEF}" type="parTrans" cxnId="{11E64C89-5C8D-4EFC-B16B-0CBCF7F96416}">
      <dgm:prSet custT="1"/>
      <dgm:spPr/>
      <dgm:t>
        <a:bodyPr/>
        <a:lstStyle/>
        <a:p>
          <a:endParaRPr lang="en-US" sz="2000"/>
        </a:p>
      </dgm:t>
    </dgm:pt>
    <dgm:pt modelId="{37F0F465-94CA-4676-8D4B-668185CA69A4}" type="sibTrans" cxnId="{11E64C89-5C8D-4EFC-B16B-0CBCF7F96416}">
      <dgm:prSet/>
      <dgm:spPr/>
      <dgm:t>
        <a:bodyPr/>
        <a:lstStyle/>
        <a:p>
          <a:endParaRPr lang="en-US"/>
        </a:p>
      </dgm:t>
    </dgm:pt>
    <dgm:pt modelId="{F3C5510A-BD58-4A72-BBA6-734D7536AC99}">
      <dgm:prSet custT="1"/>
      <dgm:spPr/>
      <dgm:t>
        <a:bodyPr/>
        <a:lstStyle/>
        <a:p>
          <a:r>
            <a:rPr lang="en-US" sz="2000" dirty="0" smtClean="0"/>
            <a:t>Histo-pathology</a:t>
          </a:r>
          <a:endParaRPr lang="en-US" sz="2000" dirty="0"/>
        </a:p>
      </dgm:t>
    </dgm:pt>
    <dgm:pt modelId="{62A97438-23D2-4B33-8F0A-43E1E403C022}" type="parTrans" cxnId="{6335E2F9-88BA-462D-A854-C5BEFD3184AB}">
      <dgm:prSet custT="1"/>
      <dgm:spPr/>
      <dgm:t>
        <a:bodyPr/>
        <a:lstStyle/>
        <a:p>
          <a:endParaRPr lang="en-US" sz="2000"/>
        </a:p>
      </dgm:t>
    </dgm:pt>
    <dgm:pt modelId="{115AEC7C-A26B-41D3-B856-F3E2BBE9099C}" type="sibTrans" cxnId="{6335E2F9-88BA-462D-A854-C5BEFD3184AB}">
      <dgm:prSet/>
      <dgm:spPr/>
      <dgm:t>
        <a:bodyPr/>
        <a:lstStyle/>
        <a:p>
          <a:endParaRPr lang="en-US"/>
        </a:p>
      </dgm:t>
    </dgm:pt>
    <dgm:pt modelId="{70C15054-04ED-4470-AD07-44E63B1B5B8D}">
      <dgm:prSet custT="1"/>
      <dgm:spPr/>
      <dgm:t>
        <a:bodyPr/>
        <a:lstStyle/>
        <a:p>
          <a:r>
            <a:rPr lang="en-US" sz="2000" dirty="0" smtClean="0"/>
            <a:t>Microbiology</a:t>
          </a:r>
          <a:endParaRPr lang="en-US" sz="2000" dirty="0"/>
        </a:p>
      </dgm:t>
    </dgm:pt>
    <dgm:pt modelId="{B9EF7C2A-8F18-4252-B444-A4540343770D}" type="parTrans" cxnId="{103692C5-C61B-4078-B639-589C2B7A6112}">
      <dgm:prSet custT="1"/>
      <dgm:spPr/>
      <dgm:t>
        <a:bodyPr/>
        <a:lstStyle/>
        <a:p>
          <a:endParaRPr lang="en-US" sz="2000"/>
        </a:p>
      </dgm:t>
    </dgm:pt>
    <dgm:pt modelId="{45449A81-3222-4D2B-8D2A-65BE5B0C1485}" type="sibTrans" cxnId="{103692C5-C61B-4078-B639-589C2B7A6112}">
      <dgm:prSet/>
      <dgm:spPr/>
      <dgm:t>
        <a:bodyPr/>
        <a:lstStyle/>
        <a:p>
          <a:endParaRPr lang="en-US"/>
        </a:p>
      </dgm:t>
    </dgm:pt>
    <dgm:pt modelId="{B0EB0129-2E78-418F-A05F-F2C7517290A8}" type="pres">
      <dgm:prSet presAssocID="{1B52E8E3-9635-4038-B6CD-E7BFD99453F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51B33E3-4FD1-4432-8A17-F5466A7311EA}" type="pres">
      <dgm:prSet presAssocID="{1B52E8E3-9635-4038-B6CD-E7BFD99453FF}" presName="radial" presStyleCnt="0">
        <dgm:presLayoutVars>
          <dgm:animLvl val="ctr"/>
        </dgm:presLayoutVars>
      </dgm:prSet>
      <dgm:spPr/>
    </dgm:pt>
    <dgm:pt modelId="{FA0A8E7E-7103-4588-B916-196AF3E82CE3}" type="pres">
      <dgm:prSet presAssocID="{59871CA9-9AE5-40DD-A6F4-96001BFB637A}" presName="centerShape" presStyleLbl="vennNode1" presStyleIdx="0" presStyleCnt="7"/>
      <dgm:spPr/>
      <dgm:t>
        <a:bodyPr/>
        <a:lstStyle/>
        <a:p>
          <a:endParaRPr lang="en-IN"/>
        </a:p>
      </dgm:t>
    </dgm:pt>
    <dgm:pt modelId="{01678C01-41D1-43ED-B54C-F730B2F01447}" type="pres">
      <dgm:prSet presAssocID="{3FCEE964-E843-408B-A9C2-CBC653014165}" presName="node" presStyleLbl="vennNode1" presStyleIdx="1" presStyleCnt="7" custScaleX="16525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50A5B27-F5E5-400E-9B97-4FECAECB647C}" type="pres">
      <dgm:prSet presAssocID="{66D0C33C-B918-4732-8B1C-C5945A735E46}" presName="node" presStyleLbl="vennNode1" presStyleIdx="2" presStyleCnt="7" custScaleX="158859" custScaleY="94389" custRadScaleRad="100856" custRadScaleInc="1594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99B67AC-E772-4465-95F5-1B94B94BA3E9}" type="pres">
      <dgm:prSet presAssocID="{F3C5510A-BD58-4A72-BBA6-734D7536AC99}" presName="node" presStyleLbl="vennNode1" presStyleIdx="3" presStyleCnt="7" custScaleX="187912" custScaleY="70485" custRadScaleRad="104486" custRadScaleInc="-1461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291E9AF-8109-470D-BB5D-09D58B5C516A}" type="pres">
      <dgm:prSet presAssocID="{70C15054-04ED-4470-AD07-44E63B1B5B8D}" presName="node" presStyleLbl="vennNode1" presStyleIdx="4" presStyleCnt="7" custScaleX="192577" custRadScaleRad="98904" custRadScaleInc="-1265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1A8C20E-5593-4024-93E6-74A84A44EF4A}" type="pres">
      <dgm:prSet presAssocID="{D7BC8343-53F1-4DAA-801C-4BF67EE6FFE9}" presName="node" presStyleLbl="vennNode1" presStyleIdx="5" presStyleCnt="7" custScaleX="19652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A0DBAC-EA27-4088-9298-77ADD3EC31EA}" type="pres">
      <dgm:prSet presAssocID="{EC7DF40F-645A-4718-BC04-C7A542B88E5B}" presName="node" presStyleLbl="vennNode1" presStyleIdx="6" presStyleCnt="7" custScaleX="141248" custRadScaleRad="103161" custRadScaleInc="-136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7656438-CF2C-4EBC-AF0F-79910D1CBCF7}" srcId="{1B52E8E3-9635-4038-B6CD-E7BFD99453FF}" destId="{59871CA9-9AE5-40DD-A6F4-96001BFB637A}" srcOrd="0" destOrd="0" parTransId="{5DF2A73C-79C1-459C-9F36-A3FBE0E609EC}" sibTransId="{AFBEC708-3DF1-4527-8A5E-8B2C948B871B}"/>
    <dgm:cxn modelId="{436F92B1-E724-4883-84FE-8B91D08BDDFF}" type="presOf" srcId="{70C15054-04ED-4470-AD07-44E63B1B5B8D}" destId="{9291E9AF-8109-470D-BB5D-09D58B5C516A}" srcOrd="0" destOrd="0" presId="urn:microsoft.com/office/officeart/2005/8/layout/radial3"/>
    <dgm:cxn modelId="{9BB9A5CA-E428-4F92-995C-07FE7641EAC5}" srcId="{59871CA9-9AE5-40DD-A6F4-96001BFB637A}" destId="{D7BC8343-53F1-4DAA-801C-4BF67EE6FFE9}" srcOrd="4" destOrd="0" parTransId="{CA4C764D-3573-4B6F-A3BE-DB7FE1E1D1ED}" sibTransId="{E65529D5-9487-49E5-A6B2-87593E7821DC}"/>
    <dgm:cxn modelId="{A144458D-20DB-4E9D-A0AE-9F5B7495F812}" type="presOf" srcId="{EC7DF40F-645A-4718-BC04-C7A542B88E5B}" destId="{50A0DBAC-EA27-4088-9298-77ADD3EC31EA}" srcOrd="0" destOrd="0" presId="urn:microsoft.com/office/officeart/2005/8/layout/radial3"/>
    <dgm:cxn modelId="{96A090B5-A7DB-4AB7-9BDC-20BC67A7DC59}" type="presOf" srcId="{3FCEE964-E843-408B-A9C2-CBC653014165}" destId="{01678C01-41D1-43ED-B54C-F730B2F01447}" srcOrd="0" destOrd="0" presId="urn:microsoft.com/office/officeart/2005/8/layout/radial3"/>
    <dgm:cxn modelId="{DA57761B-FB8B-4DF4-A1CF-5398DB8AA881}" type="presOf" srcId="{F3C5510A-BD58-4A72-BBA6-734D7536AC99}" destId="{499B67AC-E772-4465-95F5-1B94B94BA3E9}" srcOrd="0" destOrd="0" presId="urn:microsoft.com/office/officeart/2005/8/layout/radial3"/>
    <dgm:cxn modelId="{583116C6-A5E3-4EFD-9155-A06B801E6E9E}" type="presOf" srcId="{59871CA9-9AE5-40DD-A6F4-96001BFB637A}" destId="{FA0A8E7E-7103-4588-B916-196AF3E82CE3}" srcOrd="0" destOrd="0" presId="urn:microsoft.com/office/officeart/2005/8/layout/radial3"/>
    <dgm:cxn modelId="{6335E2F9-88BA-462D-A854-C5BEFD3184AB}" srcId="{59871CA9-9AE5-40DD-A6F4-96001BFB637A}" destId="{F3C5510A-BD58-4A72-BBA6-734D7536AC99}" srcOrd="2" destOrd="0" parTransId="{62A97438-23D2-4B33-8F0A-43E1E403C022}" sibTransId="{115AEC7C-A26B-41D3-B856-F3E2BBE9099C}"/>
    <dgm:cxn modelId="{103692C5-C61B-4078-B639-589C2B7A6112}" srcId="{59871CA9-9AE5-40DD-A6F4-96001BFB637A}" destId="{70C15054-04ED-4470-AD07-44E63B1B5B8D}" srcOrd="3" destOrd="0" parTransId="{B9EF7C2A-8F18-4252-B444-A4540343770D}" sibTransId="{45449A81-3222-4D2B-8D2A-65BE5B0C1485}"/>
    <dgm:cxn modelId="{EBDDA31B-80C7-4052-B53E-B085155FDD1F}" type="presOf" srcId="{D7BC8343-53F1-4DAA-801C-4BF67EE6FFE9}" destId="{C1A8C20E-5593-4024-93E6-74A84A44EF4A}" srcOrd="0" destOrd="0" presId="urn:microsoft.com/office/officeart/2005/8/layout/radial3"/>
    <dgm:cxn modelId="{1902E581-5E22-4456-91BE-3529FCECA11C}" srcId="{59871CA9-9AE5-40DD-A6F4-96001BFB637A}" destId="{3FCEE964-E843-408B-A9C2-CBC653014165}" srcOrd="0" destOrd="0" parTransId="{3689B4D3-F445-436B-B0C8-5A22FAC52832}" sibTransId="{07B5DB58-F9BD-4539-BC4F-D0733F4BEE44}"/>
    <dgm:cxn modelId="{11E64C89-5C8D-4EFC-B16B-0CBCF7F96416}" srcId="{59871CA9-9AE5-40DD-A6F4-96001BFB637A}" destId="{EC7DF40F-645A-4718-BC04-C7A542B88E5B}" srcOrd="5" destOrd="0" parTransId="{78B2E6A3-FD70-41C0-AF4D-2E160A4D6DEF}" sibTransId="{37F0F465-94CA-4676-8D4B-668185CA69A4}"/>
    <dgm:cxn modelId="{14558985-1852-45C4-BE18-1F711F439BB8}" srcId="{59871CA9-9AE5-40DD-A6F4-96001BFB637A}" destId="{66D0C33C-B918-4732-8B1C-C5945A735E46}" srcOrd="1" destOrd="0" parTransId="{9695A4FC-0648-4F67-8333-42B575F1A676}" sibTransId="{620EF73B-4BC8-46C2-835F-07EDA0FC65CE}"/>
    <dgm:cxn modelId="{0EA96268-8939-457C-BB48-159E196E6CD7}" type="presOf" srcId="{66D0C33C-B918-4732-8B1C-C5945A735E46}" destId="{A50A5B27-F5E5-400E-9B97-4FECAECB647C}" srcOrd="0" destOrd="0" presId="urn:microsoft.com/office/officeart/2005/8/layout/radial3"/>
    <dgm:cxn modelId="{D123D33D-9F80-4EFF-8D96-547B441BC9D9}" type="presOf" srcId="{1B52E8E3-9635-4038-B6CD-E7BFD99453FF}" destId="{B0EB0129-2E78-418F-A05F-F2C7517290A8}" srcOrd="0" destOrd="0" presId="urn:microsoft.com/office/officeart/2005/8/layout/radial3"/>
    <dgm:cxn modelId="{5E20D090-D8AB-47A8-B856-2CCE2C026D84}" type="presParOf" srcId="{B0EB0129-2E78-418F-A05F-F2C7517290A8}" destId="{351B33E3-4FD1-4432-8A17-F5466A7311EA}" srcOrd="0" destOrd="0" presId="urn:microsoft.com/office/officeart/2005/8/layout/radial3"/>
    <dgm:cxn modelId="{E20C42F4-D79C-4C2D-BB7E-CD78656C0569}" type="presParOf" srcId="{351B33E3-4FD1-4432-8A17-F5466A7311EA}" destId="{FA0A8E7E-7103-4588-B916-196AF3E82CE3}" srcOrd="0" destOrd="0" presId="urn:microsoft.com/office/officeart/2005/8/layout/radial3"/>
    <dgm:cxn modelId="{1AC257F9-139E-4BCF-BB5E-B84307F4B976}" type="presParOf" srcId="{351B33E3-4FD1-4432-8A17-F5466A7311EA}" destId="{01678C01-41D1-43ED-B54C-F730B2F01447}" srcOrd="1" destOrd="0" presId="urn:microsoft.com/office/officeart/2005/8/layout/radial3"/>
    <dgm:cxn modelId="{038B0C78-CEF3-452F-B107-53535EE2DD85}" type="presParOf" srcId="{351B33E3-4FD1-4432-8A17-F5466A7311EA}" destId="{A50A5B27-F5E5-400E-9B97-4FECAECB647C}" srcOrd="2" destOrd="0" presId="urn:microsoft.com/office/officeart/2005/8/layout/radial3"/>
    <dgm:cxn modelId="{5CBDE70C-4380-4AB6-BB94-F946B75B65B1}" type="presParOf" srcId="{351B33E3-4FD1-4432-8A17-F5466A7311EA}" destId="{499B67AC-E772-4465-95F5-1B94B94BA3E9}" srcOrd="3" destOrd="0" presId="urn:microsoft.com/office/officeart/2005/8/layout/radial3"/>
    <dgm:cxn modelId="{7AE8F156-95D7-4D44-959C-29E0A8E96B8A}" type="presParOf" srcId="{351B33E3-4FD1-4432-8A17-F5466A7311EA}" destId="{9291E9AF-8109-470D-BB5D-09D58B5C516A}" srcOrd="4" destOrd="0" presId="urn:microsoft.com/office/officeart/2005/8/layout/radial3"/>
    <dgm:cxn modelId="{20F1799D-98A5-49BE-A7C6-E20E7E4F0267}" type="presParOf" srcId="{351B33E3-4FD1-4432-8A17-F5466A7311EA}" destId="{C1A8C20E-5593-4024-93E6-74A84A44EF4A}" srcOrd="5" destOrd="0" presId="urn:microsoft.com/office/officeart/2005/8/layout/radial3"/>
    <dgm:cxn modelId="{C4045B74-0605-4DF1-A07B-6BF7F24CECDC}" type="presParOf" srcId="{351B33E3-4FD1-4432-8A17-F5466A7311EA}" destId="{50A0DBAC-EA27-4088-9298-77ADD3EC31EA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07C02-EBD9-4F28-A6CA-A46AAA914BFD}">
      <dsp:nvSpPr>
        <dsp:cNvPr id="0" name=""/>
        <dsp:cNvSpPr/>
      </dsp:nvSpPr>
      <dsp:spPr>
        <a:xfrm>
          <a:off x="685800" y="0"/>
          <a:ext cx="4876798" cy="46482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Quality Management System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Management and Technical Requirements 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844040" y="348615"/>
        <a:ext cx="2560319" cy="790194"/>
      </dsp:txXfrm>
    </dsp:sp>
    <dsp:sp modelId="{84F6566C-BA3B-4AD1-9E0A-D601398F2C85}">
      <dsp:nvSpPr>
        <dsp:cNvPr id="0" name=""/>
        <dsp:cNvSpPr/>
      </dsp:nvSpPr>
      <dsp:spPr>
        <a:xfrm>
          <a:off x="1266831" y="1371602"/>
          <a:ext cx="3714736" cy="3067045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Quality Control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A part of the Technical Requirements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1810842" y="2138363"/>
        <a:ext cx="2626715" cy="1533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C299F-74F0-469B-BA86-0D8E193DB210}">
      <dsp:nvSpPr>
        <dsp:cNvPr id="0" name=""/>
        <dsp:cNvSpPr/>
      </dsp:nvSpPr>
      <dsp:spPr>
        <a:xfrm>
          <a:off x="5216186" y="855067"/>
          <a:ext cx="1029427" cy="57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020"/>
              </a:lnTo>
              <a:lnTo>
                <a:pt x="1029427" y="5730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CD76F-621B-4D53-B77C-3A79B1025DAD}">
      <dsp:nvSpPr>
        <dsp:cNvPr id="0" name=""/>
        <dsp:cNvSpPr/>
      </dsp:nvSpPr>
      <dsp:spPr>
        <a:xfrm>
          <a:off x="3390141" y="1871927"/>
          <a:ext cx="1799543" cy="312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58"/>
              </a:lnTo>
              <a:lnTo>
                <a:pt x="1799543" y="156158"/>
              </a:lnTo>
              <a:lnTo>
                <a:pt x="1799543" y="31231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17881-B631-41CE-AD30-B6E3128662A2}">
      <dsp:nvSpPr>
        <dsp:cNvPr id="0" name=""/>
        <dsp:cNvSpPr/>
      </dsp:nvSpPr>
      <dsp:spPr>
        <a:xfrm>
          <a:off x="2795251" y="2927858"/>
          <a:ext cx="223083" cy="2795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984"/>
              </a:lnTo>
              <a:lnTo>
                <a:pt x="223083" y="279598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0829C-ACC8-4C82-B0F7-28D37E1003C4}">
      <dsp:nvSpPr>
        <dsp:cNvPr id="0" name=""/>
        <dsp:cNvSpPr/>
      </dsp:nvSpPr>
      <dsp:spPr>
        <a:xfrm>
          <a:off x="2795251" y="2927858"/>
          <a:ext cx="223083" cy="174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54"/>
              </a:lnTo>
              <a:lnTo>
                <a:pt x="223083" y="17400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A86D8-E5CE-48F6-AC37-DD6BE4A8DF66}">
      <dsp:nvSpPr>
        <dsp:cNvPr id="0" name=""/>
        <dsp:cNvSpPr/>
      </dsp:nvSpPr>
      <dsp:spPr>
        <a:xfrm>
          <a:off x="2795251" y="2927858"/>
          <a:ext cx="223083" cy="684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4123"/>
              </a:lnTo>
              <a:lnTo>
                <a:pt x="223083" y="6841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AFFDE-C62E-4CEE-9AFB-DC695F9E6C72}">
      <dsp:nvSpPr>
        <dsp:cNvPr id="0" name=""/>
        <dsp:cNvSpPr/>
      </dsp:nvSpPr>
      <dsp:spPr>
        <a:xfrm>
          <a:off x="3344421" y="1871927"/>
          <a:ext cx="91440" cy="312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31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6EC78-03D2-4A44-B00C-F6D80E34DA0C}">
      <dsp:nvSpPr>
        <dsp:cNvPr id="0" name=""/>
        <dsp:cNvSpPr/>
      </dsp:nvSpPr>
      <dsp:spPr>
        <a:xfrm>
          <a:off x="1590598" y="1871927"/>
          <a:ext cx="1799543" cy="312317"/>
        </a:xfrm>
        <a:custGeom>
          <a:avLst/>
          <a:gdLst/>
          <a:ahLst/>
          <a:cxnLst/>
          <a:rect l="0" t="0" r="0" b="0"/>
          <a:pathLst>
            <a:path>
              <a:moveTo>
                <a:pt x="1799543" y="0"/>
              </a:moveTo>
              <a:lnTo>
                <a:pt x="1799543" y="156158"/>
              </a:lnTo>
              <a:lnTo>
                <a:pt x="0" y="156158"/>
              </a:lnTo>
              <a:lnTo>
                <a:pt x="0" y="31231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88D7F-22F3-49D0-A3BE-222169FA1506}">
      <dsp:nvSpPr>
        <dsp:cNvPr id="0" name=""/>
        <dsp:cNvSpPr/>
      </dsp:nvSpPr>
      <dsp:spPr>
        <a:xfrm>
          <a:off x="4462728" y="855067"/>
          <a:ext cx="753458" cy="609037"/>
        </a:xfrm>
        <a:custGeom>
          <a:avLst/>
          <a:gdLst/>
          <a:ahLst/>
          <a:cxnLst/>
          <a:rect l="0" t="0" r="0" b="0"/>
          <a:pathLst>
            <a:path>
              <a:moveTo>
                <a:pt x="753458" y="0"/>
              </a:moveTo>
              <a:lnTo>
                <a:pt x="753458" y="609037"/>
              </a:lnTo>
              <a:lnTo>
                <a:pt x="0" y="60903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1E795-E4AA-40FB-BF63-A814ECB9C555}">
      <dsp:nvSpPr>
        <dsp:cNvPr id="0" name=""/>
        <dsp:cNvSpPr/>
      </dsp:nvSpPr>
      <dsp:spPr>
        <a:xfrm>
          <a:off x="4472574" y="111454"/>
          <a:ext cx="1487225" cy="74361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cap="none" spc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QMS</a:t>
          </a:r>
          <a:endParaRPr lang="en-IN" sz="2400" kern="1200" dirty="0"/>
        </a:p>
      </dsp:txBody>
      <dsp:txXfrm>
        <a:off x="4472574" y="111454"/>
        <a:ext cx="1487225" cy="743612"/>
      </dsp:txXfrm>
    </dsp:sp>
    <dsp:sp modelId="{E2B7B8E2-29CC-4AB6-B229-B7842EB30740}">
      <dsp:nvSpPr>
        <dsp:cNvPr id="0" name=""/>
        <dsp:cNvSpPr/>
      </dsp:nvSpPr>
      <dsp:spPr>
        <a:xfrm>
          <a:off x="2317554" y="1056281"/>
          <a:ext cx="2145174" cy="815646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Technical: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ISO Clause 5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800" kern="1200" dirty="0"/>
        </a:p>
      </dsp:txBody>
      <dsp:txXfrm>
        <a:off x="2317554" y="1056281"/>
        <a:ext cx="2145174" cy="815646"/>
      </dsp:txXfrm>
    </dsp:sp>
    <dsp:sp modelId="{AC268150-95FD-4544-924F-9D5AF56E454F}">
      <dsp:nvSpPr>
        <dsp:cNvPr id="0" name=""/>
        <dsp:cNvSpPr/>
      </dsp:nvSpPr>
      <dsp:spPr>
        <a:xfrm>
          <a:off x="846985" y="2184245"/>
          <a:ext cx="1487225" cy="743612"/>
        </a:xfrm>
        <a:prstGeom prst="rect">
          <a:avLst/>
        </a:prstGeom>
        <a:gradFill rotWithShape="1">
          <a:gsLst>
            <a:gs pos="0">
              <a:schemeClr val="accent1"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shade val="99000"/>
                <a:satMod val="120000"/>
              </a:schemeClr>
            </a:gs>
            <a:gs pos="100000">
              <a:schemeClr val="accent1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Pre analytical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>
              <a:solidFill>
                <a:schemeClr val="tx1"/>
              </a:solidFill>
            </a:rPr>
            <a:t>ISO:5.1-5.4</a:t>
          </a:r>
          <a:endParaRPr lang="en-IN" sz="1500" kern="1200" dirty="0">
            <a:solidFill>
              <a:schemeClr val="tx1"/>
            </a:solidFill>
          </a:endParaRPr>
        </a:p>
      </dsp:txBody>
      <dsp:txXfrm>
        <a:off x="846985" y="2184245"/>
        <a:ext cx="1487225" cy="743612"/>
      </dsp:txXfrm>
    </dsp:sp>
    <dsp:sp modelId="{D215C25F-6B3C-43D6-9B89-FD21109478AA}">
      <dsp:nvSpPr>
        <dsp:cNvPr id="0" name=""/>
        <dsp:cNvSpPr/>
      </dsp:nvSpPr>
      <dsp:spPr>
        <a:xfrm>
          <a:off x="2646528" y="2184245"/>
          <a:ext cx="1487225" cy="743612"/>
        </a:xfrm>
        <a:prstGeom prst="rect">
          <a:avLst/>
        </a:prstGeom>
        <a:gradFill rotWithShape="1">
          <a:gsLst>
            <a:gs pos="0">
              <a:schemeClr val="accent1"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shade val="99000"/>
                <a:satMod val="120000"/>
              </a:schemeClr>
            </a:gs>
            <a:gs pos="100000">
              <a:schemeClr val="accent1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Analytical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>
              <a:solidFill>
                <a:schemeClr val="tx1"/>
              </a:solidFill>
            </a:rPr>
            <a:t>ISO: 5.5,5.6</a:t>
          </a:r>
          <a:endParaRPr lang="en-IN" sz="1500" kern="1200" dirty="0">
            <a:solidFill>
              <a:schemeClr val="tx1"/>
            </a:solidFill>
          </a:endParaRPr>
        </a:p>
      </dsp:txBody>
      <dsp:txXfrm>
        <a:off x="2646528" y="2184245"/>
        <a:ext cx="1487225" cy="743612"/>
      </dsp:txXfrm>
    </dsp:sp>
    <dsp:sp modelId="{A03BF5F1-0128-4EC1-8152-8A81C16523E2}">
      <dsp:nvSpPr>
        <dsp:cNvPr id="0" name=""/>
        <dsp:cNvSpPr/>
      </dsp:nvSpPr>
      <dsp:spPr>
        <a:xfrm>
          <a:off x="3018335" y="3240175"/>
          <a:ext cx="1487225" cy="743612"/>
        </a:xfrm>
        <a:prstGeom prst="rect">
          <a:avLst/>
        </a:prstGeom>
        <a:gradFill rotWithShape="1">
          <a:gsLst>
            <a:gs pos="0">
              <a:schemeClr val="accent3">
                <a:tint val="65000"/>
                <a:shade val="92000"/>
                <a:satMod val="130000"/>
              </a:schemeClr>
            </a:gs>
            <a:gs pos="45000">
              <a:schemeClr val="accent3">
                <a:tint val="60000"/>
                <a:shade val="99000"/>
                <a:satMod val="120000"/>
              </a:schemeClr>
            </a:gs>
            <a:gs pos="100000">
              <a:schemeClr val="accent3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Method Evaluation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5.5</a:t>
          </a:r>
          <a:endParaRPr lang="en-IN" sz="1500" kern="1200" dirty="0"/>
        </a:p>
      </dsp:txBody>
      <dsp:txXfrm>
        <a:off x="3018335" y="3240175"/>
        <a:ext cx="1487225" cy="743612"/>
      </dsp:txXfrm>
    </dsp:sp>
    <dsp:sp modelId="{1E425387-1045-441B-B19A-8539BFCEA051}">
      <dsp:nvSpPr>
        <dsp:cNvPr id="0" name=""/>
        <dsp:cNvSpPr/>
      </dsp:nvSpPr>
      <dsp:spPr>
        <a:xfrm>
          <a:off x="3018335" y="4296105"/>
          <a:ext cx="1487225" cy="743612"/>
        </a:xfrm>
        <a:prstGeom prst="rect">
          <a:avLst/>
        </a:prstGeom>
        <a:gradFill rotWithShape="1">
          <a:gsLst>
            <a:gs pos="0">
              <a:schemeClr val="accent6">
                <a:tint val="65000"/>
                <a:shade val="92000"/>
                <a:satMod val="130000"/>
              </a:schemeClr>
            </a:gs>
            <a:gs pos="45000">
              <a:schemeClr val="accent6">
                <a:tint val="60000"/>
                <a:shade val="99000"/>
                <a:satMod val="120000"/>
              </a:schemeClr>
            </a:gs>
            <a:gs pos="100000">
              <a:schemeClr val="accent6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Internal Controls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5.6</a:t>
          </a:r>
          <a:endParaRPr lang="en-IN" sz="1500" kern="1200" dirty="0"/>
        </a:p>
      </dsp:txBody>
      <dsp:txXfrm>
        <a:off x="3018335" y="4296105"/>
        <a:ext cx="1487225" cy="743612"/>
      </dsp:txXfrm>
    </dsp:sp>
    <dsp:sp modelId="{641051FA-9B81-4C41-8683-8678ACABCF22}">
      <dsp:nvSpPr>
        <dsp:cNvPr id="0" name=""/>
        <dsp:cNvSpPr/>
      </dsp:nvSpPr>
      <dsp:spPr>
        <a:xfrm>
          <a:off x="3018335" y="5352036"/>
          <a:ext cx="1487225" cy="743612"/>
        </a:xfrm>
        <a:prstGeom prst="rect">
          <a:avLst/>
        </a:prstGeom>
        <a:gradFill rotWithShape="1">
          <a:gsLst>
            <a:gs pos="0">
              <a:schemeClr val="accent4">
                <a:tint val="65000"/>
                <a:shade val="92000"/>
                <a:satMod val="130000"/>
              </a:schemeClr>
            </a:gs>
            <a:gs pos="45000">
              <a:schemeClr val="accent4">
                <a:tint val="60000"/>
                <a:shade val="99000"/>
                <a:satMod val="120000"/>
              </a:schemeClr>
            </a:gs>
            <a:gs pos="100000">
              <a:schemeClr val="accent4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Proficiency Testing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5.6 </a:t>
          </a:r>
          <a:endParaRPr lang="en-IN" sz="1500" kern="1200" dirty="0"/>
        </a:p>
      </dsp:txBody>
      <dsp:txXfrm>
        <a:off x="3018335" y="5352036"/>
        <a:ext cx="1487225" cy="743612"/>
      </dsp:txXfrm>
    </dsp:sp>
    <dsp:sp modelId="{38C3E4F6-B557-429B-99F2-8C0A753DCB9D}">
      <dsp:nvSpPr>
        <dsp:cNvPr id="0" name=""/>
        <dsp:cNvSpPr/>
      </dsp:nvSpPr>
      <dsp:spPr>
        <a:xfrm>
          <a:off x="4446071" y="2184245"/>
          <a:ext cx="1487225" cy="743612"/>
        </a:xfrm>
        <a:prstGeom prst="rect">
          <a:avLst/>
        </a:prstGeom>
        <a:gradFill rotWithShape="1">
          <a:gsLst>
            <a:gs pos="0">
              <a:schemeClr val="accent1"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shade val="99000"/>
                <a:satMod val="120000"/>
              </a:schemeClr>
            </a:gs>
            <a:gs pos="100000">
              <a:schemeClr val="accent1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Post Analytical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>
              <a:solidFill>
                <a:schemeClr val="tx1"/>
              </a:solidFill>
            </a:rPr>
            <a:t>ISO: 5.7-5.10</a:t>
          </a:r>
          <a:endParaRPr lang="en-IN" sz="1500" kern="1200" dirty="0">
            <a:solidFill>
              <a:schemeClr val="tx1"/>
            </a:solidFill>
          </a:endParaRPr>
        </a:p>
      </dsp:txBody>
      <dsp:txXfrm>
        <a:off x="4446071" y="2184245"/>
        <a:ext cx="1487225" cy="743612"/>
      </dsp:txXfrm>
    </dsp:sp>
    <dsp:sp modelId="{0F5710AE-E93A-425C-A4FC-5C14739714BE}">
      <dsp:nvSpPr>
        <dsp:cNvPr id="0" name=""/>
        <dsp:cNvSpPr/>
      </dsp:nvSpPr>
      <dsp:spPr>
        <a:xfrm>
          <a:off x="6245614" y="1056281"/>
          <a:ext cx="1487225" cy="74361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Managerial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ISO: Clause 4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6245614" y="1056281"/>
        <a:ext cx="1487225" cy="743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A8E7E-7103-4588-B916-196AF3E82CE3}">
      <dsp:nvSpPr>
        <dsp:cNvPr id="0" name=""/>
        <dsp:cNvSpPr/>
      </dsp:nvSpPr>
      <dsp:spPr>
        <a:xfrm>
          <a:off x="2618635" y="946230"/>
          <a:ext cx="2357275" cy="23572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QC</a:t>
          </a:r>
          <a:endParaRPr lang="en-US" sz="2000" kern="1200" dirty="0"/>
        </a:p>
      </dsp:txBody>
      <dsp:txXfrm>
        <a:off x="2963850" y="1291445"/>
        <a:ext cx="1666845" cy="1666845"/>
      </dsp:txXfrm>
    </dsp:sp>
    <dsp:sp modelId="{01678C01-41D1-43ED-B54C-F730B2F01447}">
      <dsp:nvSpPr>
        <dsp:cNvPr id="0" name=""/>
        <dsp:cNvSpPr/>
      </dsp:nvSpPr>
      <dsp:spPr>
        <a:xfrm>
          <a:off x="2823376" y="420"/>
          <a:ext cx="1947793" cy="11786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Hematology</a:t>
          </a:r>
          <a:endParaRPr lang="en-US" sz="2000" kern="1200" dirty="0"/>
        </a:p>
      </dsp:txBody>
      <dsp:txXfrm>
        <a:off x="3108624" y="173027"/>
        <a:ext cx="1377297" cy="833423"/>
      </dsp:txXfrm>
    </dsp:sp>
    <dsp:sp modelId="{A50A5B27-F5E5-400E-9B97-4FECAECB647C}">
      <dsp:nvSpPr>
        <dsp:cNvPr id="0" name=""/>
        <dsp:cNvSpPr/>
      </dsp:nvSpPr>
      <dsp:spPr>
        <a:xfrm>
          <a:off x="4311923" y="1028051"/>
          <a:ext cx="1872372" cy="11125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Cytology</a:t>
          </a:r>
          <a:endParaRPr lang="en-US" sz="2000" kern="1200" dirty="0"/>
        </a:p>
      </dsp:txBody>
      <dsp:txXfrm>
        <a:off x="4586126" y="1190973"/>
        <a:ext cx="1323966" cy="786660"/>
      </dsp:txXfrm>
    </dsp:sp>
    <dsp:sp modelId="{499B67AC-E772-4465-95F5-1B94B94BA3E9}">
      <dsp:nvSpPr>
        <dsp:cNvPr id="0" name=""/>
        <dsp:cNvSpPr/>
      </dsp:nvSpPr>
      <dsp:spPr>
        <a:xfrm>
          <a:off x="4185018" y="2290292"/>
          <a:ext cx="2214802" cy="8307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Histo-pathology</a:t>
          </a:r>
          <a:endParaRPr lang="en-US" sz="2000" kern="1200" dirty="0"/>
        </a:p>
      </dsp:txBody>
      <dsp:txXfrm>
        <a:off x="4509368" y="2411954"/>
        <a:ext cx="1566102" cy="587438"/>
      </dsp:txXfrm>
    </dsp:sp>
    <dsp:sp modelId="{9291E9AF-8109-470D-BB5D-09D58B5C516A}">
      <dsp:nvSpPr>
        <dsp:cNvPr id="0" name=""/>
        <dsp:cNvSpPr/>
      </dsp:nvSpPr>
      <dsp:spPr>
        <a:xfrm>
          <a:off x="2862922" y="3040550"/>
          <a:ext cx="2269785" cy="11786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Microbiology</a:t>
          </a:r>
          <a:endParaRPr lang="en-US" sz="2000" kern="1200" dirty="0"/>
        </a:p>
      </dsp:txBody>
      <dsp:txXfrm>
        <a:off x="3195324" y="3213157"/>
        <a:ext cx="1604981" cy="833423"/>
      </dsp:txXfrm>
    </dsp:sp>
    <dsp:sp modelId="{C1A8C20E-5593-4024-93E6-74A84A44EF4A}">
      <dsp:nvSpPr>
        <dsp:cNvPr id="0" name=""/>
        <dsp:cNvSpPr/>
      </dsp:nvSpPr>
      <dsp:spPr>
        <a:xfrm>
          <a:off x="1309665" y="2303113"/>
          <a:ext cx="2316294" cy="11786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Biochemistry </a:t>
          </a:r>
          <a:endParaRPr lang="en-US" sz="2000" kern="1200" dirty="0"/>
        </a:p>
      </dsp:txBody>
      <dsp:txXfrm>
        <a:off x="1648878" y="2475720"/>
        <a:ext cx="1637868" cy="833423"/>
      </dsp:txXfrm>
    </dsp:sp>
    <dsp:sp modelId="{50A0DBAC-EA27-4088-9298-77ADD3EC31EA}">
      <dsp:nvSpPr>
        <dsp:cNvPr id="0" name=""/>
        <dsp:cNvSpPr/>
      </dsp:nvSpPr>
      <dsp:spPr>
        <a:xfrm>
          <a:off x="1494420" y="947559"/>
          <a:ext cx="1664802" cy="11786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Clinical Pathology</a:t>
          </a:r>
          <a:endParaRPr lang="en-US" sz="2000" kern="1200" dirty="0"/>
        </a:p>
      </dsp:txBody>
      <dsp:txXfrm>
        <a:off x="1738225" y="1120166"/>
        <a:ext cx="1177192" cy="833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F44FF-AB90-4E7D-8C45-9A7F2D0D5176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13678-C67C-468C-B68B-18B7E93F0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3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61064-1615-4116-AA16-E99F958B5239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3384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61064-1615-4116-AA16-E99F958B5239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573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Choosing right type of</a:t>
            </a:r>
            <a:r>
              <a:rPr lang="en-US" baseline="0" dirty="0" smtClean="0"/>
              <a:t> equipment, Reagents at right temp, personnel, storage and transport temperatures, SOPs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0990-71A9-4215-9A91-E3E472441D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7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7BD0-8E12-4A7E-AE69-F4E4AFDBC615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59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7396-25BF-41AE-B4CA-1BEEBCDF168B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4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CB74-825F-4D6A-A05D-13F146D2376D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0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372F-76B8-4A14-8985-65354F96AB5C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4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BD33-E698-41F6-840F-80827E294275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64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60D2-E06C-45F1-A6F7-9F91A76EBA55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65D-3198-42F9-81AE-7CA6DFA410F9}" type="datetime1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4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1BE7-EBCD-4FB7-9A10-0906B86F5BB7}" type="datetime1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7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D-BA5B-4C53-A961-2E1D14F297D3}" type="datetime1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4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8CB8DDF-33C4-4CAE-B253-10708433503A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7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1B1-67EB-4891-86CC-06F152D35BA5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00E9B7-0625-40F7-B20D-F28A931B850E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97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562" y="762000"/>
            <a:ext cx="841851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600" b="1" dirty="0" smtClean="0"/>
              <a:t>General Overview of Quality control</a:t>
            </a:r>
            <a:endParaRPr lang="en-IN" sz="6600" b="1" dirty="0"/>
          </a:p>
          <a:p>
            <a:pPr algn="ctr"/>
            <a:r>
              <a:rPr lang="en-IN" sz="6600" b="1" dirty="0" smtClean="0">
                <a:solidFill>
                  <a:srgbClr val="FF0000"/>
                </a:solidFill>
              </a:rPr>
              <a:t>Labs For Life Project</a:t>
            </a:r>
          </a:p>
          <a:p>
            <a:pPr algn="ctr"/>
            <a:endParaRPr lang="en-IN" sz="4400" b="1" dirty="0" smtClean="0"/>
          </a:p>
          <a:p>
            <a:pPr algn="ctr"/>
            <a:r>
              <a:rPr lang="en-IN" sz="3200" b="1" dirty="0" smtClean="0"/>
              <a:t>Quality Control Training</a:t>
            </a:r>
          </a:p>
        </p:txBody>
      </p:sp>
      <p:sp>
        <p:nvSpPr>
          <p:cNvPr id="2" name="AutoShape 2" descr="data:image/png;base64,iVBORw0KGgoAAAANSUhEUgAAAOEAAADgCAMAAADCMfHtAAAAkFBMVEX///8AAAD5+fn8/Pzt7e3w8PDa2tr29vbLy8vy8vLd3d3l5eXj4+OTk5OkpKRXV1fT09OamZl3d3e8vLxra2vQ0NDExMSDg4NlZWWhoaFeXl6+vr6MjIyzs7McGxuura2Ih4cwMDA5OTlzc3MODg5BQEBJSUkjIyMVFRUxMTEoKChOTk48PDwZGBgLCwpZWlpfwXAJAAAPfklEQVR4nO1daVezOhCWgt331lK1drHaavta//+/u0KALDNZgATwHp9PnkNNMslk9iR3d3/4wx/+8IffhE47Rb/uodjF/fD5ZR4ezuebl+F83i7D8Pk56NQ9unJoTVeb06enxL/1aBX4dY+0CPyH0fVNTRzF5fuxXfeA86E9upoSR/G0G9Q9bjP43flNT45kLUfNX8qH8AMf/PlyPc6P+wjz4/z0JSPyMGqyoO3vEfK+1ptddxiIv+212+PxbjlBiHzfgV83Ap3FO1iP47itVQdBd/YERNLTtIoh50LwKFIXLnKsRH+3FPj2sHA32AIYzPnhfY+Hudvwp6NXrpHtqOVgqIUQ8PQ9LQobKoPHf1xTs0bQyK/fadwr19xwc+ZorN3caYXMcG6hFUnfXTNtnl9sNFkcI2YslxdrPDXYMO2+1ihXuwc6juvKatOd8Za2PS/J+UXBCpjJg/32dxfa/qP95vV4YfjIAX0RdtTAPVVulfeeKIE7Z734s9qWkVnAuVM3vUe3wnuFu7FFu912XXfWppZOZYqjTQMT8yqMjjHtroLefrCjHGpXQ0gRZBGDSjiVcui1OjeOzqpz9X9/yvrauO6LxSDbGWO3HQXULK7af8sM4JnLXrpUhlYfTVmkfX+764MS+FpHJGWY6o2Jqx5ooMLhLKrQ+k5FqpsJpp7Sk5P2IfpA26aC/MMFiZTApYPWMbS2cCpTtXGzTyIlcG29bQnWmLmdWsRftkmsgcBYPUC/LBV3lhmVmoZVsehd4jhBM62fjORqs7du9Su4kdMxtC/RV1QP2mtUiSk1Dvfwa0qiNZkeZL1dnCel7/vt7mPI5Y0R87CdfBrZ6bRDE0r5Y/XmGCzCJzwzh/SacpUdn/g768qdOxjMQOKK4oK42c/JNxsxMBrUtsQTEMFRTl4ETH4nJuT5vnTvz1k/rmw1nwlwR+FDhFUxnzCZ+dJWeDvr5cuRlHlIXc6v+TPZccF0vBZKATDP/mqFs3zq8ToKqqXG0ueCyzL5qzVHIjK9ra2NgdFNuC/VjhSpGEOiyvdMONg7If87lFNvDBr4/SzRigKJYr/gNqbPpLZC5Hvi9ZcQEPfqjVAeSSXGQboKPSplMdWXuIvFg1M0N4HNYHkkBL6pJP70kI4BMzeSj0XTNpRHPwq2oEaqJTSiYp/87IIkvIel+NSnVS5OjJnUYdEOL/2hQvEXC23SLeAkttVKNbs+LnmfmHRYGi+RVUVMG6rr3RjcaVAJ0wMAS+liD0grRXI2TIKpwH9rkXrqhvnVmTS6kGjN/EWNTA60vHGLICvZM5SDY+k8H8xZgYVPCXSSgaF7oHRT3WLSkLGYnFjcmdVpIdhC2soZYGlRAvflhwBBAyPH8o0lwiafZcPUUjop86AsYiNXRkyHW56Me+tmc44RUEFtI+HZyT9ZzC50kifs0/atFOMQlruZ/wOzC3ML4RwjsraGqeR/Nv4HZgnd5LKZ+nU7pU5kysydWKZkzkr/Ihge8fY2WzRdjwXt341fyGxDW8kHEg0w9aKYojw3rj0zhbYySD3Smpl1SrWxd7HTvQi2ctrWPpjn4DkmQOsoyr1kKbRk1xPOv5kUvreYAyyOzlltWQptVd8SV9gkVUOTha6Y9I47BGSrxIm4eybhCCZL4kaScsrCXlbZN2V6xjHM43INVrPj9f188w7X6/7xQelxBRyF1uJ4c0OW6DKdGxZz+t3w4Ak4Kc5K9vmf2ooCTePW3rW/Y44YmNmk/Y3kuO9hJKkHESi0Vk5Jskg6b49lUpPwxRQ7IplhjS6kQKG1WCUJHeuk6QPTtX4b9p88DZaI9yVQaLoZtCBj15mBYY6e/b1ngBC43gPhF9b8F7JdNHEl5pDjQdNeO82enn5kZ6vlB90NfruAyAs94bu1KqQj2h2PwLzjtBAsZLf2dOkhEEOd4ndb0TxSc6DW4s9Mv2rNkhgGE1F09U/i+D1QUiwKX1vHighzqP1gdhsqk16JiMFM87GHgBOqYu2MXocZgjSsNGsuskHx8JOFwiXzEFOQrDiZix9thbuIW6QK19yz3SrCj4oVjNDDOJUJyMzEb7ZyPyvlsCKwJpvCsUjWQOGeYxd/0N32DL5ZkjVEUKpsMXYLyU2N9Fcq+whbxUyMiwrRngt1iBp7U7jBbH2ZVFmkJomStVpnkQiPRn1aoLDrw9Kh9KNu6lnnWzqtqVGgDgAEIhERUmaETJxbYfTO8wWUFIS95KZpx4Rx0iqes2YIXZEIj6qFEfjyZUQWg6gKA1ovXfXiZGVUqlnN9pA2AAAkppfFfxHq8y5iJDZhiIcoA3k2acd2KTHvstSmPuaDOVbEjGjBD0ZRMgYRGyD+Z7z95WqAs0bwYHBf853FvQeRiJQ1/JIzchmpZGRSYqtmK/0vrl9ckFDL2sCr23kQxK1eIF/yBU6/cApDxdjvBArROCYjIU24CuPTOCzTQT7kcqIicYBZHMRuk1qBnHuHUsgIQZOcMlTt6bgwLytPKWzEHliBDTGXZDLC5/pDKWT0uFHWfONBxA2vkA954orRDGGpR9KuLCnp38BABLBRHCMKEaGZLCJ2tMLcAG/J1pwoPFn4jtdSGIVsYMZsKC8eRDwyqPS9HCHoeKmwYCWZUplNzVOIySN2oxqKvosHEPePWnXG8jRiUtSo6pSjkBuVYfIU0wuxOEVPkRh6+/FAcMtFSeED1xnC5c+a7yiQ+FuYjRLArHwnZnFcYMY8I4uZ8oIPiWJy8VFTlw5bxFiXglhGDJPaDCL08ZxB7JjKatxCXVdchNu4WOoAyYgjKZhR5xmlMeKlkHAicb0lgj7U9cTlbo1rARHbjZgvmPPhGXgZxDaWaHXivUoMLp7CPfguKDfT2ApvSHjMHB9wEnWr+Kpapk/VR55CyAWCDWZsZCFrRRTfFKfQKBYtc0/D43oymRitoZZCY3cHkZrJ+GSpHZURnsjDQkWhPIVbMA+8NskRqYZmdqqtX8EXgotU2yYEFisK5SmEvCxQaO7QIdyYiHpcKUbAb6DqpP5YsbpegULgZIk2pvkxY7hUqQWKxasIvnZwM2UjKFjKJPQGJIk4GvPrFWCyJhMmWBwgwduIW6nWIpuoooU+AgVgnsB8G8fioUtPqwgxFzLD62g1iHrpDV/YzVw0kyNQADbz0BNgXpMLIk+MvaAkMcLlLATQC1dvCH43MFpATMI8sgJdemaTaUkUsC9KIOAlkQnF/HuelBG4pp21mxV7EUGJ21V83RFxcJG6eaA6FP+VaxyL2jggEBiQgN3/ib2ZV/KLulSYvkBxaQSPciWvQv0PmC3o0RnXpPli5EkMAxnV5pSuvREoBMFxuF/M6zPFoAWQw23AIRClb2oUb44XVwixvoxljZjZRjTNTvPix1v54inR9BAFCRKLN5Y1oiDGfC9/rKLRxgXtokoHxxdg7lZXGkYhZPYlzsNCUuv4vrNyFywwWkQeRHxZYz9Y0OvSAvZg/C328T6zdr5MFHhiDLot9p3jRIig81Rj7rR38+Xn23b7cb4uZyubF7OJripIJCARbNPpFUJrNb0IACwPcRyICWnsbXORurxJbVsA1pPIpmCneuZan/MvnF1BqgEIKgDvAal1Ms2JcWLK0VEOPUAlkyhNsWyZoSTg/tXdTfUagMp0cSRYeFe2iH6vx+42roDd5d12SoCACnCDscwmEvgKxuvtjzN2+3oadRNdzTrQb64JkQJanqJmxqoogDid8rxwJI0w2rai6+MxAIUHUnFYPoXPpragl7V9vOc2eUXX1WOAmVlRo2M7kfOEgwPyi59lGzBebo2vHEEXEDAUFlVh/JpeGgv5J1JKgyQ1MikSbYLKAEk2MHdSkK/h9EeM9l4kD1jW+qoarKkDcgSxv+mqEC86Y220qMTa6YNCQHgQ6C5ppVOaRWXUBxZGq/eRKqQUDdqQCPN9ET6NDRfOTEBIrIYSKYD/iXi5WEUeMWEjJhf8BjH682NGAPlc6UMEiOUJUz2YeRoXb0R/iFFI5JCicHhz5S0dPRmFAZGmSGId24rdZBuKkeQO8vLqJ2ckRJ63S5oEYJU80PLEIkYDYl2D+cBW3NvT75ElWNV7CxGwtCwSjUFI3HYCbA3xQ0LeNjPdos1bqRFwQIaDpOwQxX8OhNVJIJ78TXCKRRgxYyvVIFD4eZhD10HC8J9RSBdR6OjR0uj3803yPnKl79Zghb1o6BdRLPhsYFYQD/kBAicAIbcI2EaR3DQuRnckTMpi754qFniVC7ZTJMV3/E+HW/xXLKp+jxvfNphHMMUv+2ezRCA5isDqaxwmkOwbtHQcOeDzg3laMJW95YkdSMzg/I1BAFyGnFHXfIWPff3YXXVnmSacSeWpV626TyBZRAkzSXYjg+9IvOKrHaGOF8BQcSoNxnfUJTHvifUiI9G88sgiJEXY0nxDZywrpPQmdJPh5QhOH8OTQ7KIii3T3xyQ5Xvk1D9WuF/LW793sHxIu4oRBos5Y2SfwgXwSQLRWbxVL0ZTYNMd45/mbGWnPxwOB33Zr7h4+Futb6ejLk88rJIX7w7Gk9hOeD2u6n0bXmFNlg7KtzpBUNNz4izQWCeBs2eDKoZUAfzofuevd1UClVtXowy0CQWf/hjX9YoJS1DwKRtK+sWQn/iIsa7DZLYMqd5PsKkt1+nb2iQy+zRDXXUj1igEV4/B7Ygc3/lV6MlMcIqPmfKQV8/xc+ilIT98xeCoCJa1vNeGK08jEr3XR5lgjSLM11pT91ro4zAE1x1OZByqWjt5CsQWzE8mvc+mUH8cyLe5k0eHLEF71yyLyajL03JIv4xqrBTSIReJP7g8bZ4fOglBjC/dYLGal0SC9+ty9DhmSzcObt4EsYFiJGJUN1Z1WCPRu1adaTKFPRK9Y0NVhzzxkB9hAwJRCExVvxFqCuZrgN6CXBS32gr2VZBdR1IMl1qyThoEkqLYgjg10CLvKHK5RfBdaSWNGaxuRi+qca+bIoC2QflILjTPWvVtasYItR0SkkMXZcyJeiu/cfSsCpxm5rJsLmMzTbi7njZabIhJc8MbbeVLQYb4aHaCZ3UoSyB8aadh8Mv5G6emOsMsfLRq2gzNDdrw8Mf63AaGeUNFKIbWizJbjOK1gW6FEqucJkAzXXw1ejNlHTCH5W/Nj+NvdgE00rc3hb9aai5D+mHQX540vrt7CFWp8VPzHN4iGCzmB5S+bRMdpaLorWYTUYnUV53iDJ3pap+daHz/bSrQFOk1DI2MAFsBuS1k+f8o2EQRUdj0gpNy6PxOGy0HepPfaqP94Q9/+MMf/vCHX4L/AManuANx8AJP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990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 for  </a:t>
            </a:r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Reagent</a:t>
            </a:r>
            <a:endParaRPr lang="en-US" b="1" spc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758280"/>
            <a:ext cx="7620000" cy="4038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reagent as per Quality Specifications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Integrity of reagents maintained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cs typeface="Times New Roman" pitchFamily="18" charset="0"/>
              </a:rPr>
              <a:t>Supply, storage and transportation as per defined </a:t>
            </a:r>
            <a:r>
              <a:rPr lang="en-US" sz="2400" dirty="0" smtClean="0">
                <a:cs typeface="Times New Roman" pitchFamily="18" charset="0"/>
              </a:rPr>
              <a:t>protocol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Acceptance Testing </a:t>
            </a:r>
            <a:endParaRPr lang="en-US" sz="2400" dirty="0"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Inventory stock management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use as per protocol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QCs as per protocol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F59A-639D-4F58-9AFC-4F4809F3577D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in </a:t>
            </a:r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environment</a:t>
            </a:r>
            <a:endParaRPr lang="en-US" b="1" spc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temperature/humidity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Adequate space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Separation of  incompatible activities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Appropriate BMW management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Infection control measures in place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Safety measures followed </a:t>
            </a:r>
          </a:p>
          <a:p>
            <a:pPr>
              <a:lnSpc>
                <a:spcPct val="150000"/>
              </a:lnSpc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06EF-3946-416D-996C-59261752C90A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in </a:t>
            </a:r>
            <a:r>
              <a:rPr lang="en-US" b="1" spc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Personnel</a:t>
            </a:r>
            <a:endParaRPr lang="en-US" b="1" spc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personnel for right job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Training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Competency assessment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Retraining/reassessments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Occupational and health safety measures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B50-C4EA-4981-8479-349F72759650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4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 in Documentation</a:t>
            </a:r>
            <a:endParaRPr lang="en-US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 policies/procedures/SOPs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Document control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Record maintenance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Timely review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Confidentiality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BAC87-5D95-4A3C-89F0-439DCBE7D0BF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35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290" y="1447800"/>
            <a:ext cx="8305800" cy="3200400"/>
          </a:xfrm>
        </p:spPr>
        <p:txBody>
          <a:bodyPr>
            <a:normAutofit/>
          </a:bodyPr>
          <a:lstStyle/>
          <a:p>
            <a:pPr algn="just"/>
            <a:endParaRPr lang="en-US" sz="3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“Quality is never an accident-it is always the result of high intention, sincere effort, intelligent direction and skillful execution; it represents the wise choice of many alternatives”</a:t>
            </a:r>
          </a:p>
          <a:p>
            <a:pPr marL="0" indent="0" algn="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William A Foster</a:t>
            </a:r>
          </a:p>
          <a:p>
            <a:pPr marL="0" indent="0" algn="ctr">
              <a:buNone/>
            </a:pPr>
            <a:endParaRPr lang="en-US" sz="54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2C3C-44E5-4878-BFE7-3D29566A1FE8}" type="datetime1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 you know?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200" dirty="0" smtClean="0"/>
              <a:t>About Standardization?</a:t>
            </a:r>
          </a:p>
          <a:p>
            <a:r>
              <a:rPr lang="en-IN" sz="3200" dirty="0" smtClean="0"/>
              <a:t>ISO?</a:t>
            </a:r>
          </a:p>
          <a:p>
            <a:r>
              <a:rPr lang="en-IN" sz="3200" dirty="0" smtClean="0"/>
              <a:t>Laboratories can be standardised? </a:t>
            </a:r>
          </a:p>
          <a:p>
            <a:r>
              <a:rPr lang="en-IN" sz="3200" dirty="0" smtClean="0"/>
              <a:t>ISO 15189?</a:t>
            </a:r>
          </a:p>
          <a:p>
            <a:r>
              <a:rPr lang="en-IN" sz="3200" dirty="0" smtClean="0"/>
              <a:t>Quality Management System?</a:t>
            </a:r>
          </a:p>
          <a:p>
            <a:r>
              <a:rPr lang="en-IN" sz="3200" dirty="0" smtClean="0"/>
              <a:t>Management requirements?</a:t>
            </a:r>
          </a:p>
          <a:p>
            <a:r>
              <a:rPr lang="en-IN" sz="3200" dirty="0" smtClean="0">
                <a:solidFill>
                  <a:srgbClr val="FF0000"/>
                </a:solidFill>
              </a:rPr>
              <a:t>Technical Requirements?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372F-76B8-4A14-8985-65354F96AB5C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6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0" y="113631"/>
            <a:ext cx="8229600" cy="639762"/>
          </a:xfrm>
        </p:spPr>
        <p:txBody>
          <a:bodyPr>
            <a:noAutofit/>
          </a:bodyPr>
          <a:lstStyle/>
          <a:p>
            <a:pPr>
              <a:tabLst>
                <a:tab pos="3765550" algn="l"/>
              </a:tabLst>
            </a:pPr>
            <a:r>
              <a:rPr lang="en-US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Control</a:t>
            </a:r>
            <a:endParaRPr lang="en-US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13" y="820986"/>
            <a:ext cx="8229600" cy="990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cs typeface="Times New Roman" pitchFamily="18" charset="0"/>
              </a:rPr>
              <a:t>A part of quality management focused on fulfilling quality </a:t>
            </a:r>
            <a:r>
              <a:rPr lang="en-US" sz="2400" dirty="0" smtClean="0">
                <a:cs typeface="Times New Roman" pitchFamily="18" charset="0"/>
              </a:rPr>
              <a:t>requirements</a:t>
            </a:r>
            <a:endParaRPr lang="en-US" sz="2400" dirty="0"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531546"/>
              </p:ext>
            </p:extLst>
          </p:nvPr>
        </p:nvGraphicFramePr>
        <p:xfrm>
          <a:off x="1600200" y="1676400"/>
          <a:ext cx="6248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9519-1D89-4A8A-BE21-A09FF84F3FA7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1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23656839"/>
              </p:ext>
            </p:extLst>
          </p:nvPr>
        </p:nvGraphicFramePr>
        <p:xfrm>
          <a:off x="283277" y="-35257"/>
          <a:ext cx="8579826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FED1-824F-49E9-A7DD-ACAEB640E9A2}" type="datetime1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Down Arrow Callout 8"/>
          <p:cNvSpPr/>
          <p:nvPr/>
        </p:nvSpPr>
        <p:spPr>
          <a:xfrm>
            <a:off x="1526223" y="2872468"/>
            <a:ext cx="6096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Callout 9"/>
          <p:cNvSpPr/>
          <p:nvPr/>
        </p:nvSpPr>
        <p:spPr>
          <a:xfrm>
            <a:off x="5194663" y="2872468"/>
            <a:ext cx="6096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Callout 7"/>
          <p:cNvSpPr/>
          <p:nvPr/>
        </p:nvSpPr>
        <p:spPr>
          <a:xfrm>
            <a:off x="7010400" y="1752600"/>
            <a:ext cx="6096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797976" y="3962400"/>
            <a:ext cx="2514600" cy="2286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84996"/>
            <a:ext cx="8001000" cy="514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0"/>
            <a:ext cx="6873240" cy="1084996"/>
          </a:xfrm>
        </p:spPr>
        <p:txBody>
          <a:bodyPr>
            <a:normAutofit/>
          </a:bodyPr>
          <a:lstStyle/>
          <a:p>
            <a:r>
              <a:rPr lang="en-IN" sz="4000" dirty="0" smtClean="0"/>
              <a:t>QMS: Technical(ISO: Clause 5)</a:t>
            </a:r>
            <a:endParaRPr lang="en-IN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845B-0BC0-4171-8B53-D8710468C98B}" type="datetime1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3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940040" cy="1450757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5.6</a:t>
            </a:r>
            <a:r>
              <a:rPr lang="en-US" b="1" dirty="0" smtClean="0">
                <a:latin typeface="+mn-lt"/>
              </a:rPr>
              <a:t> Quality control- materials/data required</a:t>
            </a:r>
            <a:endParaRPr lang="en-US" b="1" dirty="0"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860351"/>
              </p:ext>
            </p:extLst>
          </p:nvPr>
        </p:nvGraphicFramePr>
        <p:xfrm>
          <a:off x="822325" y="1846263"/>
          <a:ext cx="7543800" cy="4249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5EB4-4CFC-4C0D-A7E3-598C3121D3A2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77000" y="2189117"/>
            <a:ext cx="2590800" cy="3429000"/>
          </a:xfrm>
          <a:prstGeom prst="ellipse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Wherever testing is done </a:t>
            </a:r>
            <a:endParaRPr lang="en-U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88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78664" y="685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/>
            </a:r>
            <a:br>
              <a:rPr lang="en-IN" sz="4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Examination Processes (5.5)</a:t>
            </a:r>
            <a:r>
              <a:rPr lang="en-IN" sz="36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/>
            </a:r>
            <a:br>
              <a:rPr lang="en-IN" sz="36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en-IN" sz="36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Ensuring </a:t>
            </a:r>
            <a:r>
              <a:rPr lang="en-US" sz="3600" b="1" dirty="0"/>
              <a:t>the Quality of Examination </a:t>
            </a:r>
            <a:r>
              <a:rPr lang="en-US" sz="3600" b="1" dirty="0" smtClean="0"/>
              <a:t>Results (5.6</a:t>
            </a:r>
            <a:r>
              <a:rPr lang="en-US" sz="3100" dirty="0" smtClean="0"/>
              <a:t>)</a:t>
            </a:r>
            <a:endParaRPr lang="en-IN" sz="31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3703320" cy="609600"/>
          </a:xfrm>
        </p:spPr>
        <p:txBody>
          <a:bodyPr>
            <a:noAutofit/>
          </a:bodyPr>
          <a:lstStyle/>
          <a:p>
            <a:endParaRPr lang="en-IN" dirty="0">
              <a:solidFill>
                <a:srgbClr val="0070C0"/>
              </a:solidFill>
            </a:endParaRPr>
          </a:p>
          <a:p>
            <a:endParaRPr lang="en-IN" b="1" dirty="0" smtClean="0">
              <a:solidFill>
                <a:srgbClr val="0070C0"/>
              </a:solidFill>
            </a:endParaRPr>
          </a:p>
          <a:p>
            <a:r>
              <a:rPr lang="en-IN" b="1" dirty="0" smtClean="0">
                <a:solidFill>
                  <a:srgbClr val="0070C0"/>
                </a:solidFill>
              </a:rPr>
              <a:t>ISO </a:t>
            </a:r>
            <a:r>
              <a:rPr lang="en-IN" b="1" dirty="0">
                <a:solidFill>
                  <a:srgbClr val="0070C0"/>
                </a:solidFill>
              </a:rPr>
              <a:t>15189: </a:t>
            </a:r>
            <a:r>
              <a:rPr lang="en-IN" b="1" dirty="0" smtClean="0">
                <a:solidFill>
                  <a:srgbClr val="0070C0"/>
                </a:solidFill>
              </a:rPr>
              <a:t>: </a:t>
            </a:r>
            <a:r>
              <a:rPr lang="en-IN" b="1" dirty="0">
                <a:solidFill>
                  <a:srgbClr val="0070C0"/>
                </a:solidFill>
              </a:rPr>
              <a:t>Processes and Procedures</a:t>
            </a:r>
          </a:p>
          <a:p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7714" y="2691413"/>
            <a:ext cx="3703320" cy="3286760"/>
          </a:xfrm>
        </p:spPr>
        <p:txBody>
          <a:bodyPr>
            <a:noAutofit/>
          </a:bodyPr>
          <a:lstStyle/>
          <a:p>
            <a:pPr algn="just"/>
            <a:r>
              <a:rPr lang="en-IN" dirty="0">
                <a:solidFill>
                  <a:srgbClr val="FF0000"/>
                </a:solidFill>
              </a:rPr>
              <a:t>Processes-</a:t>
            </a:r>
            <a:r>
              <a:rPr lang="en-IN" dirty="0">
                <a:solidFill>
                  <a:schemeClr val="tx1"/>
                </a:solidFill>
              </a:rPr>
              <a:t> It is a set of interrelated or interacting activities which transform inputs into </a:t>
            </a:r>
            <a:r>
              <a:rPr lang="en-IN" dirty="0" smtClean="0">
                <a:solidFill>
                  <a:schemeClr val="tx1"/>
                </a:solidFill>
              </a:rPr>
              <a:t>outputs</a:t>
            </a:r>
            <a:endParaRPr lang="en-IN" dirty="0">
              <a:solidFill>
                <a:schemeClr val="tx1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Procedure-</a:t>
            </a:r>
            <a:r>
              <a:rPr lang="en-IN" dirty="0">
                <a:solidFill>
                  <a:schemeClr val="tx1"/>
                </a:solidFill>
              </a:rPr>
              <a:t> It is a sequence of steps that complete a task. Each step is a sequence of activities and each activity a sequence of </a:t>
            </a:r>
            <a:r>
              <a:rPr lang="en-IN" dirty="0" smtClean="0">
                <a:solidFill>
                  <a:schemeClr val="tx1"/>
                </a:solidFill>
              </a:rPr>
              <a:t>actions</a:t>
            </a:r>
            <a:endParaRPr lang="en-IN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800600" y="1797562"/>
            <a:ext cx="4041775" cy="63976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IN" b="1" dirty="0">
                <a:solidFill>
                  <a:srgbClr val="0070C0"/>
                </a:solidFill>
              </a:rPr>
              <a:t>ISO 15189: 5.5, 5.6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595804" y="2678130"/>
            <a:ext cx="4041775" cy="395128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IN" dirty="0">
                <a:solidFill>
                  <a:srgbClr val="FF0000"/>
                </a:solidFill>
              </a:rPr>
              <a:t>Process</a:t>
            </a:r>
            <a:r>
              <a:rPr lang="en-IN" dirty="0">
                <a:solidFill>
                  <a:schemeClr val="tx1"/>
                </a:solidFill>
              </a:rPr>
              <a:t> to monitor and evaluate the </a:t>
            </a:r>
            <a:r>
              <a:rPr lang="en-IN" dirty="0">
                <a:solidFill>
                  <a:srgbClr val="FF0000"/>
                </a:solidFill>
              </a:rPr>
              <a:t>analytical </a:t>
            </a:r>
            <a:r>
              <a:rPr lang="en-IN" dirty="0" smtClean="0">
                <a:solidFill>
                  <a:srgbClr val="FF0000"/>
                </a:solidFill>
              </a:rPr>
              <a:t>phase</a:t>
            </a:r>
          </a:p>
          <a:p>
            <a:pPr algn="just">
              <a:lnSpc>
                <a:spcPct val="110000"/>
              </a:lnSpc>
            </a:pPr>
            <a:r>
              <a:rPr lang="en-IN" dirty="0" smtClean="0">
                <a:solidFill>
                  <a:srgbClr val="FF0000"/>
                </a:solidFill>
              </a:rPr>
              <a:t>Sets </a:t>
            </a:r>
            <a:r>
              <a:rPr lang="en-IN" dirty="0">
                <a:solidFill>
                  <a:srgbClr val="FF0000"/>
                </a:solidFill>
              </a:rPr>
              <a:t>of procedures </a:t>
            </a:r>
            <a:r>
              <a:rPr lang="en-IN" dirty="0">
                <a:solidFill>
                  <a:schemeClr val="tx1"/>
                </a:solidFill>
              </a:rPr>
              <a:t>intended to </a:t>
            </a:r>
            <a:r>
              <a:rPr lang="en-IN" dirty="0">
                <a:solidFill>
                  <a:srgbClr val="0070C0"/>
                </a:solidFill>
              </a:rPr>
              <a:t>ensure that performed service adheres to a standard set of quality criteria: Quality Specification</a:t>
            </a:r>
          </a:p>
          <a:p>
            <a:endParaRPr lang="en-IN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42F1-FEC6-4F4F-9177-F1687F972FF5}" type="datetime1">
              <a:rPr lang="en-US" smtClean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7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5B44-071B-452A-8E29-9185019312F6}" type="datetime1">
              <a:rPr lang="en-US" smtClean="0"/>
              <a:t>3/23/2018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31127" y="387593"/>
            <a:ext cx="7620000" cy="736507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cs typeface="Times New Roman" pitchFamily="18" charset="0"/>
              </a:rPr>
              <a:t>Factors Affecting Quality</a:t>
            </a:r>
            <a:endParaRPr lang="en-US" sz="3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1600200" y="1846263"/>
            <a:ext cx="7543800" cy="4022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02182" y="2972544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cs typeface="Times New Roman" pitchFamily="18" charset="0"/>
              </a:rPr>
              <a:t>PROCESS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266746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INPUT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78998" y="3191290"/>
            <a:ext cx="1418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OUTPUT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085837"/>
            <a:ext cx="2054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Environment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1129" y="5040645"/>
            <a:ext cx="1826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Procedures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05739" y="2224087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</p:cNvCxnSpPr>
          <p:nvPr/>
        </p:nvCxnSpPr>
        <p:spPr>
          <a:xfrm>
            <a:off x="1784178" y="3528356"/>
            <a:ext cx="179722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797845" y="2209800"/>
            <a:ext cx="925402" cy="839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82707" y="34529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682789" y="4114800"/>
            <a:ext cx="898611" cy="971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5715000" y="4114800"/>
            <a:ext cx="1080197" cy="971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1127" y="2049214"/>
            <a:ext cx="24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Right requirement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Right equipment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AMC/CMC/Calibration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7497" y="1884678"/>
            <a:ext cx="2982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Right reagent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Stored at right temperature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Inventory stock management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40007" y="1990961"/>
            <a:ext cx="2403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Right personnel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Training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Competency assessment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889" y="5489591"/>
            <a:ext cx="3175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Right temperature/humidity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Adequate space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Separate incompatible activities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93976" y="5512130"/>
            <a:ext cx="2115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Right SOPs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Document control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Record maintenance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881" y="1525994"/>
            <a:ext cx="3205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Equipment, reagents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46518" y="1525994"/>
            <a:ext cx="16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Personnel</a:t>
            </a:r>
            <a:endParaRPr lang="en-US" sz="2800" dirty="0"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4573191" y="4065768"/>
            <a:ext cx="90798" cy="974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4229" y="4870393"/>
            <a:ext cx="2701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Using of Quality </a:t>
            </a:r>
            <a:r>
              <a:rPr lang="en-US" sz="2800" dirty="0">
                <a:cs typeface="Times New Roman" pitchFamily="18" charset="0"/>
              </a:rPr>
              <a:t>Controls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5352" y="5676635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Internal and External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5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2" grpId="0"/>
      <p:bldP spid="3" grpId="0"/>
      <p:bldP spid="4" grpId="0"/>
      <p:bldP spid="12" grpId="0"/>
      <p:bldP spid="14" grpId="0"/>
      <p:bldP spid="16" grpId="0"/>
      <p:bldP spid="24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Quality in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Equipment</a:t>
            </a:r>
            <a:endParaRPr lang="en-US" sz="36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</a:t>
            </a:r>
            <a:r>
              <a:rPr lang="en-US" sz="2400" dirty="0" smtClean="0">
                <a:cs typeface="Times New Roman" pitchFamily="18" charset="0"/>
              </a:rPr>
              <a:t>equipment(meeting all quality parameters)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Right performance  as per defined protocol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Maintenance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cs typeface="Times New Roman" pitchFamily="18" charset="0"/>
              </a:rPr>
              <a:t>Calibration</a:t>
            </a:r>
          </a:p>
          <a:p>
            <a:pPr>
              <a:lnSpc>
                <a:spcPct val="150000"/>
              </a:lnSpc>
            </a:pPr>
            <a:endParaRPr lang="en-US" sz="28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7AA-8D40-4964-82FC-59C57DC8DC17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QC Training- Labs for Life Project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</TotalTime>
  <Words>521</Words>
  <Application>Microsoft Office PowerPoint</Application>
  <PresentationFormat>On-screen Show (4:3)</PresentationFormat>
  <Paragraphs>160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Retrospect</vt:lpstr>
      <vt:lpstr>PowerPoint Presentation</vt:lpstr>
      <vt:lpstr>Do you know?</vt:lpstr>
      <vt:lpstr>Quality Control</vt:lpstr>
      <vt:lpstr>PowerPoint Presentation</vt:lpstr>
      <vt:lpstr>QMS: Technical(ISO: Clause 5)</vt:lpstr>
      <vt:lpstr>5.6 Quality control- materials/data required</vt:lpstr>
      <vt:lpstr> Examination Processes (5.5) Ensuring the Quality of Examination Results (5.6)</vt:lpstr>
      <vt:lpstr>Factors Affecting Quality</vt:lpstr>
      <vt:lpstr>Quality in Equipment</vt:lpstr>
      <vt:lpstr>Quality  for  Reagent</vt:lpstr>
      <vt:lpstr>Quality in environment</vt:lpstr>
      <vt:lpstr>Quality in Personnel</vt:lpstr>
      <vt:lpstr>Quality  in Documentation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Sarika Suri</dc:creator>
  <cp:lastModifiedBy>Dr. Anu George</cp:lastModifiedBy>
  <cp:revision>21</cp:revision>
  <dcterms:created xsi:type="dcterms:W3CDTF">2006-08-16T00:00:00Z</dcterms:created>
  <dcterms:modified xsi:type="dcterms:W3CDTF">2018-03-23T07:21:58Z</dcterms:modified>
</cp:coreProperties>
</file>