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25" r:id="rId3"/>
    <p:sldId id="264" r:id="rId4"/>
    <p:sldId id="265" r:id="rId5"/>
    <p:sldId id="287" r:id="rId6"/>
    <p:sldId id="266" r:id="rId7"/>
    <p:sldId id="269" r:id="rId8"/>
    <p:sldId id="268" r:id="rId9"/>
    <p:sldId id="327" r:id="rId10"/>
    <p:sldId id="337" r:id="rId11"/>
    <p:sldId id="270" r:id="rId12"/>
    <p:sldId id="271" r:id="rId13"/>
    <p:sldId id="329" r:id="rId14"/>
    <p:sldId id="273" r:id="rId15"/>
    <p:sldId id="331" r:id="rId16"/>
    <p:sldId id="338" r:id="rId17"/>
    <p:sldId id="276" r:id="rId18"/>
    <p:sldId id="277" r:id="rId19"/>
    <p:sldId id="293" r:id="rId20"/>
    <p:sldId id="332" r:id="rId21"/>
    <p:sldId id="281" r:id="rId22"/>
    <p:sldId id="282" r:id="rId23"/>
    <p:sldId id="292" r:id="rId24"/>
    <p:sldId id="333" r:id="rId25"/>
    <p:sldId id="295" r:id="rId26"/>
    <p:sldId id="296" r:id="rId27"/>
    <p:sldId id="297" r:id="rId28"/>
    <p:sldId id="299" r:id="rId29"/>
    <p:sldId id="301" r:id="rId30"/>
    <p:sldId id="302" r:id="rId31"/>
    <p:sldId id="316" r:id="rId32"/>
    <p:sldId id="304" r:id="rId33"/>
    <p:sldId id="307" r:id="rId34"/>
    <p:sldId id="308" r:id="rId35"/>
    <p:sldId id="309" r:id="rId36"/>
    <p:sldId id="334" r:id="rId37"/>
    <p:sldId id="285" r:id="rId38"/>
    <p:sldId id="311" r:id="rId39"/>
    <p:sldId id="317" r:id="rId40"/>
    <p:sldId id="318" r:id="rId41"/>
    <p:sldId id="319" r:id="rId42"/>
    <p:sldId id="335" r:id="rId43"/>
    <p:sldId id="313" r:id="rId44"/>
    <p:sldId id="339" r:id="rId45"/>
    <p:sldId id="314" r:id="rId46"/>
    <p:sldId id="336" r:id="rId47"/>
    <p:sldId id="321" r:id="rId48"/>
    <p:sldId id="322" r:id="rId49"/>
    <p:sldId id="323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1" autoAdjust="0"/>
    <p:restoredTop sz="94660"/>
  </p:normalViewPr>
  <p:slideViewPr>
    <p:cSldViewPr>
      <p:cViewPr>
        <p:scale>
          <a:sx n="75" d="100"/>
          <a:sy n="75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rgbClr val="92D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84089" custScaleY="145316" custLinFactNeighborX="14453" custLinFactNeighborY="22554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4B2080B8-F3AF-4984-95EE-C878D30B100A}" type="presOf" srcId="{C2659043-E780-425D-9D26-0479B3A4204D}" destId="{BA63D8B6-7676-482B-9B7E-FEFE983B901F}" srcOrd="0" destOrd="0" presId="urn:microsoft.com/office/officeart/2005/8/layout/radial4"/>
    <dgm:cxn modelId="{3A69C2E5-8BD8-44B8-B705-09C97809FF90}" type="presOf" srcId="{D6526C11-B263-4FCF-BD5C-AA820BB1BC60}" destId="{1C2C88D5-612E-487A-9B1F-912D2575CD5F}" srcOrd="0" destOrd="0" presId="urn:microsoft.com/office/officeart/2005/8/layout/radial4"/>
    <dgm:cxn modelId="{BB1A3EC6-3ABC-418F-B61B-A89165F585F3}" type="presOf" srcId="{C76ED82A-426B-41E8-99B3-76467F071EF0}" destId="{F7BDCBF9-7451-45AC-B9A6-E46904B4C2D1}" srcOrd="0" destOrd="0" presId="urn:microsoft.com/office/officeart/2005/8/layout/radial4"/>
    <dgm:cxn modelId="{624E5FFD-97BC-436B-B6BE-0E5AA8E8F32E}" type="presOf" srcId="{3131B6DA-214E-40D2-85C2-5CBFF85D3748}" destId="{F55CC3BA-5D42-4C69-88AA-6BBA78E3EB50}" srcOrd="0" destOrd="0" presId="urn:microsoft.com/office/officeart/2005/8/layout/radial4"/>
    <dgm:cxn modelId="{1A11BCE0-61AE-4781-8A32-44FC119B8144}" type="presOf" srcId="{E2F05ACC-4AE1-48D3-867F-C567D6316BD7}" destId="{074C0E30-B3F6-4F61-A141-D8653A57965B}" srcOrd="0" destOrd="0" presId="urn:microsoft.com/office/officeart/2005/8/layout/radial4"/>
    <dgm:cxn modelId="{A9A1F0D3-F735-4185-B41B-B42F53CDB7D2}" type="presOf" srcId="{F9365E95-22C9-4EA2-8826-68594D81A023}" destId="{AD8F06F7-F0F5-4DCE-880B-72FCAB22C1D8}" srcOrd="0" destOrd="0" presId="urn:microsoft.com/office/officeart/2005/8/layout/radial4"/>
    <dgm:cxn modelId="{00EC039F-513F-4D41-A252-CBC4C42CC798}" type="presOf" srcId="{E12FF8AC-C7FD-44BB-A468-29553D172383}" destId="{D7E8C5D2-8B23-4534-ACD7-2B8B697D317B}" srcOrd="0" destOrd="0" presId="urn:microsoft.com/office/officeart/2005/8/layout/radial4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7FD204FB-D7BB-4D43-8A70-B2E68627F9E5}" type="presOf" srcId="{D0A7946A-688D-47ED-825A-1EF6C3C13CD0}" destId="{A8F40323-DF1E-4B1F-8A6F-31BB8921EBA4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AD72E815-CBFC-46F3-88A8-6BC884442507}" type="presOf" srcId="{B9398107-1AB9-4ECC-9B64-657AD8F8CC63}" destId="{368D038F-FA84-48A7-9AC6-CF78B355DA19}" srcOrd="0" destOrd="0" presId="urn:microsoft.com/office/officeart/2005/8/layout/radial4"/>
    <dgm:cxn modelId="{AFBC8EA9-92E0-410B-925F-81D2084250DF}" type="presOf" srcId="{08F64B51-0817-4F2E-9A88-22A0F1E17137}" destId="{17B4EF9D-B541-4805-AD64-0E1C41C327B7}" srcOrd="0" destOrd="0" presId="urn:microsoft.com/office/officeart/2005/8/layout/radial4"/>
    <dgm:cxn modelId="{FDCD2705-7D8E-4EC0-9C19-66DB72FCA7C6}" type="presOf" srcId="{26124AC6-6E7E-469D-9C7A-4E80C5DFEC80}" destId="{A98AE131-B5D7-4025-A215-0D3A65650046}" srcOrd="0" destOrd="0" presId="urn:microsoft.com/office/officeart/2005/8/layout/radial4"/>
    <dgm:cxn modelId="{DC6113CB-0D79-4627-B2EC-482D06525A06}" type="presOf" srcId="{6E76A859-B18E-4829-BDF9-D41F69E463DA}" destId="{65A77422-331C-48D9-8AF4-BAA2F14F5B32}" srcOrd="0" destOrd="0" presId="urn:microsoft.com/office/officeart/2005/8/layout/radial4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CB00CC6F-DF29-4C9F-BF31-512FB53AFAA0}" type="presOf" srcId="{6C4BAC40-5CD6-44EA-B103-A3A59C2A4B50}" destId="{C126AB06-687C-464C-8E94-BC1E9013F5E5}" srcOrd="0" destOrd="0" presId="urn:microsoft.com/office/officeart/2005/8/layout/radial4"/>
    <dgm:cxn modelId="{1993211B-D89B-471E-8FA1-A59BA5EC9369}" type="presOf" srcId="{5D3FCC20-28FE-4BC2-94E1-D94204BF8982}" destId="{8CF2E704-C584-4071-8C30-9A554C0B8303}" srcOrd="0" destOrd="0" presId="urn:microsoft.com/office/officeart/2005/8/layout/radial4"/>
    <dgm:cxn modelId="{1ACB3230-CA8E-4189-BF05-AD0C5DF976C4}" type="presOf" srcId="{499D338C-8C72-4C3F-A826-9561775CA22C}" destId="{CBA2543A-D7F4-4158-97FD-8AC9EC39C427}" srcOrd="0" destOrd="0" presId="urn:microsoft.com/office/officeart/2005/8/layout/radial4"/>
    <dgm:cxn modelId="{00905162-C62D-47B7-9244-622006129DE4}" type="presOf" srcId="{EB4D1720-0168-48E9-BE7E-ECBB71548824}" destId="{89CD5610-258F-4F3A-B11E-3DC20CDA3374}" srcOrd="0" destOrd="0" presId="urn:microsoft.com/office/officeart/2005/8/layout/radial4"/>
    <dgm:cxn modelId="{C4045B1B-CDF1-4C9F-AE93-B0B090C352F3}" type="presOf" srcId="{56041229-64BE-4B92-89DF-8F791927F0A3}" destId="{B9DC0F79-EEBD-4604-B9EF-06B9B480C98A}" srcOrd="0" destOrd="0" presId="urn:microsoft.com/office/officeart/2005/8/layout/radial4"/>
    <dgm:cxn modelId="{FE4B9387-CC00-417A-8668-B2DF37E80416}" type="presOf" srcId="{49573E55-E7C3-4AFB-85C3-74C3F2BA6E44}" destId="{C39DE8AB-0AD8-439D-AA94-1EF3B5FFC9EE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51F8A6F3-8FE3-400C-ADC0-F73028E48C88}" type="presOf" srcId="{170F588E-D67D-4AAB-B711-AE9708CBE1DE}" destId="{2165126E-0CCF-4018-8EBD-52E987AA10C6}" srcOrd="0" destOrd="0" presId="urn:microsoft.com/office/officeart/2005/8/layout/radial4"/>
    <dgm:cxn modelId="{93390202-A3BC-49E8-8C17-1AA1A24F7859}" type="presOf" srcId="{75A57F59-1180-400A-8337-4C4695D41207}" destId="{B8D7DC7B-FD52-4CFD-94E0-4EE976CB7403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202D38C7-4BE4-4908-9B82-588DF0E51206}" type="presOf" srcId="{19244171-6D3B-48B1-B83F-7B9C7C19E89E}" destId="{1F9A539F-EBBA-4514-886D-7AB06915F0E0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28C94A3E-C72C-474E-8AEB-01634BA2B575}" type="presOf" srcId="{1DE75E07-72B1-463A-8DF4-1C3DB33F6A6C}" destId="{2F5E2DB4-56A8-483F-A0A2-16B6B2A5976D}" srcOrd="0" destOrd="0" presId="urn:microsoft.com/office/officeart/2005/8/layout/radial4"/>
    <dgm:cxn modelId="{60B0C235-9E14-4049-852E-7FB4A032B4E6}" type="presParOf" srcId="{A98AE131-B5D7-4025-A215-0D3A65650046}" destId="{368D038F-FA84-48A7-9AC6-CF78B355DA19}" srcOrd="0" destOrd="0" presId="urn:microsoft.com/office/officeart/2005/8/layout/radial4"/>
    <dgm:cxn modelId="{B5A61AD0-6A42-4270-A9D2-E3681013EF90}" type="presParOf" srcId="{A98AE131-B5D7-4025-A215-0D3A65650046}" destId="{074C0E30-B3F6-4F61-A141-D8653A57965B}" srcOrd="1" destOrd="0" presId="urn:microsoft.com/office/officeart/2005/8/layout/radial4"/>
    <dgm:cxn modelId="{C1AC907D-995B-497F-9BFB-04A486F2DE57}" type="presParOf" srcId="{A98AE131-B5D7-4025-A215-0D3A65650046}" destId="{2165126E-0CCF-4018-8EBD-52E987AA10C6}" srcOrd="2" destOrd="0" presId="urn:microsoft.com/office/officeart/2005/8/layout/radial4"/>
    <dgm:cxn modelId="{E6BD41C6-3757-46DB-ACA6-EB46301D1317}" type="presParOf" srcId="{A98AE131-B5D7-4025-A215-0D3A65650046}" destId="{B9DC0F79-EEBD-4604-B9EF-06B9B480C98A}" srcOrd="3" destOrd="0" presId="urn:microsoft.com/office/officeart/2005/8/layout/radial4"/>
    <dgm:cxn modelId="{E418379E-E0B0-4A3B-8026-7A2597D37006}" type="presParOf" srcId="{A98AE131-B5D7-4025-A215-0D3A65650046}" destId="{F55CC3BA-5D42-4C69-88AA-6BBA78E3EB50}" srcOrd="4" destOrd="0" presId="urn:microsoft.com/office/officeart/2005/8/layout/radial4"/>
    <dgm:cxn modelId="{D7227932-2B6A-420F-A5E8-6946F219C6F4}" type="presParOf" srcId="{A98AE131-B5D7-4025-A215-0D3A65650046}" destId="{65A77422-331C-48D9-8AF4-BAA2F14F5B32}" srcOrd="5" destOrd="0" presId="urn:microsoft.com/office/officeart/2005/8/layout/radial4"/>
    <dgm:cxn modelId="{D050456A-F6A8-467B-941F-9E8D376BE47D}" type="presParOf" srcId="{A98AE131-B5D7-4025-A215-0D3A65650046}" destId="{1C2C88D5-612E-487A-9B1F-912D2575CD5F}" srcOrd="6" destOrd="0" presId="urn:microsoft.com/office/officeart/2005/8/layout/radial4"/>
    <dgm:cxn modelId="{87CA03DD-9209-4DE0-A296-B9DEB24528CA}" type="presParOf" srcId="{A98AE131-B5D7-4025-A215-0D3A65650046}" destId="{17B4EF9D-B541-4805-AD64-0E1C41C327B7}" srcOrd="7" destOrd="0" presId="urn:microsoft.com/office/officeart/2005/8/layout/radial4"/>
    <dgm:cxn modelId="{1E0D1B98-326C-4F4D-83A2-1A80CA5B5954}" type="presParOf" srcId="{A98AE131-B5D7-4025-A215-0D3A65650046}" destId="{C39DE8AB-0AD8-439D-AA94-1EF3B5FFC9EE}" srcOrd="8" destOrd="0" presId="urn:microsoft.com/office/officeart/2005/8/layout/radial4"/>
    <dgm:cxn modelId="{03E28938-B4B2-41A7-A436-282F8DBA2558}" type="presParOf" srcId="{A98AE131-B5D7-4025-A215-0D3A65650046}" destId="{B8D7DC7B-FD52-4CFD-94E0-4EE976CB7403}" srcOrd="9" destOrd="0" presId="urn:microsoft.com/office/officeart/2005/8/layout/radial4"/>
    <dgm:cxn modelId="{05ACB44E-ED2C-40D0-BE5A-030466B606D1}" type="presParOf" srcId="{A98AE131-B5D7-4025-A215-0D3A65650046}" destId="{2F5E2DB4-56A8-483F-A0A2-16B6B2A5976D}" srcOrd="10" destOrd="0" presId="urn:microsoft.com/office/officeart/2005/8/layout/radial4"/>
    <dgm:cxn modelId="{1050981A-C390-4C4A-8746-CBBC7F45A6FF}" type="presParOf" srcId="{A98AE131-B5D7-4025-A215-0D3A65650046}" destId="{BA63D8B6-7676-482B-9B7E-FEFE983B901F}" srcOrd="11" destOrd="0" presId="urn:microsoft.com/office/officeart/2005/8/layout/radial4"/>
    <dgm:cxn modelId="{D68CFA0F-4D50-4ACF-B909-77F89FFE8306}" type="presParOf" srcId="{A98AE131-B5D7-4025-A215-0D3A65650046}" destId="{8CF2E704-C584-4071-8C30-9A554C0B8303}" srcOrd="12" destOrd="0" presId="urn:microsoft.com/office/officeart/2005/8/layout/radial4"/>
    <dgm:cxn modelId="{2C260066-B1EB-44A9-9AB8-2CF279AAE258}" type="presParOf" srcId="{A98AE131-B5D7-4025-A215-0D3A65650046}" destId="{F7BDCBF9-7451-45AC-B9A6-E46904B4C2D1}" srcOrd="13" destOrd="0" presId="urn:microsoft.com/office/officeart/2005/8/layout/radial4"/>
    <dgm:cxn modelId="{7B4C826E-BCE1-40F8-AAE4-4D470918926E}" type="presParOf" srcId="{A98AE131-B5D7-4025-A215-0D3A65650046}" destId="{1F9A539F-EBBA-4514-886D-7AB06915F0E0}" srcOrd="14" destOrd="0" presId="urn:microsoft.com/office/officeart/2005/8/layout/radial4"/>
    <dgm:cxn modelId="{B765F25A-4600-4D68-B116-ED1DC8F23E0D}" type="presParOf" srcId="{A98AE131-B5D7-4025-A215-0D3A65650046}" destId="{AD8F06F7-F0F5-4DCE-880B-72FCAB22C1D8}" srcOrd="15" destOrd="0" presId="urn:microsoft.com/office/officeart/2005/8/layout/radial4"/>
    <dgm:cxn modelId="{DA4F6016-63F4-4433-B129-F131B06AC574}" type="presParOf" srcId="{A98AE131-B5D7-4025-A215-0D3A65650046}" destId="{D7E8C5D2-8B23-4534-ACD7-2B8B697D317B}" srcOrd="16" destOrd="0" presId="urn:microsoft.com/office/officeart/2005/8/layout/radial4"/>
    <dgm:cxn modelId="{DABC5510-E8B1-4434-B9EF-EF3E03B440D7}" type="presParOf" srcId="{A98AE131-B5D7-4025-A215-0D3A65650046}" destId="{89CD5610-258F-4F3A-B11E-3DC20CDA3374}" srcOrd="17" destOrd="0" presId="urn:microsoft.com/office/officeart/2005/8/layout/radial4"/>
    <dgm:cxn modelId="{FB4F6A6B-9F9F-4CCC-9BD3-C9D7CBE7300A}" type="presParOf" srcId="{A98AE131-B5D7-4025-A215-0D3A65650046}" destId="{C126AB06-687C-464C-8E94-BC1E9013F5E5}" srcOrd="18" destOrd="0" presId="urn:microsoft.com/office/officeart/2005/8/layout/radial4"/>
    <dgm:cxn modelId="{A508F551-3C55-4987-8E98-969EE67D3469}" type="presParOf" srcId="{A98AE131-B5D7-4025-A215-0D3A65650046}" destId="{A8F40323-DF1E-4B1F-8A6F-31BB8921EBA4}" srcOrd="19" destOrd="0" presId="urn:microsoft.com/office/officeart/2005/8/layout/radial4"/>
    <dgm:cxn modelId="{06A81B24-51A7-4A48-A6F0-656194A83ABD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solidFill>
          <a:schemeClr val="accent3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  <dgm:t>
        <a:bodyPr/>
        <a:lstStyle/>
        <a:p>
          <a:endParaRPr lang="en-IN"/>
        </a:p>
      </dgm:t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75AA9476-0A88-4B88-B06E-1C0ED37F77EE}" type="presOf" srcId="{1DE75E07-72B1-463A-8DF4-1C3DB33F6A6C}" destId="{2F5E2DB4-56A8-483F-A0A2-16B6B2A5976D}" srcOrd="0" destOrd="0" presId="urn:microsoft.com/office/officeart/2005/8/layout/radial4"/>
    <dgm:cxn modelId="{384B2537-58E2-489B-BEE1-0A468F28C4A2}" type="presOf" srcId="{08F64B51-0817-4F2E-9A88-22A0F1E17137}" destId="{17B4EF9D-B541-4805-AD64-0E1C41C327B7}" srcOrd="0" destOrd="0" presId="urn:microsoft.com/office/officeart/2005/8/layout/radial4"/>
    <dgm:cxn modelId="{2DD80DEF-C96C-4989-8E40-421A556C0E4D}" type="presOf" srcId="{499D338C-8C72-4C3F-A826-9561775CA22C}" destId="{CBA2543A-D7F4-4158-97FD-8AC9EC39C427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3344B0D9-F0C0-43DA-BFEC-36CF488896E2}" type="presOf" srcId="{49573E55-E7C3-4AFB-85C3-74C3F2BA6E44}" destId="{C39DE8AB-0AD8-439D-AA94-1EF3B5FFC9EE}" srcOrd="0" destOrd="0" presId="urn:microsoft.com/office/officeart/2005/8/layout/radial4"/>
    <dgm:cxn modelId="{778D1AA2-238F-4F2D-9C1E-3979E21D4391}" type="presOf" srcId="{D6526C11-B263-4FCF-BD5C-AA820BB1BC60}" destId="{1C2C88D5-612E-487A-9B1F-912D2575CD5F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35A5CC20-8051-44DB-A962-95E18661248F}" type="presOf" srcId="{E12FF8AC-C7FD-44BB-A468-29553D172383}" destId="{D7E8C5D2-8B23-4534-ACD7-2B8B697D317B}" srcOrd="0" destOrd="0" presId="urn:microsoft.com/office/officeart/2005/8/layout/radial4"/>
    <dgm:cxn modelId="{872672A6-B358-4FD9-8DF1-CE56B68F9390}" type="presOf" srcId="{6E76A859-B18E-4829-BDF9-D41F69E463DA}" destId="{65A77422-331C-48D9-8AF4-BAA2F14F5B32}" srcOrd="0" destOrd="0" presId="urn:microsoft.com/office/officeart/2005/8/layout/radial4"/>
    <dgm:cxn modelId="{10BC7CE1-4D72-4DEB-B199-BAE40508D411}" type="presOf" srcId="{56041229-64BE-4B92-89DF-8F791927F0A3}" destId="{B9DC0F79-EEBD-4604-B9EF-06B9B480C98A}" srcOrd="0" destOrd="0" presId="urn:microsoft.com/office/officeart/2005/8/layout/radial4"/>
    <dgm:cxn modelId="{A42C38B7-D640-40D4-8626-9E5A11A209B9}" type="presOf" srcId="{75A57F59-1180-400A-8337-4C4695D41207}" destId="{B8D7DC7B-FD52-4CFD-94E0-4EE976CB7403}" srcOrd="0" destOrd="0" presId="urn:microsoft.com/office/officeart/2005/8/layout/radial4"/>
    <dgm:cxn modelId="{37B6411B-BA55-47A6-98F3-42612DAA74B7}" type="presOf" srcId="{C76ED82A-426B-41E8-99B3-76467F071EF0}" destId="{F7BDCBF9-7451-45AC-B9A6-E46904B4C2D1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21101B64-1CC3-4303-9D92-EF217D378F61}" type="presOf" srcId="{E2F05ACC-4AE1-48D3-867F-C567D6316BD7}" destId="{074C0E30-B3F6-4F61-A141-D8653A57965B}" srcOrd="0" destOrd="0" presId="urn:microsoft.com/office/officeart/2005/8/layout/radial4"/>
    <dgm:cxn modelId="{B40CD8D7-B80C-4DFC-91B0-8222F53C9AA8}" type="presOf" srcId="{6C4BAC40-5CD6-44EA-B103-A3A59C2A4B50}" destId="{C126AB06-687C-464C-8E94-BC1E9013F5E5}" srcOrd="0" destOrd="0" presId="urn:microsoft.com/office/officeart/2005/8/layout/radial4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170412BD-64FF-45FD-B649-88D75C303E22}" type="presOf" srcId="{170F588E-D67D-4AAB-B711-AE9708CBE1DE}" destId="{2165126E-0CCF-4018-8EBD-52E987AA10C6}" srcOrd="0" destOrd="0" presId="urn:microsoft.com/office/officeart/2005/8/layout/radial4"/>
    <dgm:cxn modelId="{C73D93A8-8D55-44EC-ABF5-79E97B85AE80}" type="presOf" srcId="{F9365E95-22C9-4EA2-8826-68594D81A023}" destId="{AD8F06F7-F0F5-4DCE-880B-72FCAB22C1D8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60ACE67B-63A0-43A9-9CAD-702E68FD3000}" type="presOf" srcId="{D0A7946A-688D-47ED-825A-1EF6C3C13CD0}" destId="{A8F40323-DF1E-4B1F-8A6F-31BB8921EBA4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A65E22BB-A1D2-4220-A445-9FDB215949E0}" type="presOf" srcId="{26124AC6-6E7E-469D-9C7A-4E80C5DFEC80}" destId="{A98AE131-B5D7-4025-A215-0D3A65650046}" srcOrd="0" destOrd="0" presId="urn:microsoft.com/office/officeart/2005/8/layout/radial4"/>
    <dgm:cxn modelId="{C09BCCD0-2FD9-48C4-AD36-2ACCAC05677B}" type="presOf" srcId="{5D3FCC20-28FE-4BC2-94E1-D94204BF8982}" destId="{8CF2E704-C584-4071-8C30-9A554C0B8303}" srcOrd="0" destOrd="0" presId="urn:microsoft.com/office/officeart/2005/8/layout/radial4"/>
    <dgm:cxn modelId="{B1B7BF3F-6EBB-456D-A905-199B8627CDD9}" type="presOf" srcId="{19244171-6D3B-48B1-B83F-7B9C7C19E89E}" destId="{1F9A539F-EBBA-4514-886D-7AB06915F0E0}" srcOrd="0" destOrd="0" presId="urn:microsoft.com/office/officeart/2005/8/layout/radial4"/>
    <dgm:cxn modelId="{A97E0331-4040-4262-AF1C-6E10F112EDFB}" type="presOf" srcId="{EB4D1720-0168-48E9-BE7E-ECBB71548824}" destId="{89CD5610-258F-4F3A-B11E-3DC20CDA3374}" srcOrd="0" destOrd="0" presId="urn:microsoft.com/office/officeart/2005/8/layout/radial4"/>
    <dgm:cxn modelId="{D5BF89CC-C678-41CC-AB36-FBB36DAC09DE}" type="presOf" srcId="{B9398107-1AB9-4ECC-9B64-657AD8F8CC63}" destId="{368D038F-FA84-48A7-9AC6-CF78B355DA19}" srcOrd="0" destOrd="0" presId="urn:microsoft.com/office/officeart/2005/8/layout/radial4"/>
    <dgm:cxn modelId="{73BDB871-D3BD-4917-B93B-EF621BAB2772}" type="presOf" srcId="{3131B6DA-214E-40D2-85C2-5CBFF85D3748}" destId="{F55CC3BA-5D42-4C69-88AA-6BBA78E3EB50}" srcOrd="0" destOrd="0" presId="urn:microsoft.com/office/officeart/2005/8/layout/radial4"/>
    <dgm:cxn modelId="{1B81A7ED-F54C-496C-90DA-48C090DEADF5}" type="presOf" srcId="{C2659043-E780-425D-9D26-0479B3A4204D}" destId="{BA63D8B6-7676-482B-9B7E-FEFE983B901F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51492C96-A393-44D9-849D-2F46307DA1E2}" type="presParOf" srcId="{A98AE131-B5D7-4025-A215-0D3A65650046}" destId="{368D038F-FA84-48A7-9AC6-CF78B355DA19}" srcOrd="0" destOrd="0" presId="urn:microsoft.com/office/officeart/2005/8/layout/radial4"/>
    <dgm:cxn modelId="{10B2151F-3660-415A-BD64-69C559210461}" type="presParOf" srcId="{A98AE131-B5D7-4025-A215-0D3A65650046}" destId="{074C0E30-B3F6-4F61-A141-D8653A57965B}" srcOrd="1" destOrd="0" presId="urn:microsoft.com/office/officeart/2005/8/layout/radial4"/>
    <dgm:cxn modelId="{CC4C8FF9-9BE3-4D80-B7A6-51865FD0E138}" type="presParOf" srcId="{A98AE131-B5D7-4025-A215-0D3A65650046}" destId="{2165126E-0CCF-4018-8EBD-52E987AA10C6}" srcOrd="2" destOrd="0" presId="urn:microsoft.com/office/officeart/2005/8/layout/radial4"/>
    <dgm:cxn modelId="{3C218EE7-9ADE-4B14-B31C-F6607BAF6321}" type="presParOf" srcId="{A98AE131-B5D7-4025-A215-0D3A65650046}" destId="{B9DC0F79-EEBD-4604-B9EF-06B9B480C98A}" srcOrd="3" destOrd="0" presId="urn:microsoft.com/office/officeart/2005/8/layout/radial4"/>
    <dgm:cxn modelId="{5647914F-CE5B-4535-B0D7-14F161039D24}" type="presParOf" srcId="{A98AE131-B5D7-4025-A215-0D3A65650046}" destId="{F55CC3BA-5D42-4C69-88AA-6BBA78E3EB50}" srcOrd="4" destOrd="0" presId="urn:microsoft.com/office/officeart/2005/8/layout/radial4"/>
    <dgm:cxn modelId="{F0E10B78-5A1D-445B-9D86-48100854A4A7}" type="presParOf" srcId="{A98AE131-B5D7-4025-A215-0D3A65650046}" destId="{65A77422-331C-48D9-8AF4-BAA2F14F5B32}" srcOrd="5" destOrd="0" presId="urn:microsoft.com/office/officeart/2005/8/layout/radial4"/>
    <dgm:cxn modelId="{1C6AF778-8990-4612-8FC2-B231DC177C93}" type="presParOf" srcId="{A98AE131-B5D7-4025-A215-0D3A65650046}" destId="{1C2C88D5-612E-487A-9B1F-912D2575CD5F}" srcOrd="6" destOrd="0" presId="urn:microsoft.com/office/officeart/2005/8/layout/radial4"/>
    <dgm:cxn modelId="{634C420B-51B8-47AF-93F2-696F008E88D5}" type="presParOf" srcId="{A98AE131-B5D7-4025-A215-0D3A65650046}" destId="{17B4EF9D-B541-4805-AD64-0E1C41C327B7}" srcOrd="7" destOrd="0" presId="urn:microsoft.com/office/officeart/2005/8/layout/radial4"/>
    <dgm:cxn modelId="{2F39C686-CC3A-4291-8CBA-7F5863CA64E9}" type="presParOf" srcId="{A98AE131-B5D7-4025-A215-0D3A65650046}" destId="{C39DE8AB-0AD8-439D-AA94-1EF3B5FFC9EE}" srcOrd="8" destOrd="0" presId="urn:microsoft.com/office/officeart/2005/8/layout/radial4"/>
    <dgm:cxn modelId="{70BA41BF-BCAF-4F2A-B061-711794F649DD}" type="presParOf" srcId="{A98AE131-B5D7-4025-A215-0D3A65650046}" destId="{B8D7DC7B-FD52-4CFD-94E0-4EE976CB7403}" srcOrd="9" destOrd="0" presId="urn:microsoft.com/office/officeart/2005/8/layout/radial4"/>
    <dgm:cxn modelId="{8E852923-D577-4795-AD22-3EAE389EAEFA}" type="presParOf" srcId="{A98AE131-B5D7-4025-A215-0D3A65650046}" destId="{2F5E2DB4-56A8-483F-A0A2-16B6B2A5976D}" srcOrd="10" destOrd="0" presId="urn:microsoft.com/office/officeart/2005/8/layout/radial4"/>
    <dgm:cxn modelId="{EDB579AA-E0B9-4F6E-818A-70D99B5734E9}" type="presParOf" srcId="{A98AE131-B5D7-4025-A215-0D3A65650046}" destId="{BA63D8B6-7676-482B-9B7E-FEFE983B901F}" srcOrd="11" destOrd="0" presId="urn:microsoft.com/office/officeart/2005/8/layout/radial4"/>
    <dgm:cxn modelId="{C59DA403-4AA0-46AE-8F32-990982E8011B}" type="presParOf" srcId="{A98AE131-B5D7-4025-A215-0D3A65650046}" destId="{8CF2E704-C584-4071-8C30-9A554C0B8303}" srcOrd="12" destOrd="0" presId="urn:microsoft.com/office/officeart/2005/8/layout/radial4"/>
    <dgm:cxn modelId="{2B1609D4-E40C-4AAE-ACEC-49791B745EF0}" type="presParOf" srcId="{A98AE131-B5D7-4025-A215-0D3A65650046}" destId="{F7BDCBF9-7451-45AC-B9A6-E46904B4C2D1}" srcOrd="13" destOrd="0" presId="urn:microsoft.com/office/officeart/2005/8/layout/radial4"/>
    <dgm:cxn modelId="{9C7A66BB-E0B0-4F02-A3F1-5D02CEA399C3}" type="presParOf" srcId="{A98AE131-B5D7-4025-A215-0D3A65650046}" destId="{1F9A539F-EBBA-4514-886D-7AB06915F0E0}" srcOrd="14" destOrd="0" presId="urn:microsoft.com/office/officeart/2005/8/layout/radial4"/>
    <dgm:cxn modelId="{43E611A7-D906-4D41-9C66-335E6BAC348C}" type="presParOf" srcId="{A98AE131-B5D7-4025-A215-0D3A65650046}" destId="{AD8F06F7-F0F5-4DCE-880B-72FCAB22C1D8}" srcOrd="15" destOrd="0" presId="urn:microsoft.com/office/officeart/2005/8/layout/radial4"/>
    <dgm:cxn modelId="{B3CAE59B-36BE-46AE-AAD0-AD2FEFE58104}" type="presParOf" srcId="{A98AE131-B5D7-4025-A215-0D3A65650046}" destId="{D7E8C5D2-8B23-4534-ACD7-2B8B697D317B}" srcOrd="16" destOrd="0" presId="urn:microsoft.com/office/officeart/2005/8/layout/radial4"/>
    <dgm:cxn modelId="{4CB5086D-D4FF-40CD-B10D-E55C83E90107}" type="presParOf" srcId="{A98AE131-B5D7-4025-A215-0D3A65650046}" destId="{89CD5610-258F-4F3A-B11E-3DC20CDA3374}" srcOrd="17" destOrd="0" presId="urn:microsoft.com/office/officeart/2005/8/layout/radial4"/>
    <dgm:cxn modelId="{1ED8AC26-BD05-4956-ACD8-A4DE0C4BF5FB}" type="presParOf" srcId="{A98AE131-B5D7-4025-A215-0D3A65650046}" destId="{C126AB06-687C-464C-8E94-BC1E9013F5E5}" srcOrd="18" destOrd="0" presId="urn:microsoft.com/office/officeart/2005/8/layout/radial4"/>
    <dgm:cxn modelId="{41B24239-16EA-49C6-B0C3-A1DC69AC9AFC}" type="presParOf" srcId="{A98AE131-B5D7-4025-A215-0D3A65650046}" destId="{A8F40323-DF1E-4B1F-8A6F-31BB8921EBA4}" srcOrd="19" destOrd="0" presId="urn:microsoft.com/office/officeart/2005/8/layout/radial4"/>
    <dgm:cxn modelId="{7D3869F1-D7F0-4337-985F-63F877FFA14E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solidFill>
          <a:srgbClr val="92D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/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6567C0CB-4520-465C-8E2B-77ABE6FD2B42}" type="presOf" srcId="{49573E55-E7C3-4AFB-85C3-74C3F2BA6E44}" destId="{C39DE8AB-0AD8-439D-AA94-1EF3B5FFC9EE}" srcOrd="0" destOrd="0" presId="urn:microsoft.com/office/officeart/2005/8/layout/radial4"/>
    <dgm:cxn modelId="{270369AD-9908-4B36-B561-361B35A0D734}" type="presOf" srcId="{D6526C11-B263-4FCF-BD5C-AA820BB1BC60}" destId="{1C2C88D5-612E-487A-9B1F-912D2575CD5F}" srcOrd="0" destOrd="0" presId="urn:microsoft.com/office/officeart/2005/8/layout/radial4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6542CF65-DCDA-40BA-8BC1-541E5BAE3775}" type="presOf" srcId="{C76ED82A-426B-41E8-99B3-76467F071EF0}" destId="{F7BDCBF9-7451-45AC-B9A6-E46904B4C2D1}" srcOrd="0" destOrd="0" presId="urn:microsoft.com/office/officeart/2005/8/layout/radial4"/>
    <dgm:cxn modelId="{4ACA2724-F269-47DC-B379-E12C761C299C}" type="presOf" srcId="{1DE75E07-72B1-463A-8DF4-1C3DB33F6A6C}" destId="{2F5E2DB4-56A8-483F-A0A2-16B6B2A5976D}" srcOrd="0" destOrd="0" presId="urn:microsoft.com/office/officeart/2005/8/layout/radial4"/>
    <dgm:cxn modelId="{6B3703B8-A9CD-4D4F-A457-A36631903548}" type="presOf" srcId="{56041229-64BE-4B92-89DF-8F791927F0A3}" destId="{B9DC0F79-EEBD-4604-B9EF-06B9B480C98A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2F8C8C9E-37F6-4611-936F-259755490653}" type="presOf" srcId="{6E76A859-B18E-4829-BDF9-D41F69E463DA}" destId="{65A77422-331C-48D9-8AF4-BAA2F14F5B32}" srcOrd="0" destOrd="0" presId="urn:microsoft.com/office/officeart/2005/8/layout/radial4"/>
    <dgm:cxn modelId="{15255DE9-FB31-45D9-AEBC-60C4B6B1B443}" type="presOf" srcId="{D0A7946A-688D-47ED-825A-1EF6C3C13CD0}" destId="{A8F40323-DF1E-4B1F-8A6F-31BB8921EBA4}" srcOrd="0" destOrd="0" presId="urn:microsoft.com/office/officeart/2005/8/layout/radial4"/>
    <dgm:cxn modelId="{FBABDE2D-0C67-4C1B-A156-2FA18F1CBB2B}" type="presOf" srcId="{EB4D1720-0168-48E9-BE7E-ECBB71548824}" destId="{89CD5610-258F-4F3A-B11E-3DC20CDA3374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6237D663-1B86-4717-A557-FAB59E053B3D}" type="presOf" srcId="{F9365E95-22C9-4EA2-8826-68594D81A023}" destId="{AD8F06F7-F0F5-4DCE-880B-72FCAB22C1D8}" srcOrd="0" destOrd="0" presId="urn:microsoft.com/office/officeart/2005/8/layout/radial4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6E335E21-526B-4B86-9368-8C8D2E018220}" type="presOf" srcId="{5D3FCC20-28FE-4BC2-94E1-D94204BF8982}" destId="{8CF2E704-C584-4071-8C30-9A554C0B8303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56884225-9DE1-499A-847C-4DCADBFE6E2B}" type="presOf" srcId="{C2659043-E780-425D-9D26-0479B3A4204D}" destId="{BA63D8B6-7676-482B-9B7E-FEFE983B901F}" srcOrd="0" destOrd="0" presId="urn:microsoft.com/office/officeart/2005/8/layout/radial4"/>
    <dgm:cxn modelId="{85492444-5812-47F6-B100-3D0B52C49DAA}" type="presOf" srcId="{26124AC6-6E7E-469D-9C7A-4E80C5DFEC80}" destId="{A98AE131-B5D7-4025-A215-0D3A65650046}" srcOrd="0" destOrd="0" presId="urn:microsoft.com/office/officeart/2005/8/layout/radial4"/>
    <dgm:cxn modelId="{21A4BA8C-4C53-4D0D-B45F-F9C74625B30E}" type="presOf" srcId="{75A57F59-1180-400A-8337-4C4695D41207}" destId="{B8D7DC7B-FD52-4CFD-94E0-4EE976CB7403}" srcOrd="0" destOrd="0" presId="urn:microsoft.com/office/officeart/2005/8/layout/radial4"/>
    <dgm:cxn modelId="{3FDF9FEE-6170-45E4-BC09-0686A5397448}" type="presOf" srcId="{6C4BAC40-5CD6-44EA-B103-A3A59C2A4B50}" destId="{C126AB06-687C-464C-8E94-BC1E9013F5E5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751916BD-68B9-42FC-85BB-29A19E7160C8}" type="presOf" srcId="{E12FF8AC-C7FD-44BB-A468-29553D172383}" destId="{D7E8C5D2-8B23-4534-ACD7-2B8B697D317B}" srcOrd="0" destOrd="0" presId="urn:microsoft.com/office/officeart/2005/8/layout/radial4"/>
    <dgm:cxn modelId="{681069F3-ACAA-4B71-994C-B463C3B302B3}" type="presOf" srcId="{19244171-6D3B-48B1-B83F-7B9C7C19E89E}" destId="{1F9A539F-EBBA-4514-886D-7AB06915F0E0}" srcOrd="0" destOrd="0" presId="urn:microsoft.com/office/officeart/2005/8/layout/radial4"/>
    <dgm:cxn modelId="{87349284-6923-4F2D-A929-99D023FCA3D3}" type="presOf" srcId="{170F588E-D67D-4AAB-B711-AE9708CBE1DE}" destId="{2165126E-0CCF-4018-8EBD-52E987AA10C6}" srcOrd="0" destOrd="0" presId="urn:microsoft.com/office/officeart/2005/8/layout/radial4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143568E7-506C-4138-9A7C-065F11BFF999}" type="presOf" srcId="{499D338C-8C72-4C3F-A826-9561775CA22C}" destId="{CBA2543A-D7F4-4158-97FD-8AC9EC39C427}" srcOrd="0" destOrd="0" presId="urn:microsoft.com/office/officeart/2005/8/layout/radial4"/>
    <dgm:cxn modelId="{C1BA3A53-5CFB-42EA-9A5A-9BFA6165F6C1}" type="presOf" srcId="{B9398107-1AB9-4ECC-9B64-657AD8F8CC63}" destId="{368D038F-FA84-48A7-9AC6-CF78B355DA19}" srcOrd="0" destOrd="0" presId="urn:microsoft.com/office/officeart/2005/8/layout/radial4"/>
    <dgm:cxn modelId="{B9670FA2-E7AA-4EB1-B787-80422418F2B2}" type="presOf" srcId="{E2F05ACC-4AE1-48D3-867F-C567D6316BD7}" destId="{074C0E30-B3F6-4F61-A141-D8653A57965B}" srcOrd="0" destOrd="0" presId="urn:microsoft.com/office/officeart/2005/8/layout/radial4"/>
    <dgm:cxn modelId="{0E0657AF-F19F-46A4-A0AF-0866DE825114}" type="presOf" srcId="{08F64B51-0817-4F2E-9A88-22A0F1E17137}" destId="{17B4EF9D-B541-4805-AD64-0E1C41C327B7}" srcOrd="0" destOrd="0" presId="urn:microsoft.com/office/officeart/2005/8/layout/radial4"/>
    <dgm:cxn modelId="{C55F3892-73D9-4AB1-A13B-CDC0FCF24E1C}" type="presOf" srcId="{3131B6DA-214E-40D2-85C2-5CBFF85D3748}" destId="{F55CC3BA-5D42-4C69-88AA-6BBA78E3EB50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3AB1226C-EB42-40E3-8B8D-34B81DDF0411}" type="presParOf" srcId="{A98AE131-B5D7-4025-A215-0D3A65650046}" destId="{368D038F-FA84-48A7-9AC6-CF78B355DA19}" srcOrd="0" destOrd="0" presId="urn:microsoft.com/office/officeart/2005/8/layout/radial4"/>
    <dgm:cxn modelId="{A4DE6E00-2186-49DF-973A-3E69272D04A8}" type="presParOf" srcId="{A98AE131-B5D7-4025-A215-0D3A65650046}" destId="{074C0E30-B3F6-4F61-A141-D8653A57965B}" srcOrd="1" destOrd="0" presId="urn:microsoft.com/office/officeart/2005/8/layout/radial4"/>
    <dgm:cxn modelId="{B9DE49C3-7E5F-44D4-8489-E4C62EB21998}" type="presParOf" srcId="{A98AE131-B5D7-4025-A215-0D3A65650046}" destId="{2165126E-0CCF-4018-8EBD-52E987AA10C6}" srcOrd="2" destOrd="0" presId="urn:microsoft.com/office/officeart/2005/8/layout/radial4"/>
    <dgm:cxn modelId="{D9BCD043-FEB8-47FE-BE0A-E71D6BEAF8AB}" type="presParOf" srcId="{A98AE131-B5D7-4025-A215-0D3A65650046}" destId="{B9DC0F79-EEBD-4604-B9EF-06B9B480C98A}" srcOrd="3" destOrd="0" presId="urn:microsoft.com/office/officeart/2005/8/layout/radial4"/>
    <dgm:cxn modelId="{771B0DE7-885E-42FC-9D82-2B5A4F1234AB}" type="presParOf" srcId="{A98AE131-B5D7-4025-A215-0D3A65650046}" destId="{F55CC3BA-5D42-4C69-88AA-6BBA78E3EB50}" srcOrd="4" destOrd="0" presId="urn:microsoft.com/office/officeart/2005/8/layout/radial4"/>
    <dgm:cxn modelId="{07756016-A847-4841-AEAE-FF37089B4BD2}" type="presParOf" srcId="{A98AE131-B5D7-4025-A215-0D3A65650046}" destId="{65A77422-331C-48D9-8AF4-BAA2F14F5B32}" srcOrd="5" destOrd="0" presId="urn:microsoft.com/office/officeart/2005/8/layout/radial4"/>
    <dgm:cxn modelId="{6D92FE7E-40BD-4F64-A770-A5B89A089430}" type="presParOf" srcId="{A98AE131-B5D7-4025-A215-0D3A65650046}" destId="{1C2C88D5-612E-487A-9B1F-912D2575CD5F}" srcOrd="6" destOrd="0" presId="urn:microsoft.com/office/officeart/2005/8/layout/radial4"/>
    <dgm:cxn modelId="{23B39259-753D-478D-8A07-48338F9B5CAC}" type="presParOf" srcId="{A98AE131-B5D7-4025-A215-0D3A65650046}" destId="{17B4EF9D-B541-4805-AD64-0E1C41C327B7}" srcOrd="7" destOrd="0" presId="urn:microsoft.com/office/officeart/2005/8/layout/radial4"/>
    <dgm:cxn modelId="{44573776-CF04-4106-A17C-EF938017DC5C}" type="presParOf" srcId="{A98AE131-B5D7-4025-A215-0D3A65650046}" destId="{C39DE8AB-0AD8-439D-AA94-1EF3B5FFC9EE}" srcOrd="8" destOrd="0" presId="urn:microsoft.com/office/officeart/2005/8/layout/radial4"/>
    <dgm:cxn modelId="{6842D408-67E6-4DDB-9539-0D5FB77DFE8D}" type="presParOf" srcId="{A98AE131-B5D7-4025-A215-0D3A65650046}" destId="{B8D7DC7B-FD52-4CFD-94E0-4EE976CB7403}" srcOrd="9" destOrd="0" presId="urn:microsoft.com/office/officeart/2005/8/layout/radial4"/>
    <dgm:cxn modelId="{1C189F31-9517-48B0-B6F0-2DA354A2FC01}" type="presParOf" srcId="{A98AE131-B5D7-4025-A215-0D3A65650046}" destId="{2F5E2DB4-56A8-483F-A0A2-16B6B2A5976D}" srcOrd="10" destOrd="0" presId="urn:microsoft.com/office/officeart/2005/8/layout/radial4"/>
    <dgm:cxn modelId="{8BD9C90A-7E64-4EFD-B6B9-7342BD26A1F1}" type="presParOf" srcId="{A98AE131-B5D7-4025-A215-0D3A65650046}" destId="{BA63D8B6-7676-482B-9B7E-FEFE983B901F}" srcOrd="11" destOrd="0" presId="urn:microsoft.com/office/officeart/2005/8/layout/radial4"/>
    <dgm:cxn modelId="{FB2948C5-6248-4C5B-99B5-0B4F4EF79635}" type="presParOf" srcId="{A98AE131-B5D7-4025-A215-0D3A65650046}" destId="{8CF2E704-C584-4071-8C30-9A554C0B8303}" srcOrd="12" destOrd="0" presId="urn:microsoft.com/office/officeart/2005/8/layout/radial4"/>
    <dgm:cxn modelId="{6666ED1E-E0A7-40D7-8716-2D0F1B65C5D6}" type="presParOf" srcId="{A98AE131-B5D7-4025-A215-0D3A65650046}" destId="{F7BDCBF9-7451-45AC-B9A6-E46904B4C2D1}" srcOrd="13" destOrd="0" presId="urn:microsoft.com/office/officeart/2005/8/layout/radial4"/>
    <dgm:cxn modelId="{73C265BF-9514-4AAB-882E-20213429FAE0}" type="presParOf" srcId="{A98AE131-B5D7-4025-A215-0D3A65650046}" destId="{1F9A539F-EBBA-4514-886D-7AB06915F0E0}" srcOrd="14" destOrd="0" presId="urn:microsoft.com/office/officeart/2005/8/layout/radial4"/>
    <dgm:cxn modelId="{53B3105C-AB55-4CCC-BC01-43F00221C4F3}" type="presParOf" srcId="{A98AE131-B5D7-4025-A215-0D3A65650046}" destId="{AD8F06F7-F0F5-4DCE-880B-72FCAB22C1D8}" srcOrd="15" destOrd="0" presId="urn:microsoft.com/office/officeart/2005/8/layout/radial4"/>
    <dgm:cxn modelId="{F525F17D-6B5B-4CAE-A578-343493C87F97}" type="presParOf" srcId="{A98AE131-B5D7-4025-A215-0D3A65650046}" destId="{D7E8C5D2-8B23-4534-ACD7-2B8B697D317B}" srcOrd="16" destOrd="0" presId="urn:microsoft.com/office/officeart/2005/8/layout/radial4"/>
    <dgm:cxn modelId="{B19C4EC1-B7BD-4003-9BBC-89C8F33FC388}" type="presParOf" srcId="{A98AE131-B5D7-4025-A215-0D3A65650046}" destId="{89CD5610-258F-4F3A-B11E-3DC20CDA3374}" srcOrd="17" destOrd="0" presId="urn:microsoft.com/office/officeart/2005/8/layout/radial4"/>
    <dgm:cxn modelId="{D84A7D9D-7569-4A58-95B3-E9337604C937}" type="presParOf" srcId="{A98AE131-B5D7-4025-A215-0D3A65650046}" destId="{C126AB06-687C-464C-8E94-BC1E9013F5E5}" srcOrd="18" destOrd="0" presId="urn:microsoft.com/office/officeart/2005/8/layout/radial4"/>
    <dgm:cxn modelId="{3DF25F42-601C-4694-BE5E-CBC470E82ED7}" type="presParOf" srcId="{A98AE131-B5D7-4025-A215-0D3A65650046}" destId="{A8F40323-DF1E-4B1F-8A6F-31BB8921EBA4}" srcOrd="19" destOrd="0" presId="urn:microsoft.com/office/officeart/2005/8/layout/radial4"/>
    <dgm:cxn modelId="{89339B78-138B-4507-890A-3401F8486C3E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solidFill>
          <a:schemeClr val="accent3"/>
        </a:solidFill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29FAC-DA6B-4658-8A8D-C078F7F4FBA2}" type="presOf" srcId="{D6526C11-B263-4FCF-BD5C-AA820BB1BC60}" destId="{1C2C88D5-612E-487A-9B1F-912D2575CD5F}" srcOrd="0" destOrd="0" presId="urn:microsoft.com/office/officeart/2005/8/layout/radial4"/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2AA4C9DC-F087-4006-B713-6EA3CB7FC90E}" type="presOf" srcId="{499D338C-8C72-4C3F-A826-9561775CA22C}" destId="{CBA2543A-D7F4-4158-97FD-8AC9EC39C427}" srcOrd="0" destOrd="0" presId="urn:microsoft.com/office/officeart/2005/8/layout/radial4"/>
    <dgm:cxn modelId="{CB3E4A39-682B-4A69-8EF6-448F0896F178}" type="presOf" srcId="{F9365E95-22C9-4EA2-8826-68594D81A023}" destId="{AD8F06F7-F0F5-4DCE-880B-72FCAB22C1D8}" srcOrd="0" destOrd="0" presId="urn:microsoft.com/office/officeart/2005/8/layout/radial4"/>
    <dgm:cxn modelId="{A61EA4CE-D995-4C29-96BC-5DB0A966D8A1}" type="presOf" srcId="{E12FF8AC-C7FD-44BB-A468-29553D172383}" destId="{D7E8C5D2-8B23-4534-ACD7-2B8B697D317B}" srcOrd="0" destOrd="0" presId="urn:microsoft.com/office/officeart/2005/8/layout/radial4"/>
    <dgm:cxn modelId="{0E558CA4-487A-4ED0-9B95-FA4BA80B77A7}" type="presOf" srcId="{19244171-6D3B-48B1-B83F-7B9C7C19E89E}" destId="{1F9A539F-EBBA-4514-886D-7AB06915F0E0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7F1D215D-90C9-4C02-9E3D-7A1C1845F3F4}" type="presOf" srcId="{75A57F59-1180-400A-8337-4C4695D41207}" destId="{B8D7DC7B-FD52-4CFD-94E0-4EE976CB7403}" srcOrd="0" destOrd="0" presId="urn:microsoft.com/office/officeart/2005/8/layout/radial4"/>
    <dgm:cxn modelId="{CDF45BAE-83DE-4099-BE9B-64D5F1FE297B}" type="presOf" srcId="{1DE75E07-72B1-463A-8DF4-1C3DB33F6A6C}" destId="{2F5E2DB4-56A8-483F-A0A2-16B6B2A5976D}" srcOrd="0" destOrd="0" presId="urn:microsoft.com/office/officeart/2005/8/layout/radial4"/>
    <dgm:cxn modelId="{2FFEB267-D340-4283-ABEA-35153A892545}" type="presOf" srcId="{3131B6DA-214E-40D2-85C2-5CBFF85D3748}" destId="{F55CC3BA-5D42-4C69-88AA-6BBA78E3EB50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77BA8771-A3FD-4C6D-978B-6ECC85BD9325}" type="presOf" srcId="{C2659043-E780-425D-9D26-0479B3A4204D}" destId="{BA63D8B6-7676-482B-9B7E-FEFE983B901F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C088C8C6-38E3-4B25-BF87-B8EC929E06A0}" type="presOf" srcId="{08F64B51-0817-4F2E-9A88-22A0F1E17137}" destId="{17B4EF9D-B541-4805-AD64-0E1C41C327B7}" srcOrd="0" destOrd="0" presId="urn:microsoft.com/office/officeart/2005/8/layout/radial4"/>
    <dgm:cxn modelId="{FBC4FF7F-A86D-45E4-B37B-C65E9D5A4499}" type="presOf" srcId="{E2F05ACC-4AE1-48D3-867F-C567D6316BD7}" destId="{074C0E30-B3F6-4F61-A141-D8653A57965B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486CF53B-723A-4BBD-B493-34A359E4D9DD}" type="presOf" srcId="{56041229-64BE-4B92-89DF-8F791927F0A3}" destId="{B9DC0F79-EEBD-4604-B9EF-06B9B480C98A}" srcOrd="0" destOrd="0" presId="urn:microsoft.com/office/officeart/2005/8/layout/radial4"/>
    <dgm:cxn modelId="{E3C15528-4DA0-4916-B339-693F8C491DC6}" type="presOf" srcId="{6E76A859-B18E-4829-BDF9-D41F69E463DA}" destId="{65A77422-331C-48D9-8AF4-BAA2F14F5B32}" srcOrd="0" destOrd="0" presId="urn:microsoft.com/office/officeart/2005/8/layout/radial4"/>
    <dgm:cxn modelId="{D2B45F8A-9660-4031-A2FC-E80D9FF90648}" type="presOf" srcId="{26124AC6-6E7E-469D-9C7A-4E80C5DFEC80}" destId="{A98AE131-B5D7-4025-A215-0D3A65650046}" srcOrd="0" destOrd="0" presId="urn:microsoft.com/office/officeart/2005/8/layout/radial4"/>
    <dgm:cxn modelId="{CEFDE1F3-21C6-477F-9F8A-70D14FF34C34}" type="presOf" srcId="{6C4BAC40-5CD6-44EA-B103-A3A59C2A4B50}" destId="{C126AB06-687C-464C-8E94-BC1E9013F5E5}" srcOrd="0" destOrd="0" presId="urn:microsoft.com/office/officeart/2005/8/layout/radial4"/>
    <dgm:cxn modelId="{2D01319E-8D66-411D-B280-D3AC84345189}" type="presOf" srcId="{5D3FCC20-28FE-4BC2-94E1-D94204BF8982}" destId="{8CF2E704-C584-4071-8C30-9A554C0B8303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0BB11D7B-209E-4265-98AB-80E29249F15A}" type="presOf" srcId="{EB4D1720-0168-48E9-BE7E-ECBB71548824}" destId="{89CD5610-258F-4F3A-B11E-3DC20CDA3374}" srcOrd="0" destOrd="0" presId="urn:microsoft.com/office/officeart/2005/8/layout/radial4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7AAE0917-1519-4E6E-AD2A-B7B08F569C42}" type="presOf" srcId="{49573E55-E7C3-4AFB-85C3-74C3F2BA6E44}" destId="{C39DE8AB-0AD8-439D-AA94-1EF3B5FFC9EE}" srcOrd="0" destOrd="0" presId="urn:microsoft.com/office/officeart/2005/8/layout/radial4"/>
    <dgm:cxn modelId="{0F199322-6889-46DC-91A1-C361008147FF}" type="presOf" srcId="{D0A7946A-688D-47ED-825A-1EF6C3C13CD0}" destId="{A8F40323-DF1E-4B1F-8A6F-31BB8921EBA4}" srcOrd="0" destOrd="0" presId="urn:microsoft.com/office/officeart/2005/8/layout/radial4"/>
    <dgm:cxn modelId="{357CA8B7-E042-4130-8476-990F4B9CA35B}" type="presOf" srcId="{170F588E-D67D-4AAB-B711-AE9708CBE1DE}" destId="{2165126E-0CCF-4018-8EBD-52E987AA10C6}" srcOrd="0" destOrd="0" presId="urn:microsoft.com/office/officeart/2005/8/layout/radial4"/>
    <dgm:cxn modelId="{21FAF9B9-40A4-40E6-A9C3-9BEAEF458D1A}" type="presOf" srcId="{C76ED82A-426B-41E8-99B3-76467F071EF0}" destId="{F7BDCBF9-7451-45AC-B9A6-E46904B4C2D1}" srcOrd="0" destOrd="0" presId="urn:microsoft.com/office/officeart/2005/8/layout/radial4"/>
    <dgm:cxn modelId="{DF0861C0-84B5-4FD4-B342-C9AB996FAB40}" type="presOf" srcId="{B9398107-1AB9-4ECC-9B64-657AD8F8CC63}" destId="{368D038F-FA84-48A7-9AC6-CF78B355DA19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AA281BA7-0D04-4E74-88AE-E3182040BD25}" type="presParOf" srcId="{A98AE131-B5D7-4025-A215-0D3A65650046}" destId="{368D038F-FA84-48A7-9AC6-CF78B355DA19}" srcOrd="0" destOrd="0" presId="urn:microsoft.com/office/officeart/2005/8/layout/radial4"/>
    <dgm:cxn modelId="{1A62D249-D48D-42B3-A460-BF361215CA13}" type="presParOf" srcId="{A98AE131-B5D7-4025-A215-0D3A65650046}" destId="{074C0E30-B3F6-4F61-A141-D8653A57965B}" srcOrd="1" destOrd="0" presId="urn:microsoft.com/office/officeart/2005/8/layout/radial4"/>
    <dgm:cxn modelId="{0E23FB68-E964-4066-A485-2AC6B1C53161}" type="presParOf" srcId="{A98AE131-B5D7-4025-A215-0D3A65650046}" destId="{2165126E-0CCF-4018-8EBD-52E987AA10C6}" srcOrd="2" destOrd="0" presId="urn:microsoft.com/office/officeart/2005/8/layout/radial4"/>
    <dgm:cxn modelId="{2F859951-A2EC-4F70-9D46-B362C084D2DF}" type="presParOf" srcId="{A98AE131-B5D7-4025-A215-0D3A65650046}" destId="{B9DC0F79-EEBD-4604-B9EF-06B9B480C98A}" srcOrd="3" destOrd="0" presId="urn:microsoft.com/office/officeart/2005/8/layout/radial4"/>
    <dgm:cxn modelId="{BD659602-38C6-42C3-AAA6-FCF5B1590411}" type="presParOf" srcId="{A98AE131-B5D7-4025-A215-0D3A65650046}" destId="{F55CC3BA-5D42-4C69-88AA-6BBA78E3EB50}" srcOrd="4" destOrd="0" presId="urn:microsoft.com/office/officeart/2005/8/layout/radial4"/>
    <dgm:cxn modelId="{73062A69-2F0E-41DC-A302-255E13367222}" type="presParOf" srcId="{A98AE131-B5D7-4025-A215-0D3A65650046}" destId="{65A77422-331C-48D9-8AF4-BAA2F14F5B32}" srcOrd="5" destOrd="0" presId="urn:microsoft.com/office/officeart/2005/8/layout/radial4"/>
    <dgm:cxn modelId="{797B7819-5D5A-480F-8173-BAAC27C7CA33}" type="presParOf" srcId="{A98AE131-B5D7-4025-A215-0D3A65650046}" destId="{1C2C88D5-612E-487A-9B1F-912D2575CD5F}" srcOrd="6" destOrd="0" presId="urn:microsoft.com/office/officeart/2005/8/layout/radial4"/>
    <dgm:cxn modelId="{93D66367-10B5-472F-8F2A-43EBF64128E3}" type="presParOf" srcId="{A98AE131-B5D7-4025-A215-0D3A65650046}" destId="{17B4EF9D-B541-4805-AD64-0E1C41C327B7}" srcOrd="7" destOrd="0" presId="urn:microsoft.com/office/officeart/2005/8/layout/radial4"/>
    <dgm:cxn modelId="{0015E2D8-F372-4F6A-AB7A-2C51D1D155AE}" type="presParOf" srcId="{A98AE131-B5D7-4025-A215-0D3A65650046}" destId="{C39DE8AB-0AD8-439D-AA94-1EF3B5FFC9EE}" srcOrd="8" destOrd="0" presId="urn:microsoft.com/office/officeart/2005/8/layout/radial4"/>
    <dgm:cxn modelId="{43BEBA31-51B2-4E82-A7CA-34345C3ED2BB}" type="presParOf" srcId="{A98AE131-B5D7-4025-A215-0D3A65650046}" destId="{B8D7DC7B-FD52-4CFD-94E0-4EE976CB7403}" srcOrd="9" destOrd="0" presId="urn:microsoft.com/office/officeart/2005/8/layout/radial4"/>
    <dgm:cxn modelId="{EAF8705D-F8CC-47F6-9B14-E9C2D09EA8A1}" type="presParOf" srcId="{A98AE131-B5D7-4025-A215-0D3A65650046}" destId="{2F5E2DB4-56A8-483F-A0A2-16B6B2A5976D}" srcOrd="10" destOrd="0" presId="urn:microsoft.com/office/officeart/2005/8/layout/radial4"/>
    <dgm:cxn modelId="{DB844D80-B79F-4DD5-BBD6-7C96D8F7BF12}" type="presParOf" srcId="{A98AE131-B5D7-4025-A215-0D3A65650046}" destId="{BA63D8B6-7676-482B-9B7E-FEFE983B901F}" srcOrd="11" destOrd="0" presId="urn:microsoft.com/office/officeart/2005/8/layout/radial4"/>
    <dgm:cxn modelId="{3240C87F-6BD7-4B89-BEF7-F28C3709DDF9}" type="presParOf" srcId="{A98AE131-B5D7-4025-A215-0D3A65650046}" destId="{8CF2E704-C584-4071-8C30-9A554C0B8303}" srcOrd="12" destOrd="0" presId="urn:microsoft.com/office/officeart/2005/8/layout/radial4"/>
    <dgm:cxn modelId="{8CDEC604-E3F5-4E5C-925B-5FDB8E8DB1A6}" type="presParOf" srcId="{A98AE131-B5D7-4025-A215-0D3A65650046}" destId="{F7BDCBF9-7451-45AC-B9A6-E46904B4C2D1}" srcOrd="13" destOrd="0" presId="urn:microsoft.com/office/officeart/2005/8/layout/radial4"/>
    <dgm:cxn modelId="{ADDB324A-700E-4537-AF90-5140C203973A}" type="presParOf" srcId="{A98AE131-B5D7-4025-A215-0D3A65650046}" destId="{1F9A539F-EBBA-4514-886D-7AB06915F0E0}" srcOrd="14" destOrd="0" presId="urn:microsoft.com/office/officeart/2005/8/layout/radial4"/>
    <dgm:cxn modelId="{2A593BDE-CF4C-4BD5-9A0F-4D1C8497BA4A}" type="presParOf" srcId="{A98AE131-B5D7-4025-A215-0D3A65650046}" destId="{AD8F06F7-F0F5-4DCE-880B-72FCAB22C1D8}" srcOrd="15" destOrd="0" presId="urn:microsoft.com/office/officeart/2005/8/layout/radial4"/>
    <dgm:cxn modelId="{CA46A282-B0F7-49F2-840B-8EDA824821E3}" type="presParOf" srcId="{A98AE131-B5D7-4025-A215-0D3A65650046}" destId="{D7E8C5D2-8B23-4534-ACD7-2B8B697D317B}" srcOrd="16" destOrd="0" presId="urn:microsoft.com/office/officeart/2005/8/layout/radial4"/>
    <dgm:cxn modelId="{7AFA1D99-2FA9-4CFF-ADA6-7DBA32C80575}" type="presParOf" srcId="{A98AE131-B5D7-4025-A215-0D3A65650046}" destId="{89CD5610-258F-4F3A-B11E-3DC20CDA3374}" srcOrd="17" destOrd="0" presId="urn:microsoft.com/office/officeart/2005/8/layout/radial4"/>
    <dgm:cxn modelId="{6C19ADC8-0177-4441-BA03-1D8CE83F1E78}" type="presParOf" srcId="{A98AE131-B5D7-4025-A215-0D3A65650046}" destId="{C126AB06-687C-464C-8E94-BC1E9013F5E5}" srcOrd="18" destOrd="0" presId="urn:microsoft.com/office/officeart/2005/8/layout/radial4"/>
    <dgm:cxn modelId="{FAB467A2-A923-44BA-BBFA-9B87DBDCF7DB}" type="presParOf" srcId="{A98AE131-B5D7-4025-A215-0D3A65650046}" destId="{A8F40323-DF1E-4B1F-8A6F-31BB8921EBA4}" srcOrd="19" destOrd="0" presId="urn:microsoft.com/office/officeart/2005/8/layout/radial4"/>
    <dgm:cxn modelId="{19BBB98A-BFBB-4601-86C1-CA82AFC96E80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solidFill>
          <a:schemeClr val="accent3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/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A6A2E-2FBB-4D70-BF5E-5AEF37358974}" type="presOf" srcId="{56041229-64BE-4B92-89DF-8F791927F0A3}" destId="{B9DC0F79-EEBD-4604-B9EF-06B9B480C98A}" srcOrd="0" destOrd="0" presId="urn:microsoft.com/office/officeart/2005/8/layout/radial4"/>
    <dgm:cxn modelId="{1CF2868B-3AD8-445F-83F5-ADD3B01FD4A1}" type="presOf" srcId="{C76ED82A-426B-41E8-99B3-76467F071EF0}" destId="{F7BDCBF9-7451-45AC-B9A6-E46904B4C2D1}" srcOrd="0" destOrd="0" presId="urn:microsoft.com/office/officeart/2005/8/layout/radial4"/>
    <dgm:cxn modelId="{62963643-B081-479D-B6E3-141CCC7D6C97}" type="presOf" srcId="{26124AC6-6E7E-469D-9C7A-4E80C5DFEC80}" destId="{A98AE131-B5D7-4025-A215-0D3A65650046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8820F7B4-50BC-4D4E-9D76-FA5FBD4391FD}" type="presOf" srcId="{6C4BAC40-5CD6-44EA-B103-A3A59C2A4B50}" destId="{C126AB06-687C-464C-8E94-BC1E9013F5E5}" srcOrd="0" destOrd="0" presId="urn:microsoft.com/office/officeart/2005/8/layout/radial4"/>
    <dgm:cxn modelId="{6B4ABC27-B308-48F2-BD5E-BF27CF6245D5}" type="presOf" srcId="{EB4D1720-0168-48E9-BE7E-ECBB71548824}" destId="{89CD5610-258F-4F3A-B11E-3DC20CDA3374}" srcOrd="0" destOrd="0" presId="urn:microsoft.com/office/officeart/2005/8/layout/radial4"/>
    <dgm:cxn modelId="{6BFA0FBF-8A1D-4677-885A-45375F85C047}" type="presOf" srcId="{D6526C11-B263-4FCF-BD5C-AA820BB1BC60}" destId="{1C2C88D5-612E-487A-9B1F-912D2575CD5F}" srcOrd="0" destOrd="0" presId="urn:microsoft.com/office/officeart/2005/8/layout/radial4"/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82A41C7B-3C52-4A52-890A-2A134E9C3544}" type="presOf" srcId="{499D338C-8C72-4C3F-A826-9561775CA22C}" destId="{CBA2543A-D7F4-4158-97FD-8AC9EC39C427}" srcOrd="0" destOrd="0" presId="urn:microsoft.com/office/officeart/2005/8/layout/radial4"/>
    <dgm:cxn modelId="{C502DD4B-CB26-4A0F-8A3E-C6B642B12EB0}" type="presOf" srcId="{E12FF8AC-C7FD-44BB-A468-29553D172383}" destId="{D7E8C5D2-8B23-4534-ACD7-2B8B697D317B}" srcOrd="0" destOrd="0" presId="urn:microsoft.com/office/officeart/2005/8/layout/radial4"/>
    <dgm:cxn modelId="{2221EED6-EA0B-46F8-9BD5-4EC7738DB6F2}" type="presOf" srcId="{F9365E95-22C9-4EA2-8826-68594D81A023}" destId="{AD8F06F7-F0F5-4DCE-880B-72FCAB22C1D8}" srcOrd="0" destOrd="0" presId="urn:microsoft.com/office/officeart/2005/8/layout/radial4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7BC39E77-54D5-4A73-AAA5-21C041DEF325}" type="presOf" srcId="{5D3FCC20-28FE-4BC2-94E1-D94204BF8982}" destId="{8CF2E704-C584-4071-8C30-9A554C0B8303}" srcOrd="0" destOrd="0" presId="urn:microsoft.com/office/officeart/2005/8/layout/radial4"/>
    <dgm:cxn modelId="{D779899F-3E6F-4991-8863-E6AAF02648DC}" type="presOf" srcId="{E2F05ACC-4AE1-48D3-867F-C567D6316BD7}" destId="{074C0E30-B3F6-4F61-A141-D8653A57965B}" srcOrd="0" destOrd="0" presId="urn:microsoft.com/office/officeart/2005/8/layout/radial4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549F580-16EE-4E18-9243-96A85E8327EE}" type="presOf" srcId="{3131B6DA-214E-40D2-85C2-5CBFF85D3748}" destId="{F55CC3BA-5D42-4C69-88AA-6BBA78E3EB50}" srcOrd="0" destOrd="0" presId="urn:microsoft.com/office/officeart/2005/8/layout/radial4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ED1297E4-AD29-468A-BFA3-9D3B5BEC862B}" type="presOf" srcId="{D0A7946A-688D-47ED-825A-1EF6C3C13CD0}" destId="{A8F40323-DF1E-4B1F-8A6F-31BB8921EBA4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3A2FA8D8-F683-4B17-B432-7AB42DECE3CC}" type="presOf" srcId="{C2659043-E780-425D-9D26-0479B3A4204D}" destId="{BA63D8B6-7676-482B-9B7E-FEFE983B901F}" srcOrd="0" destOrd="0" presId="urn:microsoft.com/office/officeart/2005/8/layout/radial4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0DE84FAA-6560-4244-BFCF-270BA057994A}" type="presOf" srcId="{1DE75E07-72B1-463A-8DF4-1C3DB33F6A6C}" destId="{2F5E2DB4-56A8-483F-A0A2-16B6B2A5976D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4C1F016E-36F1-4A2A-8DAE-DF9885C58C45}" type="presOf" srcId="{49573E55-E7C3-4AFB-85C3-74C3F2BA6E44}" destId="{C39DE8AB-0AD8-439D-AA94-1EF3B5FFC9EE}" srcOrd="0" destOrd="0" presId="urn:microsoft.com/office/officeart/2005/8/layout/radial4"/>
    <dgm:cxn modelId="{76C5C366-FE7C-4BEC-806B-19670F603775}" type="presOf" srcId="{6E76A859-B18E-4829-BDF9-D41F69E463DA}" destId="{65A77422-331C-48D9-8AF4-BAA2F14F5B32}" srcOrd="0" destOrd="0" presId="urn:microsoft.com/office/officeart/2005/8/layout/radial4"/>
    <dgm:cxn modelId="{5F3535E7-86CF-4861-B757-E4391C52305C}" type="presOf" srcId="{19244171-6D3B-48B1-B83F-7B9C7C19E89E}" destId="{1F9A539F-EBBA-4514-886D-7AB06915F0E0}" srcOrd="0" destOrd="0" presId="urn:microsoft.com/office/officeart/2005/8/layout/radial4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40B03A7F-0029-4308-9EF9-00D2E72FD23D}" type="presOf" srcId="{B9398107-1AB9-4ECC-9B64-657AD8F8CC63}" destId="{368D038F-FA84-48A7-9AC6-CF78B355DA19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9AB67659-7EB3-4DF2-B2DE-9C50DEA21940}" type="presOf" srcId="{08F64B51-0817-4F2E-9A88-22A0F1E17137}" destId="{17B4EF9D-B541-4805-AD64-0E1C41C327B7}" srcOrd="0" destOrd="0" presId="urn:microsoft.com/office/officeart/2005/8/layout/radial4"/>
    <dgm:cxn modelId="{86F6FC92-2459-40EC-A86E-95E150361E68}" type="presOf" srcId="{75A57F59-1180-400A-8337-4C4695D41207}" destId="{B8D7DC7B-FD52-4CFD-94E0-4EE976CB7403}" srcOrd="0" destOrd="0" presId="urn:microsoft.com/office/officeart/2005/8/layout/radial4"/>
    <dgm:cxn modelId="{DAF34149-8CBD-43CC-865E-0CBD0D877576}" type="presOf" srcId="{170F588E-D67D-4AAB-B711-AE9708CBE1DE}" destId="{2165126E-0CCF-4018-8EBD-52E987AA10C6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E9EF109-E831-46CE-8640-2F4CED5A911B}" type="presParOf" srcId="{A98AE131-B5D7-4025-A215-0D3A65650046}" destId="{368D038F-FA84-48A7-9AC6-CF78B355DA19}" srcOrd="0" destOrd="0" presId="urn:microsoft.com/office/officeart/2005/8/layout/radial4"/>
    <dgm:cxn modelId="{B9D8274E-ED39-45E7-9BA5-72907D9A4C2E}" type="presParOf" srcId="{A98AE131-B5D7-4025-A215-0D3A65650046}" destId="{074C0E30-B3F6-4F61-A141-D8653A57965B}" srcOrd="1" destOrd="0" presId="urn:microsoft.com/office/officeart/2005/8/layout/radial4"/>
    <dgm:cxn modelId="{189B89F7-DD52-4B15-A92F-ECA3C9342F88}" type="presParOf" srcId="{A98AE131-B5D7-4025-A215-0D3A65650046}" destId="{2165126E-0CCF-4018-8EBD-52E987AA10C6}" srcOrd="2" destOrd="0" presId="urn:microsoft.com/office/officeart/2005/8/layout/radial4"/>
    <dgm:cxn modelId="{D7E45968-0848-44B4-8692-C98744B4A3C6}" type="presParOf" srcId="{A98AE131-B5D7-4025-A215-0D3A65650046}" destId="{B9DC0F79-EEBD-4604-B9EF-06B9B480C98A}" srcOrd="3" destOrd="0" presId="urn:microsoft.com/office/officeart/2005/8/layout/radial4"/>
    <dgm:cxn modelId="{B130DAFF-5F74-4D44-AA02-7DDEDA9EE682}" type="presParOf" srcId="{A98AE131-B5D7-4025-A215-0D3A65650046}" destId="{F55CC3BA-5D42-4C69-88AA-6BBA78E3EB50}" srcOrd="4" destOrd="0" presId="urn:microsoft.com/office/officeart/2005/8/layout/radial4"/>
    <dgm:cxn modelId="{B5A91FDD-38E9-4A85-B3CE-C2B298011252}" type="presParOf" srcId="{A98AE131-B5D7-4025-A215-0D3A65650046}" destId="{65A77422-331C-48D9-8AF4-BAA2F14F5B32}" srcOrd="5" destOrd="0" presId="urn:microsoft.com/office/officeart/2005/8/layout/radial4"/>
    <dgm:cxn modelId="{A14BC3FF-9C47-4BBB-8C10-3482F4D2F4F5}" type="presParOf" srcId="{A98AE131-B5D7-4025-A215-0D3A65650046}" destId="{1C2C88D5-612E-487A-9B1F-912D2575CD5F}" srcOrd="6" destOrd="0" presId="urn:microsoft.com/office/officeart/2005/8/layout/radial4"/>
    <dgm:cxn modelId="{5C11F326-4EC6-4FFD-BD7C-C37493BFEDDA}" type="presParOf" srcId="{A98AE131-B5D7-4025-A215-0D3A65650046}" destId="{17B4EF9D-B541-4805-AD64-0E1C41C327B7}" srcOrd="7" destOrd="0" presId="urn:microsoft.com/office/officeart/2005/8/layout/radial4"/>
    <dgm:cxn modelId="{2A5A0DF2-40FB-4485-994D-E96635D44584}" type="presParOf" srcId="{A98AE131-B5D7-4025-A215-0D3A65650046}" destId="{C39DE8AB-0AD8-439D-AA94-1EF3B5FFC9EE}" srcOrd="8" destOrd="0" presId="urn:microsoft.com/office/officeart/2005/8/layout/radial4"/>
    <dgm:cxn modelId="{41812B1C-2CD6-433A-88EC-2F9F1EC31040}" type="presParOf" srcId="{A98AE131-B5D7-4025-A215-0D3A65650046}" destId="{B8D7DC7B-FD52-4CFD-94E0-4EE976CB7403}" srcOrd="9" destOrd="0" presId="urn:microsoft.com/office/officeart/2005/8/layout/radial4"/>
    <dgm:cxn modelId="{AA8AB938-ECAF-4300-A860-B1A082C4A7FF}" type="presParOf" srcId="{A98AE131-B5D7-4025-A215-0D3A65650046}" destId="{2F5E2DB4-56A8-483F-A0A2-16B6B2A5976D}" srcOrd="10" destOrd="0" presId="urn:microsoft.com/office/officeart/2005/8/layout/radial4"/>
    <dgm:cxn modelId="{EB6CC36F-1D17-4861-9D9F-2B159AE32A86}" type="presParOf" srcId="{A98AE131-B5D7-4025-A215-0D3A65650046}" destId="{BA63D8B6-7676-482B-9B7E-FEFE983B901F}" srcOrd="11" destOrd="0" presId="urn:microsoft.com/office/officeart/2005/8/layout/radial4"/>
    <dgm:cxn modelId="{BFF24ECB-A1B8-478E-95DC-705FFBBE97A3}" type="presParOf" srcId="{A98AE131-B5D7-4025-A215-0D3A65650046}" destId="{8CF2E704-C584-4071-8C30-9A554C0B8303}" srcOrd="12" destOrd="0" presId="urn:microsoft.com/office/officeart/2005/8/layout/radial4"/>
    <dgm:cxn modelId="{944C74FF-E137-418C-9BDE-2449726515FB}" type="presParOf" srcId="{A98AE131-B5D7-4025-A215-0D3A65650046}" destId="{F7BDCBF9-7451-45AC-B9A6-E46904B4C2D1}" srcOrd="13" destOrd="0" presId="urn:microsoft.com/office/officeart/2005/8/layout/radial4"/>
    <dgm:cxn modelId="{59833C89-0984-4C4E-B22D-EE4F6431C43A}" type="presParOf" srcId="{A98AE131-B5D7-4025-A215-0D3A65650046}" destId="{1F9A539F-EBBA-4514-886D-7AB06915F0E0}" srcOrd="14" destOrd="0" presId="urn:microsoft.com/office/officeart/2005/8/layout/radial4"/>
    <dgm:cxn modelId="{2C5059C2-8B3E-4E80-BE30-87460F0CEA87}" type="presParOf" srcId="{A98AE131-B5D7-4025-A215-0D3A65650046}" destId="{AD8F06F7-F0F5-4DCE-880B-72FCAB22C1D8}" srcOrd="15" destOrd="0" presId="urn:microsoft.com/office/officeart/2005/8/layout/radial4"/>
    <dgm:cxn modelId="{010A2B5C-3ACE-472F-AF6F-7943DEA19442}" type="presParOf" srcId="{A98AE131-B5D7-4025-A215-0D3A65650046}" destId="{D7E8C5D2-8B23-4534-ACD7-2B8B697D317B}" srcOrd="16" destOrd="0" presId="urn:microsoft.com/office/officeart/2005/8/layout/radial4"/>
    <dgm:cxn modelId="{01AB1079-CF95-4882-A09E-89D58B603C4F}" type="presParOf" srcId="{A98AE131-B5D7-4025-A215-0D3A65650046}" destId="{89CD5610-258F-4F3A-B11E-3DC20CDA3374}" srcOrd="17" destOrd="0" presId="urn:microsoft.com/office/officeart/2005/8/layout/radial4"/>
    <dgm:cxn modelId="{850079C6-09E2-441F-8B3F-5E292C69F34A}" type="presParOf" srcId="{A98AE131-B5D7-4025-A215-0D3A65650046}" destId="{C126AB06-687C-464C-8E94-BC1E9013F5E5}" srcOrd="18" destOrd="0" presId="urn:microsoft.com/office/officeart/2005/8/layout/radial4"/>
    <dgm:cxn modelId="{8A950BB6-983D-414F-B74E-D215542E5BD5}" type="presParOf" srcId="{A98AE131-B5D7-4025-A215-0D3A65650046}" destId="{A8F40323-DF1E-4B1F-8A6F-31BB8921EBA4}" srcOrd="19" destOrd="0" presId="urn:microsoft.com/office/officeart/2005/8/layout/radial4"/>
    <dgm:cxn modelId="{0C0F4F2F-605B-4511-8E81-13B2947167EB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rgbClr val="92D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ln w="38100"/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A25708-C059-44CD-A4C1-864ECCEDBF2E}" type="presOf" srcId="{6E76A859-B18E-4829-BDF9-D41F69E463DA}" destId="{65A77422-331C-48D9-8AF4-BAA2F14F5B32}" srcOrd="0" destOrd="0" presId="urn:microsoft.com/office/officeart/2005/8/layout/radial4"/>
    <dgm:cxn modelId="{662646E2-9076-410A-97BC-1CA17770FC45}" type="presOf" srcId="{08F64B51-0817-4F2E-9A88-22A0F1E17137}" destId="{17B4EF9D-B541-4805-AD64-0E1C41C327B7}" srcOrd="0" destOrd="0" presId="urn:microsoft.com/office/officeart/2005/8/layout/radial4"/>
    <dgm:cxn modelId="{CD0299B4-81D0-49E0-84A2-F8A5ADF8AFF6}" type="presOf" srcId="{26124AC6-6E7E-469D-9C7A-4E80C5DFEC80}" destId="{A98AE131-B5D7-4025-A215-0D3A65650046}" srcOrd="0" destOrd="0" presId="urn:microsoft.com/office/officeart/2005/8/layout/radial4"/>
    <dgm:cxn modelId="{B7FFD36E-75F1-48B3-AB7C-2F4842A23143}" type="presOf" srcId="{499D338C-8C72-4C3F-A826-9561775CA22C}" destId="{CBA2543A-D7F4-4158-97FD-8AC9EC39C427}" srcOrd="0" destOrd="0" presId="urn:microsoft.com/office/officeart/2005/8/layout/radial4"/>
    <dgm:cxn modelId="{C68BDECF-DD2B-4355-A269-DE6E438AF16F}" type="presOf" srcId="{E12FF8AC-C7FD-44BB-A468-29553D172383}" destId="{D7E8C5D2-8B23-4534-ACD7-2B8B697D317B}" srcOrd="0" destOrd="0" presId="urn:microsoft.com/office/officeart/2005/8/layout/radial4"/>
    <dgm:cxn modelId="{238DD1E1-9FE6-4C2E-913A-9BAA662AD3F4}" type="presOf" srcId="{5D3FCC20-28FE-4BC2-94E1-D94204BF8982}" destId="{8CF2E704-C584-4071-8C30-9A554C0B8303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C9E09AE7-DC6F-430D-B9B5-E65528A8D1D3}" type="presOf" srcId="{EB4D1720-0168-48E9-BE7E-ECBB71548824}" destId="{89CD5610-258F-4F3A-B11E-3DC20CDA3374}" srcOrd="0" destOrd="0" presId="urn:microsoft.com/office/officeart/2005/8/layout/radial4"/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E2126354-1E8C-4478-B427-4AFFA6623727}" type="presOf" srcId="{C2659043-E780-425D-9D26-0479B3A4204D}" destId="{BA63D8B6-7676-482B-9B7E-FEFE983B901F}" srcOrd="0" destOrd="0" presId="urn:microsoft.com/office/officeart/2005/8/layout/radial4"/>
    <dgm:cxn modelId="{4B8A3E0F-E55F-45E2-949E-39F26BDA4C24}" type="presOf" srcId="{6C4BAC40-5CD6-44EA-B103-A3A59C2A4B50}" destId="{C126AB06-687C-464C-8E94-BC1E9013F5E5}" srcOrd="0" destOrd="0" presId="urn:microsoft.com/office/officeart/2005/8/layout/radial4"/>
    <dgm:cxn modelId="{0AA72256-FC8E-4438-9402-7FE4DE001A9A}" type="presOf" srcId="{56041229-64BE-4B92-89DF-8F791927F0A3}" destId="{B9DC0F79-EEBD-4604-B9EF-06B9B480C98A}" srcOrd="0" destOrd="0" presId="urn:microsoft.com/office/officeart/2005/8/layout/radial4"/>
    <dgm:cxn modelId="{2537D4F4-FEA9-4315-9DCD-170EC1FCF75B}" type="presOf" srcId="{D6526C11-B263-4FCF-BD5C-AA820BB1BC60}" destId="{1C2C88D5-612E-487A-9B1F-912D2575CD5F}" srcOrd="0" destOrd="0" presId="urn:microsoft.com/office/officeart/2005/8/layout/radial4"/>
    <dgm:cxn modelId="{6D36E5A0-E700-4D48-83F0-A42136CB52C3}" type="presOf" srcId="{19244171-6D3B-48B1-B83F-7B9C7C19E89E}" destId="{1F9A539F-EBBA-4514-886D-7AB06915F0E0}" srcOrd="0" destOrd="0" presId="urn:microsoft.com/office/officeart/2005/8/layout/radial4"/>
    <dgm:cxn modelId="{DC75C696-BBF3-4BE5-8F13-B8CD3C518379}" type="presOf" srcId="{B9398107-1AB9-4ECC-9B64-657AD8F8CC63}" destId="{368D038F-FA84-48A7-9AC6-CF78B355DA19}" srcOrd="0" destOrd="0" presId="urn:microsoft.com/office/officeart/2005/8/layout/radial4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EC55B9AB-C803-4C43-8DF1-E534016983A4}" type="presOf" srcId="{C76ED82A-426B-41E8-99B3-76467F071EF0}" destId="{F7BDCBF9-7451-45AC-B9A6-E46904B4C2D1}" srcOrd="0" destOrd="0" presId="urn:microsoft.com/office/officeart/2005/8/layout/radial4"/>
    <dgm:cxn modelId="{64260E39-3EB7-48EF-9C55-D96E302F4705}" type="presOf" srcId="{170F588E-D67D-4AAB-B711-AE9708CBE1DE}" destId="{2165126E-0CCF-4018-8EBD-52E987AA10C6}" srcOrd="0" destOrd="0" presId="urn:microsoft.com/office/officeart/2005/8/layout/radial4"/>
    <dgm:cxn modelId="{DB49F562-78F4-492B-A0DB-C8CE740D6FDF}" type="presOf" srcId="{F9365E95-22C9-4EA2-8826-68594D81A023}" destId="{AD8F06F7-F0F5-4DCE-880B-72FCAB22C1D8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500070C4-DBB1-4193-BB26-A5DBAA2C3410}" type="presOf" srcId="{E2F05ACC-4AE1-48D3-867F-C567D6316BD7}" destId="{074C0E30-B3F6-4F61-A141-D8653A57965B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8AB5623F-AF6F-451B-A2E4-FA91F87EB73B}" type="presOf" srcId="{3131B6DA-214E-40D2-85C2-5CBFF85D3748}" destId="{F55CC3BA-5D42-4C69-88AA-6BBA78E3EB50}" srcOrd="0" destOrd="0" presId="urn:microsoft.com/office/officeart/2005/8/layout/radial4"/>
    <dgm:cxn modelId="{5E22E624-94DE-4FB7-A306-0BB1C4A50166}" type="presOf" srcId="{1DE75E07-72B1-463A-8DF4-1C3DB33F6A6C}" destId="{2F5E2DB4-56A8-483F-A0A2-16B6B2A5976D}" srcOrd="0" destOrd="0" presId="urn:microsoft.com/office/officeart/2005/8/layout/radial4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3BD1A4BB-3AC7-4835-8F3B-243536C71413}" type="presOf" srcId="{49573E55-E7C3-4AFB-85C3-74C3F2BA6E44}" destId="{C39DE8AB-0AD8-439D-AA94-1EF3B5FFC9EE}" srcOrd="0" destOrd="0" presId="urn:microsoft.com/office/officeart/2005/8/layout/radial4"/>
    <dgm:cxn modelId="{6A63947D-BE4B-4CD2-A207-ECBBA45E0A57}" type="presOf" srcId="{75A57F59-1180-400A-8337-4C4695D41207}" destId="{B8D7DC7B-FD52-4CFD-94E0-4EE976CB7403}" srcOrd="0" destOrd="0" presId="urn:microsoft.com/office/officeart/2005/8/layout/radial4"/>
    <dgm:cxn modelId="{5EDE74CA-F561-41CA-810A-2D9B953C8109}" type="presOf" srcId="{D0A7946A-688D-47ED-825A-1EF6C3C13CD0}" destId="{A8F40323-DF1E-4B1F-8A6F-31BB8921EBA4}" srcOrd="0" destOrd="0" presId="urn:microsoft.com/office/officeart/2005/8/layout/radial4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B1F40A2E-9973-47D7-B955-F3B790C78E67}" type="presParOf" srcId="{A98AE131-B5D7-4025-A215-0D3A65650046}" destId="{368D038F-FA84-48A7-9AC6-CF78B355DA19}" srcOrd="0" destOrd="0" presId="urn:microsoft.com/office/officeart/2005/8/layout/radial4"/>
    <dgm:cxn modelId="{8B56D895-8612-4F53-940D-5BD4BEA27A10}" type="presParOf" srcId="{A98AE131-B5D7-4025-A215-0D3A65650046}" destId="{074C0E30-B3F6-4F61-A141-D8653A57965B}" srcOrd="1" destOrd="0" presId="urn:microsoft.com/office/officeart/2005/8/layout/radial4"/>
    <dgm:cxn modelId="{E1D01F04-7DFA-4530-8055-F27D40A80485}" type="presParOf" srcId="{A98AE131-B5D7-4025-A215-0D3A65650046}" destId="{2165126E-0CCF-4018-8EBD-52E987AA10C6}" srcOrd="2" destOrd="0" presId="urn:microsoft.com/office/officeart/2005/8/layout/radial4"/>
    <dgm:cxn modelId="{74F48E73-9ED5-4984-81A7-AD811230F2FB}" type="presParOf" srcId="{A98AE131-B5D7-4025-A215-0D3A65650046}" destId="{B9DC0F79-EEBD-4604-B9EF-06B9B480C98A}" srcOrd="3" destOrd="0" presId="urn:microsoft.com/office/officeart/2005/8/layout/radial4"/>
    <dgm:cxn modelId="{BDB68769-0764-4D5C-9761-30EFB0485BE3}" type="presParOf" srcId="{A98AE131-B5D7-4025-A215-0D3A65650046}" destId="{F55CC3BA-5D42-4C69-88AA-6BBA78E3EB50}" srcOrd="4" destOrd="0" presId="urn:microsoft.com/office/officeart/2005/8/layout/radial4"/>
    <dgm:cxn modelId="{9B3706D1-94E3-41E7-A240-A015A06C1A8F}" type="presParOf" srcId="{A98AE131-B5D7-4025-A215-0D3A65650046}" destId="{65A77422-331C-48D9-8AF4-BAA2F14F5B32}" srcOrd="5" destOrd="0" presId="urn:microsoft.com/office/officeart/2005/8/layout/radial4"/>
    <dgm:cxn modelId="{9D3084D0-0953-425C-A3BA-9684B30636C1}" type="presParOf" srcId="{A98AE131-B5D7-4025-A215-0D3A65650046}" destId="{1C2C88D5-612E-487A-9B1F-912D2575CD5F}" srcOrd="6" destOrd="0" presId="urn:microsoft.com/office/officeart/2005/8/layout/radial4"/>
    <dgm:cxn modelId="{F679002C-3105-4FF6-9D8C-E696C13D1B95}" type="presParOf" srcId="{A98AE131-B5D7-4025-A215-0D3A65650046}" destId="{17B4EF9D-B541-4805-AD64-0E1C41C327B7}" srcOrd="7" destOrd="0" presId="urn:microsoft.com/office/officeart/2005/8/layout/radial4"/>
    <dgm:cxn modelId="{7D5EEECC-6578-42C8-AC27-A6CADA891799}" type="presParOf" srcId="{A98AE131-B5D7-4025-A215-0D3A65650046}" destId="{C39DE8AB-0AD8-439D-AA94-1EF3B5FFC9EE}" srcOrd="8" destOrd="0" presId="urn:microsoft.com/office/officeart/2005/8/layout/radial4"/>
    <dgm:cxn modelId="{EE7F8360-550D-4C89-9CAD-F2CC5B3F2E41}" type="presParOf" srcId="{A98AE131-B5D7-4025-A215-0D3A65650046}" destId="{B8D7DC7B-FD52-4CFD-94E0-4EE976CB7403}" srcOrd="9" destOrd="0" presId="urn:microsoft.com/office/officeart/2005/8/layout/radial4"/>
    <dgm:cxn modelId="{1843828E-DE46-4771-B5EE-5454BBD475B9}" type="presParOf" srcId="{A98AE131-B5D7-4025-A215-0D3A65650046}" destId="{2F5E2DB4-56A8-483F-A0A2-16B6B2A5976D}" srcOrd="10" destOrd="0" presId="urn:microsoft.com/office/officeart/2005/8/layout/radial4"/>
    <dgm:cxn modelId="{01DCDC29-5CB2-4245-8A5A-08589A400147}" type="presParOf" srcId="{A98AE131-B5D7-4025-A215-0D3A65650046}" destId="{BA63D8B6-7676-482B-9B7E-FEFE983B901F}" srcOrd="11" destOrd="0" presId="urn:microsoft.com/office/officeart/2005/8/layout/radial4"/>
    <dgm:cxn modelId="{667C853C-A779-478B-8842-F2BA234210A7}" type="presParOf" srcId="{A98AE131-B5D7-4025-A215-0D3A65650046}" destId="{8CF2E704-C584-4071-8C30-9A554C0B8303}" srcOrd="12" destOrd="0" presId="urn:microsoft.com/office/officeart/2005/8/layout/radial4"/>
    <dgm:cxn modelId="{F420E811-A9AA-4483-A35E-84D139EC12C6}" type="presParOf" srcId="{A98AE131-B5D7-4025-A215-0D3A65650046}" destId="{F7BDCBF9-7451-45AC-B9A6-E46904B4C2D1}" srcOrd="13" destOrd="0" presId="urn:microsoft.com/office/officeart/2005/8/layout/radial4"/>
    <dgm:cxn modelId="{4B603C44-F3EB-492E-9533-8D23975BCEE7}" type="presParOf" srcId="{A98AE131-B5D7-4025-A215-0D3A65650046}" destId="{1F9A539F-EBBA-4514-886D-7AB06915F0E0}" srcOrd="14" destOrd="0" presId="urn:microsoft.com/office/officeart/2005/8/layout/radial4"/>
    <dgm:cxn modelId="{9ED28D59-FBF2-43C7-992E-223ED651AA0B}" type="presParOf" srcId="{A98AE131-B5D7-4025-A215-0D3A65650046}" destId="{AD8F06F7-F0F5-4DCE-880B-72FCAB22C1D8}" srcOrd="15" destOrd="0" presId="urn:microsoft.com/office/officeart/2005/8/layout/radial4"/>
    <dgm:cxn modelId="{8C5A9A5C-5F22-4D9A-969F-6D90355EE368}" type="presParOf" srcId="{A98AE131-B5D7-4025-A215-0D3A65650046}" destId="{D7E8C5D2-8B23-4534-ACD7-2B8B697D317B}" srcOrd="16" destOrd="0" presId="urn:microsoft.com/office/officeart/2005/8/layout/radial4"/>
    <dgm:cxn modelId="{06A22FB8-2E10-4D83-9B94-35C637920445}" type="presParOf" srcId="{A98AE131-B5D7-4025-A215-0D3A65650046}" destId="{89CD5610-258F-4F3A-B11E-3DC20CDA3374}" srcOrd="17" destOrd="0" presId="urn:microsoft.com/office/officeart/2005/8/layout/radial4"/>
    <dgm:cxn modelId="{056EFC6F-D04E-46BB-8C7E-DEC12347F170}" type="presParOf" srcId="{A98AE131-B5D7-4025-A215-0D3A65650046}" destId="{C126AB06-687C-464C-8E94-BC1E9013F5E5}" srcOrd="18" destOrd="0" presId="urn:microsoft.com/office/officeart/2005/8/layout/radial4"/>
    <dgm:cxn modelId="{B4BEB918-CE64-42E1-812B-1E40424820F4}" type="presParOf" srcId="{A98AE131-B5D7-4025-A215-0D3A65650046}" destId="{A8F40323-DF1E-4B1F-8A6F-31BB8921EBA4}" srcOrd="19" destOrd="0" presId="urn:microsoft.com/office/officeart/2005/8/layout/radial4"/>
    <dgm:cxn modelId="{A05D6131-B0FD-4748-BF97-18597D198FA9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E23E2-6728-4DF5-A4A3-DD858E2427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B73F9-5D5B-4026-A10D-172AD30D38EE}">
      <dgm:prSet/>
      <dgm:spPr/>
      <dgm:t>
        <a:bodyPr/>
        <a:lstStyle/>
        <a:p>
          <a:pPr rtl="0"/>
          <a:r>
            <a:rPr lang="en-US" dirty="0" smtClean="0"/>
            <a:t>Equipment Qualification </a:t>
          </a:r>
          <a:endParaRPr lang="en-US" dirty="0"/>
        </a:p>
      </dgm:t>
    </dgm:pt>
    <dgm:pt modelId="{7CA05209-6913-4C18-B6DD-B8E563708CDE}" type="parTrans" cxnId="{66D2E4CA-3AEB-4C5C-AD6A-1A2F2EF7F0DE}">
      <dgm:prSet/>
      <dgm:spPr/>
      <dgm:t>
        <a:bodyPr/>
        <a:lstStyle/>
        <a:p>
          <a:endParaRPr lang="en-US"/>
        </a:p>
      </dgm:t>
    </dgm:pt>
    <dgm:pt modelId="{FEE53B51-5B75-4187-9CA0-5C2D2A9DF9A3}" type="sibTrans" cxnId="{66D2E4CA-3AEB-4C5C-AD6A-1A2F2EF7F0DE}">
      <dgm:prSet/>
      <dgm:spPr/>
      <dgm:t>
        <a:bodyPr/>
        <a:lstStyle/>
        <a:p>
          <a:endParaRPr lang="en-US"/>
        </a:p>
      </dgm:t>
    </dgm:pt>
    <dgm:pt modelId="{2BAC5798-5360-4578-8594-EF756FF90835}">
      <dgm:prSet/>
      <dgm:spPr/>
      <dgm:t>
        <a:bodyPr/>
        <a:lstStyle/>
        <a:p>
          <a:pPr rtl="0"/>
          <a:r>
            <a:rPr lang="en-US" dirty="0" smtClean="0"/>
            <a:t>Pre-installation</a:t>
          </a:r>
          <a:r>
            <a:rPr lang="en-US" baseline="0" dirty="0" smtClean="0"/>
            <a:t> verification</a:t>
          </a:r>
          <a:endParaRPr lang="en-US" dirty="0"/>
        </a:p>
      </dgm:t>
    </dgm:pt>
    <dgm:pt modelId="{FD30C93B-ED12-4F4E-8415-DA3988D7E69A}" type="parTrans" cxnId="{47E3FE3B-CD77-4078-BDC8-CB6E43F79123}">
      <dgm:prSet/>
      <dgm:spPr/>
      <dgm:t>
        <a:bodyPr/>
        <a:lstStyle/>
        <a:p>
          <a:endParaRPr lang="en-US"/>
        </a:p>
      </dgm:t>
    </dgm:pt>
    <dgm:pt modelId="{4A582DFE-1349-42B1-8454-F70163D33BD0}" type="sibTrans" cxnId="{47E3FE3B-CD77-4078-BDC8-CB6E43F79123}">
      <dgm:prSet/>
      <dgm:spPr/>
      <dgm:t>
        <a:bodyPr/>
        <a:lstStyle/>
        <a:p>
          <a:endParaRPr lang="en-US"/>
        </a:p>
      </dgm:t>
    </dgm:pt>
    <dgm:pt modelId="{4556AAB9-AD56-48F4-AD77-E4E29F43B0E4}">
      <dgm:prSet/>
      <dgm:spPr/>
      <dgm:t>
        <a:bodyPr/>
        <a:lstStyle/>
        <a:p>
          <a:pPr rtl="0"/>
          <a:r>
            <a:rPr lang="en-US" dirty="0" smtClean="0"/>
            <a:t>Installation Qualification (IQ)</a:t>
          </a:r>
        </a:p>
      </dgm:t>
    </dgm:pt>
    <dgm:pt modelId="{ADB55C28-7AC4-4B08-873E-855DF657DFCE}" type="parTrans" cxnId="{6A6F636C-FE1B-4077-9420-4219844918BD}">
      <dgm:prSet/>
      <dgm:spPr/>
      <dgm:t>
        <a:bodyPr/>
        <a:lstStyle/>
        <a:p>
          <a:endParaRPr lang="en-US"/>
        </a:p>
      </dgm:t>
    </dgm:pt>
    <dgm:pt modelId="{93339D21-3C39-482C-B2EB-5EAB321A11DF}" type="sibTrans" cxnId="{6A6F636C-FE1B-4077-9420-4219844918BD}">
      <dgm:prSet/>
      <dgm:spPr/>
      <dgm:t>
        <a:bodyPr/>
        <a:lstStyle/>
        <a:p>
          <a:endParaRPr lang="en-US"/>
        </a:p>
      </dgm:t>
    </dgm:pt>
    <dgm:pt modelId="{4ED71402-968F-4656-86C3-1ACB3726C797}">
      <dgm:prSet/>
      <dgm:spPr/>
      <dgm:t>
        <a:bodyPr/>
        <a:lstStyle/>
        <a:p>
          <a:pPr rtl="0"/>
          <a:r>
            <a:rPr lang="en-US" dirty="0" smtClean="0"/>
            <a:t>Operational Qualification (OQ) </a:t>
          </a:r>
          <a:endParaRPr lang="en-US" dirty="0"/>
        </a:p>
      </dgm:t>
    </dgm:pt>
    <dgm:pt modelId="{BC767B8B-F8AE-46C9-808C-1464BBF98430}" type="parTrans" cxnId="{5624DDDC-972C-40CB-8235-325CA906FF5B}">
      <dgm:prSet/>
      <dgm:spPr/>
      <dgm:t>
        <a:bodyPr/>
        <a:lstStyle/>
        <a:p>
          <a:endParaRPr lang="en-US"/>
        </a:p>
      </dgm:t>
    </dgm:pt>
    <dgm:pt modelId="{C1CFE219-624D-4381-8AEA-32FB77AD7325}" type="sibTrans" cxnId="{5624DDDC-972C-40CB-8235-325CA906FF5B}">
      <dgm:prSet/>
      <dgm:spPr/>
      <dgm:t>
        <a:bodyPr/>
        <a:lstStyle/>
        <a:p>
          <a:endParaRPr lang="en-US"/>
        </a:p>
      </dgm:t>
    </dgm:pt>
    <dgm:pt modelId="{47580544-52EE-4268-9B06-C7ADA818DA16}">
      <dgm:prSet/>
      <dgm:spPr/>
      <dgm:t>
        <a:bodyPr/>
        <a:lstStyle/>
        <a:p>
          <a:pPr rtl="0"/>
          <a:r>
            <a:rPr lang="en-US" dirty="0" smtClean="0"/>
            <a:t>Performance Qualification (</a:t>
          </a:r>
          <a:r>
            <a:rPr lang="en-US" smtClean="0"/>
            <a:t>PQ) </a:t>
          </a:r>
          <a:endParaRPr lang="en-US" dirty="0"/>
        </a:p>
      </dgm:t>
    </dgm:pt>
    <dgm:pt modelId="{61587054-96E2-40B1-A81E-290901C05216}" type="parTrans" cxnId="{854B4B25-352A-4A8A-B2C1-BE80FD85934A}">
      <dgm:prSet/>
      <dgm:spPr/>
      <dgm:t>
        <a:bodyPr/>
        <a:lstStyle/>
        <a:p>
          <a:endParaRPr lang="en-US"/>
        </a:p>
      </dgm:t>
    </dgm:pt>
    <dgm:pt modelId="{CE279B25-36F2-4CDC-9199-F2FC73B77398}" type="sibTrans" cxnId="{854B4B25-352A-4A8A-B2C1-BE80FD85934A}">
      <dgm:prSet/>
      <dgm:spPr/>
      <dgm:t>
        <a:bodyPr/>
        <a:lstStyle/>
        <a:p>
          <a:endParaRPr lang="en-US"/>
        </a:p>
      </dgm:t>
    </dgm:pt>
    <dgm:pt modelId="{7642756F-0C98-4F7F-8DA6-9081581059BB}">
      <dgm:prSet/>
      <dgm:spPr/>
      <dgm:t>
        <a:bodyPr/>
        <a:lstStyle/>
        <a:p>
          <a:pPr rtl="0"/>
          <a:r>
            <a:rPr lang="en-US" smtClean="0"/>
            <a:t>Maintenance Qualification (MQ)</a:t>
          </a:r>
          <a:endParaRPr lang="en-US"/>
        </a:p>
      </dgm:t>
    </dgm:pt>
    <dgm:pt modelId="{4CB3AB6F-A47F-4A58-9E30-6577353F5707}" type="parTrans" cxnId="{984C7705-DB22-4A55-BAF3-C974953417AE}">
      <dgm:prSet/>
      <dgm:spPr/>
      <dgm:t>
        <a:bodyPr/>
        <a:lstStyle/>
        <a:p>
          <a:endParaRPr lang="en-US"/>
        </a:p>
      </dgm:t>
    </dgm:pt>
    <dgm:pt modelId="{9F76F96B-553E-4F35-94E9-F5608031AB83}" type="sibTrans" cxnId="{984C7705-DB22-4A55-BAF3-C974953417AE}">
      <dgm:prSet/>
      <dgm:spPr/>
      <dgm:t>
        <a:bodyPr/>
        <a:lstStyle/>
        <a:p>
          <a:endParaRPr lang="en-US"/>
        </a:p>
      </dgm:t>
    </dgm:pt>
    <dgm:pt modelId="{D71B49D9-F0FA-47B3-935B-54BFFD924AB6}" type="pres">
      <dgm:prSet presAssocID="{5B5E23E2-6728-4DF5-A4A3-DD858E2427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F9F027-59D0-4B54-AD96-BB0DC1ED60C3}" type="pres">
      <dgm:prSet presAssocID="{2C6B73F9-5D5B-4026-A10D-172AD30D38EE}" presName="hierRoot1" presStyleCnt="0"/>
      <dgm:spPr/>
    </dgm:pt>
    <dgm:pt modelId="{30CCD5B0-2ED4-49B2-9318-35C5F3E4EF74}" type="pres">
      <dgm:prSet presAssocID="{2C6B73F9-5D5B-4026-A10D-172AD30D38EE}" presName="composite" presStyleCnt="0"/>
      <dgm:spPr/>
    </dgm:pt>
    <dgm:pt modelId="{46588312-6C94-4BFC-A893-43B9BED276FB}" type="pres">
      <dgm:prSet presAssocID="{2C6B73F9-5D5B-4026-A10D-172AD30D38EE}" presName="background" presStyleLbl="node0" presStyleIdx="0" presStyleCnt="1"/>
      <dgm:spPr/>
    </dgm:pt>
    <dgm:pt modelId="{05B584F0-DA4D-4E32-88AA-17F4F637A9B2}" type="pres">
      <dgm:prSet presAssocID="{2C6B73F9-5D5B-4026-A10D-172AD30D38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8DBE2-6993-43C5-A55A-EA79D5B1C011}" type="pres">
      <dgm:prSet presAssocID="{2C6B73F9-5D5B-4026-A10D-172AD30D38EE}" presName="hierChild2" presStyleCnt="0"/>
      <dgm:spPr/>
    </dgm:pt>
    <dgm:pt modelId="{8CCD86BA-B62A-491C-99B9-21C755095205}" type="pres">
      <dgm:prSet presAssocID="{FD30C93B-ED12-4F4E-8415-DA3988D7E69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F3A35360-444D-4A7F-80C9-FAB419B3809C}" type="pres">
      <dgm:prSet presAssocID="{2BAC5798-5360-4578-8594-EF756FF90835}" presName="hierRoot2" presStyleCnt="0"/>
      <dgm:spPr/>
    </dgm:pt>
    <dgm:pt modelId="{5FD78F43-C304-4776-A145-390A684DFE39}" type="pres">
      <dgm:prSet presAssocID="{2BAC5798-5360-4578-8594-EF756FF90835}" presName="composite2" presStyleCnt="0"/>
      <dgm:spPr/>
    </dgm:pt>
    <dgm:pt modelId="{07C98D60-2F6E-49BD-953E-C49188C043FE}" type="pres">
      <dgm:prSet presAssocID="{2BAC5798-5360-4578-8594-EF756FF90835}" presName="background2" presStyleLbl="node2" presStyleIdx="0" presStyleCnt="5"/>
      <dgm:spPr/>
    </dgm:pt>
    <dgm:pt modelId="{9576BDDE-1FEE-4228-BC83-29BEB261B553}" type="pres">
      <dgm:prSet presAssocID="{2BAC5798-5360-4578-8594-EF756FF9083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FBB90-7F63-4F80-8DAB-3088AC8F314E}" type="pres">
      <dgm:prSet presAssocID="{2BAC5798-5360-4578-8594-EF756FF90835}" presName="hierChild3" presStyleCnt="0"/>
      <dgm:spPr/>
    </dgm:pt>
    <dgm:pt modelId="{BB8397AB-A57B-463A-9DC4-53F977EE1280}" type="pres">
      <dgm:prSet presAssocID="{ADB55C28-7AC4-4B08-873E-855DF657DFCE}" presName="Name10" presStyleLbl="parChTrans1D2" presStyleIdx="1" presStyleCnt="5"/>
      <dgm:spPr/>
      <dgm:t>
        <a:bodyPr/>
        <a:lstStyle/>
        <a:p>
          <a:endParaRPr lang="en-US"/>
        </a:p>
      </dgm:t>
    </dgm:pt>
    <dgm:pt modelId="{7CFE5F10-CF8C-442F-A688-06F361919D64}" type="pres">
      <dgm:prSet presAssocID="{4556AAB9-AD56-48F4-AD77-E4E29F43B0E4}" presName="hierRoot2" presStyleCnt="0"/>
      <dgm:spPr/>
    </dgm:pt>
    <dgm:pt modelId="{BFF8AB45-4769-4337-B906-61D0C693C675}" type="pres">
      <dgm:prSet presAssocID="{4556AAB9-AD56-48F4-AD77-E4E29F43B0E4}" presName="composite2" presStyleCnt="0"/>
      <dgm:spPr/>
    </dgm:pt>
    <dgm:pt modelId="{D6CD4101-B7BC-47C9-8AA2-860446E42D8B}" type="pres">
      <dgm:prSet presAssocID="{4556AAB9-AD56-48F4-AD77-E4E29F43B0E4}" presName="background2" presStyleLbl="node2" presStyleIdx="1" presStyleCnt="5"/>
      <dgm:spPr/>
    </dgm:pt>
    <dgm:pt modelId="{D6AE4B6C-6E9C-4ADB-BF7B-A09444BA246F}" type="pres">
      <dgm:prSet presAssocID="{4556AAB9-AD56-48F4-AD77-E4E29F43B0E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534E0-C8CE-4A61-8CF2-C73F12C96BB1}" type="pres">
      <dgm:prSet presAssocID="{4556AAB9-AD56-48F4-AD77-E4E29F43B0E4}" presName="hierChild3" presStyleCnt="0"/>
      <dgm:spPr/>
    </dgm:pt>
    <dgm:pt modelId="{4F9B1AA3-8BBA-4FFB-B41C-1395C2F7FDCF}" type="pres">
      <dgm:prSet presAssocID="{BC767B8B-F8AE-46C9-808C-1464BBF98430}" presName="Name10" presStyleLbl="parChTrans1D2" presStyleIdx="2" presStyleCnt="5"/>
      <dgm:spPr/>
      <dgm:t>
        <a:bodyPr/>
        <a:lstStyle/>
        <a:p>
          <a:endParaRPr lang="en-US"/>
        </a:p>
      </dgm:t>
    </dgm:pt>
    <dgm:pt modelId="{F03791EA-AC9C-467F-877B-FF19A4829CEA}" type="pres">
      <dgm:prSet presAssocID="{4ED71402-968F-4656-86C3-1ACB3726C797}" presName="hierRoot2" presStyleCnt="0"/>
      <dgm:spPr/>
    </dgm:pt>
    <dgm:pt modelId="{10149069-6BCF-45CC-A027-09B5EE3B7A34}" type="pres">
      <dgm:prSet presAssocID="{4ED71402-968F-4656-86C3-1ACB3726C797}" presName="composite2" presStyleCnt="0"/>
      <dgm:spPr/>
    </dgm:pt>
    <dgm:pt modelId="{9D0A0B94-D180-4D80-AF6A-37BE9DF1445D}" type="pres">
      <dgm:prSet presAssocID="{4ED71402-968F-4656-86C3-1ACB3726C797}" presName="background2" presStyleLbl="node2" presStyleIdx="2" presStyleCnt="5"/>
      <dgm:spPr/>
    </dgm:pt>
    <dgm:pt modelId="{EA5FA419-9A92-441A-A3A8-5A05C1EE075D}" type="pres">
      <dgm:prSet presAssocID="{4ED71402-968F-4656-86C3-1ACB3726C79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4D73C-6F36-430E-9A11-698A97DA372B}" type="pres">
      <dgm:prSet presAssocID="{4ED71402-968F-4656-86C3-1ACB3726C797}" presName="hierChild3" presStyleCnt="0"/>
      <dgm:spPr/>
    </dgm:pt>
    <dgm:pt modelId="{AB71193E-A7D9-4885-A8D8-42806C813430}" type="pres">
      <dgm:prSet presAssocID="{61587054-96E2-40B1-A81E-290901C05216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92B84FE-9455-4AC4-89B8-6669468DE315}" type="pres">
      <dgm:prSet presAssocID="{47580544-52EE-4268-9B06-C7ADA818DA16}" presName="hierRoot2" presStyleCnt="0"/>
      <dgm:spPr/>
    </dgm:pt>
    <dgm:pt modelId="{57A2E43F-1E29-4F2E-A608-0521BCA651C1}" type="pres">
      <dgm:prSet presAssocID="{47580544-52EE-4268-9B06-C7ADA818DA16}" presName="composite2" presStyleCnt="0"/>
      <dgm:spPr/>
    </dgm:pt>
    <dgm:pt modelId="{225CAD7C-CEE9-4D0E-ABB6-9E8773DE8654}" type="pres">
      <dgm:prSet presAssocID="{47580544-52EE-4268-9B06-C7ADA818DA16}" presName="background2" presStyleLbl="node2" presStyleIdx="3" presStyleCnt="5"/>
      <dgm:spPr/>
    </dgm:pt>
    <dgm:pt modelId="{4E091F7A-E958-46CF-99C0-A87BB52CA7F7}" type="pres">
      <dgm:prSet presAssocID="{47580544-52EE-4268-9B06-C7ADA818DA1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B1069-4A2F-4706-927D-70BE3F58F34D}" type="pres">
      <dgm:prSet presAssocID="{47580544-52EE-4268-9B06-C7ADA818DA16}" presName="hierChild3" presStyleCnt="0"/>
      <dgm:spPr/>
    </dgm:pt>
    <dgm:pt modelId="{3AEAD119-BAF4-4CCB-90C5-620FCB8CCC38}" type="pres">
      <dgm:prSet presAssocID="{4CB3AB6F-A47F-4A58-9E30-6577353F5707}" presName="Name10" presStyleLbl="parChTrans1D2" presStyleIdx="4" presStyleCnt="5"/>
      <dgm:spPr/>
      <dgm:t>
        <a:bodyPr/>
        <a:lstStyle/>
        <a:p>
          <a:endParaRPr lang="en-US"/>
        </a:p>
      </dgm:t>
    </dgm:pt>
    <dgm:pt modelId="{C2F9A1D6-044C-4519-BC3F-EBDEDC96AD8B}" type="pres">
      <dgm:prSet presAssocID="{7642756F-0C98-4F7F-8DA6-9081581059BB}" presName="hierRoot2" presStyleCnt="0"/>
      <dgm:spPr/>
    </dgm:pt>
    <dgm:pt modelId="{368A4E20-DE08-474B-BD25-892AD3D3ACF6}" type="pres">
      <dgm:prSet presAssocID="{7642756F-0C98-4F7F-8DA6-9081581059BB}" presName="composite2" presStyleCnt="0"/>
      <dgm:spPr/>
    </dgm:pt>
    <dgm:pt modelId="{39073A06-82EA-4E8C-9348-E3BD8FBDF96C}" type="pres">
      <dgm:prSet presAssocID="{7642756F-0C98-4F7F-8DA6-9081581059BB}" presName="background2" presStyleLbl="node2" presStyleIdx="4" presStyleCnt="5"/>
      <dgm:spPr/>
    </dgm:pt>
    <dgm:pt modelId="{8795BC1C-0FFC-4D60-AD33-E65C938A5CA2}" type="pres">
      <dgm:prSet presAssocID="{7642756F-0C98-4F7F-8DA6-9081581059B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CC831-310B-43F9-AB90-0B1D77E8FCF1}" type="pres">
      <dgm:prSet presAssocID="{7642756F-0C98-4F7F-8DA6-9081581059BB}" presName="hierChild3" presStyleCnt="0"/>
      <dgm:spPr/>
    </dgm:pt>
  </dgm:ptLst>
  <dgm:cxnLst>
    <dgm:cxn modelId="{E09095C5-5EA5-472C-816C-58D18D7B8D0D}" type="presOf" srcId="{FD30C93B-ED12-4F4E-8415-DA3988D7E69A}" destId="{8CCD86BA-B62A-491C-99B9-21C755095205}" srcOrd="0" destOrd="0" presId="urn:microsoft.com/office/officeart/2005/8/layout/hierarchy1"/>
    <dgm:cxn modelId="{66D2E4CA-3AEB-4C5C-AD6A-1A2F2EF7F0DE}" srcId="{5B5E23E2-6728-4DF5-A4A3-DD858E242736}" destId="{2C6B73F9-5D5B-4026-A10D-172AD30D38EE}" srcOrd="0" destOrd="0" parTransId="{7CA05209-6913-4C18-B6DD-B8E563708CDE}" sibTransId="{FEE53B51-5B75-4187-9CA0-5C2D2A9DF9A3}"/>
    <dgm:cxn modelId="{251AEE30-0360-42DB-99D2-D839E14AE0F6}" type="presOf" srcId="{7642756F-0C98-4F7F-8DA6-9081581059BB}" destId="{8795BC1C-0FFC-4D60-AD33-E65C938A5CA2}" srcOrd="0" destOrd="0" presId="urn:microsoft.com/office/officeart/2005/8/layout/hierarchy1"/>
    <dgm:cxn modelId="{EDBCBB1D-BCB2-4434-B776-B5BD6AAF458C}" type="presOf" srcId="{4ED71402-968F-4656-86C3-1ACB3726C797}" destId="{EA5FA419-9A92-441A-A3A8-5A05C1EE075D}" srcOrd="0" destOrd="0" presId="urn:microsoft.com/office/officeart/2005/8/layout/hierarchy1"/>
    <dgm:cxn modelId="{47E3FE3B-CD77-4078-BDC8-CB6E43F79123}" srcId="{2C6B73F9-5D5B-4026-A10D-172AD30D38EE}" destId="{2BAC5798-5360-4578-8594-EF756FF90835}" srcOrd="0" destOrd="0" parTransId="{FD30C93B-ED12-4F4E-8415-DA3988D7E69A}" sibTransId="{4A582DFE-1349-42B1-8454-F70163D33BD0}"/>
    <dgm:cxn modelId="{9F3B7CCC-8B64-4DE0-B70E-DB21105E191D}" type="presOf" srcId="{61587054-96E2-40B1-A81E-290901C05216}" destId="{AB71193E-A7D9-4885-A8D8-42806C813430}" srcOrd="0" destOrd="0" presId="urn:microsoft.com/office/officeart/2005/8/layout/hierarchy1"/>
    <dgm:cxn modelId="{324AE6DB-F781-4678-B756-314B40622439}" type="presOf" srcId="{2C6B73F9-5D5B-4026-A10D-172AD30D38EE}" destId="{05B584F0-DA4D-4E32-88AA-17F4F637A9B2}" srcOrd="0" destOrd="0" presId="urn:microsoft.com/office/officeart/2005/8/layout/hierarchy1"/>
    <dgm:cxn modelId="{8A932A95-C889-4BB0-8054-A6BA2D06C2E8}" type="presOf" srcId="{ADB55C28-7AC4-4B08-873E-855DF657DFCE}" destId="{BB8397AB-A57B-463A-9DC4-53F977EE1280}" srcOrd="0" destOrd="0" presId="urn:microsoft.com/office/officeart/2005/8/layout/hierarchy1"/>
    <dgm:cxn modelId="{4AF95666-D26C-485A-B640-8BEC5AB206AC}" type="presOf" srcId="{4CB3AB6F-A47F-4A58-9E30-6577353F5707}" destId="{3AEAD119-BAF4-4CCB-90C5-620FCB8CCC38}" srcOrd="0" destOrd="0" presId="urn:microsoft.com/office/officeart/2005/8/layout/hierarchy1"/>
    <dgm:cxn modelId="{F99EA993-6725-43BD-B219-E6EB01C6C229}" type="presOf" srcId="{5B5E23E2-6728-4DF5-A4A3-DD858E242736}" destId="{D71B49D9-F0FA-47B3-935B-54BFFD924AB6}" srcOrd="0" destOrd="0" presId="urn:microsoft.com/office/officeart/2005/8/layout/hierarchy1"/>
    <dgm:cxn modelId="{984C7705-DB22-4A55-BAF3-C974953417AE}" srcId="{2C6B73F9-5D5B-4026-A10D-172AD30D38EE}" destId="{7642756F-0C98-4F7F-8DA6-9081581059BB}" srcOrd="4" destOrd="0" parTransId="{4CB3AB6F-A47F-4A58-9E30-6577353F5707}" sibTransId="{9F76F96B-553E-4F35-94E9-F5608031AB83}"/>
    <dgm:cxn modelId="{03D7F9A7-7FC9-449E-8571-613DECDDEFDD}" type="presOf" srcId="{BC767B8B-F8AE-46C9-808C-1464BBF98430}" destId="{4F9B1AA3-8BBA-4FFB-B41C-1395C2F7FDCF}" srcOrd="0" destOrd="0" presId="urn:microsoft.com/office/officeart/2005/8/layout/hierarchy1"/>
    <dgm:cxn modelId="{5624DDDC-972C-40CB-8235-325CA906FF5B}" srcId="{2C6B73F9-5D5B-4026-A10D-172AD30D38EE}" destId="{4ED71402-968F-4656-86C3-1ACB3726C797}" srcOrd="2" destOrd="0" parTransId="{BC767B8B-F8AE-46C9-808C-1464BBF98430}" sibTransId="{C1CFE219-624D-4381-8AEA-32FB77AD7325}"/>
    <dgm:cxn modelId="{BB0AA90D-2EFF-43B8-A6A7-9671B76ADA4E}" type="presOf" srcId="{2BAC5798-5360-4578-8594-EF756FF90835}" destId="{9576BDDE-1FEE-4228-BC83-29BEB261B553}" srcOrd="0" destOrd="0" presId="urn:microsoft.com/office/officeart/2005/8/layout/hierarchy1"/>
    <dgm:cxn modelId="{6A6F636C-FE1B-4077-9420-4219844918BD}" srcId="{2C6B73F9-5D5B-4026-A10D-172AD30D38EE}" destId="{4556AAB9-AD56-48F4-AD77-E4E29F43B0E4}" srcOrd="1" destOrd="0" parTransId="{ADB55C28-7AC4-4B08-873E-855DF657DFCE}" sibTransId="{93339D21-3C39-482C-B2EB-5EAB321A11DF}"/>
    <dgm:cxn modelId="{854B4B25-352A-4A8A-B2C1-BE80FD85934A}" srcId="{2C6B73F9-5D5B-4026-A10D-172AD30D38EE}" destId="{47580544-52EE-4268-9B06-C7ADA818DA16}" srcOrd="3" destOrd="0" parTransId="{61587054-96E2-40B1-A81E-290901C05216}" sibTransId="{CE279B25-36F2-4CDC-9199-F2FC73B77398}"/>
    <dgm:cxn modelId="{49B6CB6F-444B-4EBF-98D8-FE2B68D03997}" type="presOf" srcId="{47580544-52EE-4268-9B06-C7ADA818DA16}" destId="{4E091F7A-E958-46CF-99C0-A87BB52CA7F7}" srcOrd="0" destOrd="0" presId="urn:microsoft.com/office/officeart/2005/8/layout/hierarchy1"/>
    <dgm:cxn modelId="{F2DDB708-F985-4AED-A436-DD704D7DC3DD}" type="presOf" srcId="{4556AAB9-AD56-48F4-AD77-E4E29F43B0E4}" destId="{D6AE4B6C-6E9C-4ADB-BF7B-A09444BA246F}" srcOrd="0" destOrd="0" presId="urn:microsoft.com/office/officeart/2005/8/layout/hierarchy1"/>
    <dgm:cxn modelId="{987F1CEE-8103-43D2-967D-1ED0DC6AE020}" type="presParOf" srcId="{D71B49D9-F0FA-47B3-935B-54BFFD924AB6}" destId="{83F9F027-59D0-4B54-AD96-BB0DC1ED60C3}" srcOrd="0" destOrd="0" presId="urn:microsoft.com/office/officeart/2005/8/layout/hierarchy1"/>
    <dgm:cxn modelId="{8F7FE14B-19F2-4AA8-8CCE-BE71AF7EF314}" type="presParOf" srcId="{83F9F027-59D0-4B54-AD96-BB0DC1ED60C3}" destId="{30CCD5B0-2ED4-49B2-9318-35C5F3E4EF74}" srcOrd="0" destOrd="0" presId="urn:microsoft.com/office/officeart/2005/8/layout/hierarchy1"/>
    <dgm:cxn modelId="{9FADAD57-74B6-499D-98DA-31F62FA88AD4}" type="presParOf" srcId="{30CCD5B0-2ED4-49B2-9318-35C5F3E4EF74}" destId="{46588312-6C94-4BFC-A893-43B9BED276FB}" srcOrd="0" destOrd="0" presId="urn:microsoft.com/office/officeart/2005/8/layout/hierarchy1"/>
    <dgm:cxn modelId="{A3F13AF3-7F55-43C7-87F3-559BC5FA9085}" type="presParOf" srcId="{30CCD5B0-2ED4-49B2-9318-35C5F3E4EF74}" destId="{05B584F0-DA4D-4E32-88AA-17F4F637A9B2}" srcOrd="1" destOrd="0" presId="urn:microsoft.com/office/officeart/2005/8/layout/hierarchy1"/>
    <dgm:cxn modelId="{F2CB9292-FEE5-4DFD-8D1F-DCBC57D03E8A}" type="presParOf" srcId="{83F9F027-59D0-4B54-AD96-BB0DC1ED60C3}" destId="{C998DBE2-6993-43C5-A55A-EA79D5B1C011}" srcOrd="1" destOrd="0" presId="urn:microsoft.com/office/officeart/2005/8/layout/hierarchy1"/>
    <dgm:cxn modelId="{242D33FE-F2FB-4047-8DDC-F845BA4FB043}" type="presParOf" srcId="{C998DBE2-6993-43C5-A55A-EA79D5B1C011}" destId="{8CCD86BA-B62A-491C-99B9-21C755095205}" srcOrd="0" destOrd="0" presId="urn:microsoft.com/office/officeart/2005/8/layout/hierarchy1"/>
    <dgm:cxn modelId="{2BEFFD27-0963-4EB6-91A7-7F093B7B4B60}" type="presParOf" srcId="{C998DBE2-6993-43C5-A55A-EA79D5B1C011}" destId="{F3A35360-444D-4A7F-80C9-FAB419B3809C}" srcOrd="1" destOrd="0" presId="urn:microsoft.com/office/officeart/2005/8/layout/hierarchy1"/>
    <dgm:cxn modelId="{A44956BE-29A2-4726-A8EB-5E982AC2F463}" type="presParOf" srcId="{F3A35360-444D-4A7F-80C9-FAB419B3809C}" destId="{5FD78F43-C304-4776-A145-390A684DFE39}" srcOrd="0" destOrd="0" presId="urn:microsoft.com/office/officeart/2005/8/layout/hierarchy1"/>
    <dgm:cxn modelId="{EE50886A-1801-40B4-A9E2-019BB353436C}" type="presParOf" srcId="{5FD78F43-C304-4776-A145-390A684DFE39}" destId="{07C98D60-2F6E-49BD-953E-C49188C043FE}" srcOrd="0" destOrd="0" presId="urn:microsoft.com/office/officeart/2005/8/layout/hierarchy1"/>
    <dgm:cxn modelId="{9D95A999-3989-4D2A-9C55-9D25A2A75ED9}" type="presParOf" srcId="{5FD78F43-C304-4776-A145-390A684DFE39}" destId="{9576BDDE-1FEE-4228-BC83-29BEB261B553}" srcOrd="1" destOrd="0" presId="urn:microsoft.com/office/officeart/2005/8/layout/hierarchy1"/>
    <dgm:cxn modelId="{CE7F8415-3CF5-40E9-A2AF-C616F0C9185B}" type="presParOf" srcId="{F3A35360-444D-4A7F-80C9-FAB419B3809C}" destId="{978FBB90-7F63-4F80-8DAB-3088AC8F314E}" srcOrd="1" destOrd="0" presId="urn:microsoft.com/office/officeart/2005/8/layout/hierarchy1"/>
    <dgm:cxn modelId="{DA559ED3-F93A-42E7-B601-8AF6648095A3}" type="presParOf" srcId="{C998DBE2-6993-43C5-A55A-EA79D5B1C011}" destId="{BB8397AB-A57B-463A-9DC4-53F977EE1280}" srcOrd="2" destOrd="0" presId="urn:microsoft.com/office/officeart/2005/8/layout/hierarchy1"/>
    <dgm:cxn modelId="{E3DE20B4-5A2C-458C-A2C7-8B364D4305CD}" type="presParOf" srcId="{C998DBE2-6993-43C5-A55A-EA79D5B1C011}" destId="{7CFE5F10-CF8C-442F-A688-06F361919D64}" srcOrd="3" destOrd="0" presId="urn:microsoft.com/office/officeart/2005/8/layout/hierarchy1"/>
    <dgm:cxn modelId="{D27E3DD0-77FA-4174-AA5E-863FE31451F3}" type="presParOf" srcId="{7CFE5F10-CF8C-442F-A688-06F361919D64}" destId="{BFF8AB45-4769-4337-B906-61D0C693C675}" srcOrd="0" destOrd="0" presId="urn:microsoft.com/office/officeart/2005/8/layout/hierarchy1"/>
    <dgm:cxn modelId="{3BA1C64C-A9E7-4586-959C-DC75676826C1}" type="presParOf" srcId="{BFF8AB45-4769-4337-B906-61D0C693C675}" destId="{D6CD4101-B7BC-47C9-8AA2-860446E42D8B}" srcOrd="0" destOrd="0" presId="urn:microsoft.com/office/officeart/2005/8/layout/hierarchy1"/>
    <dgm:cxn modelId="{3614F54E-DD8C-4904-94D8-0BE0A137EEC5}" type="presParOf" srcId="{BFF8AB45-4769-4337-B906-61D0C693C675}" destId="{D6AE4B6C-6E9C-4ADB-BF7B-A09444BA246F}" srcOrd="1" destOrd="0" presId="urn:microsoft.com/office/officeart/2005/8/layout/hierarchy1"/>
    <dgm:cxn modelId="{2B7FC3A6-BA12-4BBC-B68E-B15AC49B18FE}" type="presParOf" srcId="{7CFE5F10-CF8C-442F-A688-06F361919D64}" destId="{3B7534E0-C8CE-4A61-8CF2-C73F12C96BB1}" srcOrd="1" destOrd="0" presId="urn:microsoft.com/office/officeart/2005/8/layout/hierarchy1"/>
    <dgm:cxn modelId="{E9EC4FAB-C219-44D7-9866-27F9D90F6660}" type="presParOf" srcId="{C998DBE2-6993-43C5-A55A-EA79D5B1C011}" destId="{4F9B1AA3-8BBA-4FFB-B41C-1395C2F7FDCF}" srcOrd="4" destOrd="0" presId="urn:microsoft.com/office/officeart/2005/8/layout/hierarchy1"/>
    <dgm:cxn modelId="{7724216E-838B-41A0-94B2-E3B1959AD8C4}" type="presParOf" srcId="{C998DBE2-6993-43C5-A55A-EA79D5B1C011}" destId="{F03791EA-AC9C-467F-877B-FF19A4829CEA}" srcOrd="5" destOrd="0" presId="urn:microsoft.com/office/officeart/2005/8/layout/hierarchy1"/>
    <dgm:cxn modelId="{90426401-FA26-4D7E-81BD-38A2ACB9DECA}" type="presParOf" srcId="{F03791EA-AC9C-467F-877B-FF19A4829CEA}" destId="{10149069-6BCF-45CC-A027-09B5EE3B7A34}" srcOrd="0" destOrd="0" presId="urn:microsoft.com/office/officeart/2005/8/layout/hierarchy1"/>
    <dgm:cxn modelId="{7EF7CFA2-9964-43BA-848E-4F36088C29A6}" type="presParOf" srcId="{10149069-6BCF-45CC-A027-09B5EE3B7A34}" destId="{9D0A0B94-D180-4D80-AF6A-37BE9DF1445D}" srcOrd="0" destOrd="0" presId="urn:microsoft.com/office/officeart/2005/8/layout/hierarchy1"/>
    <dgm:cxn modelId="{97A3DEAF-D578-4C96-843F-E3CE5EB07D9E}" type="presParOf" srcId="{10149069-6BCF-45CC-A027-09B5EE3B7A34}" destId="{EA5FA419-9A92-441A-A3A8-5A05C1EE075D}" srcOrd="1" destOrd="0" presId="urn:microsoft.com/office/officeart/2005/8/layout/hierarchy1"/>
    <dgm:cxn modelId="{B6695F76-8599-4020-B299-D7971E2126D7}" type="presParOf" srcId="{F03791EA-AC9C-467F-877B-FF19A4829CEA}" destId="{A414D73C-6F36-430E-9A11-698A97DA372B}" srcOrd="1" destOrd="0" presId="urn:microsoft.com/office/officeart/2005/8/layout/hierarchy1"/>
    <dgm:cxn modelId="{BD1DD2D7-D3BF-4097-9437-F0E01B0B4DC2}" type="presParOf" srcId="{C998DBE2-6993-43C5-A55A-EA79D5B1C011}" destId="{AB71193E-A7D9-4885-A8D8-42806C813430}" srcOrd="6" destOrd="0" presId="urn:microsoft.com/office/officeart/2005/8/layout/hierarchy1"/>
    <dgm:cxn modelId="{D3B4679C-04ED-499A-9613-D9A89562779A}" type="presParOf" srcId="{C998DBE2-6993-43C5-A55A-EA79D5B1C011}" destId="{792B84FE-9455-4AC4-89B8-6669468DE315}" srcOrd="7" destOrd="0" presId="urn:microsoft.com/office/officeart/2005/8/layout/hierarchy1"/>
    <dgm:cxn modelId="{D4E12B85-7D1F-490E-8126-D3895EC07736}" type="presParOf" srcId="{792B84FE-9455-4AC4-89B8-6669468DE315}" destId="{57A2E43F-1E29-4F2E-A608-0521BCA651C1}" srcOrd="0" destOrd="0" presId="urn:microsoft.com/office/officeart/2005/8/layout/hierarchy1"/>
    <dgm:cxn modelId="{59C3A94B-4212-49B0-9773-46D2855CFF69}" type="presParOf" srcId="{57A2E43F-1E29-4F2E-A608-0521BCA651C1}" destId="{225CAD7C-CEE9-4D0E-ABB6-9E8773DE8654}" srcOrd="0" destOrd="0" presId="urn:microsoft.com/office/officeart/2005/8/layout/hierarchy1"/>
    <dgm:cxn modelId="{1ED19643-E888-4A86-BFA9-FF3DC8BD4D64}" type="presParOf" srcId="{57A2E43F-1E29-4F2E-A608-0521BCA651C1}" destId="{4E091F7A-E958-46CF-99C0-A87BB52CA7F7}" srcOrd="1" destOrd="0" presId="urn:microsoft.com/office/officeart/2005/8/layout/hierarchy1"/>
    <dgm:cxn modelId="{571CD633-E752-4585-9E90-52C30871EDCE}" type="presParOf" srcId="{792B84FE-9455-4AC4-89B8-6669468DE315}" destId="{28DB1069-4A2F-4706-927D-70BE3F58F34D}" srcOrd="1" destOrd="0" presId="urn:microsoft.com/office/officeart/2005/8/layout/hierarchy1"/>
    <dgm:cxn modelId="{F4CAEAF4-FC73-41EC-8E65-BC550C74028F}" type="presParOf" srcId="{C998DBE2-6993-43C5-A55A-EA79D5B1C011}" destId="{3AEAD119-BAF4-4CCB-90C5-620FCB8CCC38}" srcOrd="8" destOrd="0" presId="urn:microsoft.com/office/officeart/2005/8/layout/hierarchy1"/>
    <dgm:cxn modelId="{D36F5102-F731-484B-911B-B4AA2C21595E}" type="presParOf" srcId="{C998DBE2-6993-43C5-A55A-EA79D5B1C011}" destId="{C2F9A1D6-044C-4519-BC3F-EBDEDC96AD8B}" srcOrd="9" destOrd="0" presId="urn:microsoft.com/office/officeart/2005/8/layout/hierarchy1"/>
    <dgm:cxn modelId="{08BB9A97-8B68-4F29-957E-212DD9666E14}" type="presParOf" srcId="{C2F9A1D6-044C-4519-BC3F-EBDEDC96AD8B}" destId="{368A4E20-DE08-474B-BD25-892AD3D3ACF6}" srcOrd="0" destOrd="0" presId="urn:microsoft.com/office/officeart/2005/8/layout/hierarchy1"/>
    <dgm:cxn modelId="{30A07B61-46D9-4FA8-B73F-0B5959BFA40B}" type="presParOf" srcId="{368A4E20-DE08-474B-BD25-892AD3D3ACF6}" destId="{39073A06-82EA-4E8C-9348-E3BD8FBDF96C}" srcOrd="0" destOrd="0" presId="urn:microsoft.com/office/officeart/2005/8/layout/hierarchy1"/>
    <dgm:cxn modelId="{23A31B33-7D74-4498-964C-3ED1EA2A4ABD}" type="presParOf" srcId="{368A4E20-DE08-474B-BD25-892AD3D3ACF6}" destId="{8795BC1C-0FFC-4D60-AD33-E65C938A5CA2}" srcOrd="1" destOrd="0" presId="urn:microsoft.com/office/officeart/2005/8/layout/hierarchy1"/>
    <dgm:cxn modelId="{81D3C431-28F6-4CF0-AEF9-4A9856E20720}" type="presParOf" srcId="{C2F9A1D6-044C-4519-BC3F-EBDEDC96AD8B}" destId="{8DCCC831-310B-43F9-AB90-0B1D77E8FC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solidFill>
          <a:schemeClr val="accent3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ln w="38100"/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19285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 custScaleX="96079"/>
      <dgm:spPr/>
      <dgm:t>
        <a:bodyPr/>
        <a:lstStyle/>
        <a:p>
          <a:endParaRPr lang="en-IN"/>
        </a:p>
      </dgm:t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B06E28F2-C20C-4214-85C6-A97BD334C961}" type="presOf" srcId="{F9365E95-22C9-4EA2-8826-68594D81A023}" destId="{AD8F06F7-F0F5-4DCE-880B-72FCAB22C1D8}" srcOrd="0" destOrd="0" presId="urn:microsoft.com/office/officeart/2005/8/layout/radial4"/>
    <dgm:cxn modelId="{43DA52F6-827A-4ED7-94AE-FDF9425905AE}" type="presOf" srcId="{5D3FCC20-28FE-4BC2-94E1-D94204BF8982}" destId="{8CF2E704-C584-4071-8C30-9A554C0B8303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8BBDF868-4223-4510-A026-A6CC554F417C}" type="presOf" srcId="{C76ED82A-426B-41E8-99B3-76467F071EF0}" destId="{F7BDCBF9-7451-45AC-B9A6-E46904B4C2D1}" srcOrd="0" destOrd="0" presId="urn:microsoft.com/office/officeart/2005/8/layout/radial4"/>
    <dgm:cxn modelId="{0251BFF8-5A1A-42F3-A5F9-C01CC0CEFF73}" type="presOf" srcId="{D0A7946A-688D-47ED-825A-1EF6C3C13CD0}" destId="{A8F40323-DF1E-4B1F-8A6F-31BB8921EBA4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4FEBC44D-BE61-4223-9F04-7488D2CDFA71}" type="presOf" srcId="{3131B6DA-214E-40D2-85C2-5CBFF85D3748}" destId="{F55CC3BA-5D42-4C69-88AA-6BBA78E3EB50}" srcOrd="0" destOrd="0" presId="urn:microsoft.com/office/officeart/2005/8/layout/radial4"/>
    <dgm:cxn modelId="{7A8E10D1-8373-4A54-984B-5E22211DC2CE}" type="presOf" srcId="{B9398107-1AB9-4ECC-9B64-657AD8F8CC63}" destId="{368D038F-FA84-48A7-9AC6-CF78B355DA19}" srcOrd="0" destOrd="0" presId="urn:microsoft.com/office/officeart/2005/8/layout/radial4"/>
    <dgm:cxn modelId="{C9176470-F43F-4C4C-AF12-97E567DAB9A9}" type="presOf" srcId="{C2659043-E780-425D-9D26-0479B3A4204D}" destId="{BA63D8B6-7676-482B-9B7E-FEFE983B901F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A0FD6CFF-DBC3-4C8D-94C8-1228CB761E70}" type="presOf" srcId="{56041229-64BE-4B92-89DF-8F791927F0A3}" destId="{B9DC0F79-EEBD-4604-B9EF-06B9B480C98A}" srcOrd="0" destOrd="0" presId="urn:microsoft.com/office/officeart/2005/8/layout/radial4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DC2E1283-6E36-454D-8A3D-5349BE6A070E}" type="presOf" srcId="{6E76A859-B18E-4829-BDF9-D41F69E463DA}" destId="{65A77422-331C-48D9-8AF4-BAA2F14F5B32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B9CE6069-9FCA-4142-AB79-0FC7D91614F4}" type="presOf" srcId="{E12FF8AC-C7FD-44BB-A468-29553D172383}" destId="{D7E8C5D2-8B23-4534-ACD7-2B8B697D317B}" srcOrd="0" destOrd="0" presId="urn:microsoft.com/office/officeart/2005/8/layout/radial4"/>
    <dgm:cxn modelId="{2C8169F8-584B-4666-8942-A8A787121136}" type="presOf" srcId="{49573E55-E7C3-4AFB-85C3-74C3F2BA6E44}" destId="{C39DE8AB-0AD8-439D-AA94-1EF3B5FFC9EE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0CC8E1D8-1E45-4C6E-8991-B6F282C47947}" type="presOf" srcId="{E2F05ACC-4AE1-48D3-867F-C567D6316BD7}" destId="{074C0E30-B3F6-4F61-A141-D8653A57965B}" srcOrd="0" destOrd="0" presId="urn:microsoft.com/office/officeart/2005/8/layout/radial4"/>
    <dgm:cxn modelId="{9A6D4C0B-633C-40D4-81CD-DBAB1528021E}" type="presOf" srcId="{EB4D1720-0168-48E9-BE7E-ECBB71548824}" destId="{89CD5610-258F-4F3A-B11E-3DC20CDA3374}" srcOrd="0" destOrd="0" presId="urn:microsoft.com/office/officeart/2005/8/layout/radial4"/>
    <dgm:cxn modelId="{BF3AB9DB-353C-4067-942D-26C5E46005D5}" type="presOf" srcId="{1DE75E07-72B1-463A-8DF4-1C3DB33F6A6C}" destId="{2F5E2DB4-56A8-483F-A0A2-16B6B2A5976D}" srcOrd="0" destOrd="0" presId="urn:microsoft.com/office/officeart/2005/8/layout/radial4"/>
    <dgm:cxn modelId="{7AA25604-6839-4C29-94DE-FA833E354264}" type="presOf" srcId="{75A57F59-1180-400A-8337-4C4695D41207}" destId="{B8D7DC7B-FD52-4CFD-94E0-4EE976CB7403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C90DAF92-2FED-4DA7-90BF-2B5AE7E6F197}" type="presOf" srcId="{19244171-6D3B-48B1-B83F-7B9C7C19E89E}" destId="{1F9A539F-EBBA-4514-886D-7AB06915F0E0}" srcOrd="0" destOrd="0" presId="urn:microsoft.com/office/officeart/2005/8/layout/radial4"/>
    <dgm:cxn modelId="{0931098B-E38E-4344-A353-61363AC23D74}" type="presOf" srcId="{D6526C11-B263-4FCF-BD5C-AA820BB1BC60}" destId="{1C2C88D5-612E-487A-9B1F-912D2575CD5F}" srcOrd="0" destOrd="0" presId="urn:microsoft.com/office/officeart/2005/8/layout/radial4"/>
    <dgm:cxn modelId="{D7F12606-364A-4019-BBE3-AD8A62338ED6}" type="presOf" srcId="{26124AC6-6E7E-469D-9C7A-4E80C5DFEC80}" destId="{A98AE131-B5D7-4025-A215-0D3A65650046}" srcOrd="0" destOrd="0" presId="urn:microsoft.com/office/officeart/2005/8/layout/radial4"/>
    <dgm:cxn modelId="{64695D21-1153-4051-A903-6611E8664A0C}" type="presOf" srcId="{499D338C-8C72-4C3F-A826-9561775CA22C}" destId="{CBA2543A-D7F4-4158-97FD-8AC9EC39C427}" srcOrd="0" destOrd="0" presId="urn:microsoft.com/office/officeart/2005/8/layout/radial4"/>
    <dgm:cxn modelId="{2B1B27DA-7106-4E55-B6AD-767880591956}" type="presOf" srcId="{08F64B51-0817-4F2E-9A88-22A0F1E17137}" destId="{17B4EF9D-B541-4805-AD64-0E1C41C327B7}" srcOrd="0" destOrd="0" presId="urn:microsoft.com/office/officeart/2005/8/layout/radial4"/>
    <dgm:cxn modelId="{BBB15704-DB1F-438B-8D01-53B349AA3DBE}" type="presOf" srcId="{6C4BAC40-5CD6-44EA-B103-A3A59C2A4B50}" destId="{C126AB06-687C-464C-8E94-BC1E9013F5E5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8FB35F05-956B-4C07-A0A4-5BD65C5AF5E1}" type="presOf" srcId="{170F588E-D67D-4AAB-B711-AE9708CBE1DE}" destId="{2165126E-0CCF-4018-8EBD-52E987AA10C6}" srcOrd="0" destOrd="0" presId="urn:microsoft.com/office/officeart/2005/8/layout/radial4"/>
    <dgm:cxn modelId="{4A067BD2-39E1-477F-BF8F-225B88E2E8C0}" type="presParOf" srcId="{A98AE131-B5D7-4025-A215-0D3A65650046}" destId="{368D038F-FA84-48A7-9AC6-CF78B355DA19}" srcOrd="0" destOrd="0" presId="urn:microsoft.com/office/officeart/2005/8/layout/radial4"/>
    <dgm:cxn modelId="{2ADBDB3C-AE4E-424B-A9F8-22EADF8642DB}" type="presParOf" srcId="{A98AE131-B5D7-4025-A215-0D3A65650046}" destId="{074C0E30-B3F6-4F61-A141-D8653A57965B}" srcOrd="1" destOrd="0" presId="urn:microsoft.com/office/officeart/2005/8/layout/radial4"/>
    <dgm:cxn modelId="{97D4380C-F569-4053-9CB1-05F15D8DD5CF}" type="presParOf" srcId="{A98AE131-B5D7-4025-A215-0D3A65650046}" destId="{2165126E-0CCF-4018-8EBD-52E987AA10C6}" srcOrd="2" destOrd="0" presId="urn:microsoft.com/office/officeart/2005/8/layout/radial4"/>
    <dgm:cxn modelId="{5ABB5C64-0917-446D-8EAA-B6C787415211}" type="presParOf" srcId="{A98AE131-B5D7-4025-A215-0D3A65650046}" destId="{B9DC0F79-EEBD-4604-B9EF-06B9B480C98A}" srcOrd="3" destOrd="0" presId="urn:microsoft.com/office/officeart/2005/8/layout/radial4"/>
    <dgm:cxn modelId="{CC94DCD7-0D36-41D0-B359-48CF3403BA4C}" type="presParOf" srcId="{A98AE131-B5D7-4025-A215-0D3A65650046}" destId="{F55CC3BA-5D42-4C69-88AA-6BBA78E3EB50}" srcOrd="4" destOrd="0" presId="urn:microsoft.com/office/officeart/2005/8/layout/radial4"/>
    <dgm:cxn modelId="{1296964C-BDB9-46C9-B854-7411DA72060C}" type="presParOf" srcId="{A98AE131-B5D7-4025-A215-0D3A65650046}" destId="{65A77422-331C-48D9-8AF4-BAA2F14F5B32}" srcOrd="5" destOrd="0" presId="urn:microsoft.com/office/officeart/2005/8/layout/radial4"/>
    <dgm:cxn modelId="{B10AB618-3C58-4B9B-82ED-822466AB8BD9}" type="presParOf" srcId="{A98AE131-B5D7-4025-A215-0D3A65650046}" destId="{1C2C88D5-612E-487A-9B1F-912D2575CD5F}" srcOrd="6" destOrd="0" presId="urn:microsoft.com/office/officeart/2005/8/layout/radial4"/>
    <dgm:cxn modelId="{948A80E6-5BF8-495D-B4BF-9B96C26A7E19}" type="presParOf" srcId="{A98AE131-B5D7-4025-A215-0D3A65650046}" destId="{17B4EF9D-B541-4805-AD64-0E1C41C327B7}" srcOrd="7" destOrd="0" presId="urn:microsoft.com/office/officeart/2005/8/layout/radial4"/>
    <dgm:cxn modelId="{1FB275B6-E399-4805-9D87-1CBA1BA25503}" type="presParOf" srcId="{A98AE131-B5D7-4025-A215-0D3A65650046}" destId="{C39DE8AB-0AD8-439D-AA94-1EF3B5FFC9EE}" srcOrd="8" destOrd="0" presId="urn:microsoft.com/office/officeart/2005/8/layout/radial4"/>
    <dgm:cxn modelId="{CD2AF572-39B1-4A49-88C4-A89BD831F83B}" type="presParOf" srcId="{A98AE131-B5D7-4025-A215-0D3A65650046}" destId="{B8D7DC7B-FD52-4CFD-94E0-4EE976CB7403}" srcOrd="9" destOrd="0" presId="urn:microsoft.com/office/officeart/2005/8/layout/radial4"/>
    <dgm:cxn modelId="{79705C73-0240-45B7-9A41-794A19049C97}" type="presParOf" srcId="{A98AE131-B5D7-4025-A215-0D3A65650046}" destId="{2F5E2DB4-56A8-483F-A0A2-16B6B2A5976D}" srcOrd="10" destOrd="0" presId="urn:microsoft.com/office/officeart/2005/8/layout/radial4"/>
    <dgm:cxn modelId="{A7715280-FACC-4A44-96AD-8F884FEA5E98}" type="presParOf" srcId="{A98AE131-B5D7-4025-A215-0D3A65650046}" destId="{BA63D8B6-7676-482B-9B7E-FEFE983B901F}" srcOrd="11" destOrd="0" presId="urn:microsoft.com/office/officeart/2005/8/layout/radial4"/>
    <dgm:cxn modelId="{6B65D074-457F-43C5-9738-DE919A867C3C}" type="presParOf" srcId="{A98AE131-B5D7-4025-A215-0D3A65650046}" destId="{8CF2E704-C584-4071-8C30-9A554C0B8303}" srcOrd="12" destOrd="0" presId="urn:microsoft.com/office/officeart/2005/8/layout/radial4"/>
    <dgm:cxn modelId="{7D33C680-0025-4702-B403-06202910CAFF}" type="presParOf" srcId="{A98AE131-B5D7-4025-A215-0D3A65650046}" destId="{F7BDCBF9-7451-45AC-B9A6-E46904B4C2D1}" srcOrd="13" destOrd="0" presId="urn:microsoft.com/office/officeart/2005/8/layout/radial4"/>
    <dgm:cxn modelId="{09902C10-F843-4824-80EF-FCDC58866BDE}" type="presParOf" srcId="{A98AE131-B5D7-4025-A215-0D3A65650046}" destId="{1F9A539F-EBBA-4514-886D-7AB06915F0E0}" srcOrd="14" destOrd="0" presId="urn:microsoft.com/office/officeart/2005/8/layout/radial4"/>
    <dgm:cxn modelId="{24441750-8F6B-4819-B8B0-C0A52F5E5411}" type="presParOf" srcId="{A98AE131-B5D7-4025-A215-0D3A65650046}" destId="{AD8F06F7-F0F5-4DCE-880B-72FCAB22C1D8}" srcOrd="15" destOrd="0" presId="urn:microsoft.com/office/officeart/2005/8/layout/radial4"/>
    <dgm:cxn modelId="{824AF2C9-9FC3-4247-92CC-5BAED1253482}" type="presParOf" srcId="{A98AE131-B5D7-4025-A215-0D3A65650046}" destId="{D7E8C5D2-8B23-4534-ACD7-2B8B697D317B}" srcOrd="16" destOrd="0" presId="urn:microsoft.com/office/officeart/2005/8/layout/radial4"/>
    <dgm:cxn modelId="{8FD40BB4-0CC3-4F5D-9130-ADB61887FE6C}" type="presParOf" srcId="{A98AE131-B5D7-4025-A215-0D3A65650046}" destId="{89CD5610-258F-4F3A-B11E-3DC20CDA3374}" srcOrd="17" destOrd="0" presId="urn:microsoft.com/office/officeart/2005/8/layout/radial4"/>
    <dgm:cxn modelId="{23D6EC50-1164-43A8-92C3-BBB6998C2325}" type="presParOf" srcId="{A98AE131-B5D7-4025-A215-0D3A65650046}" destId="{C126AB06-687C-464C-8E94-BC1E9013F5E5}" srcOrd="18" destOrd="0" presId="urn:microsoft.com/office/officeart/2005/8/layout/radial4"/>
    <dgm:cxn modelId="{8C027886-D44B-4441-A444-4E5697AEF343}" type="presParOf" srcId="{A98AE131-B5D7-4025-A215-0D3A65650046}" destId="{A8F40323-DF1E-4B1F-8A6F-31BB8921EBA4}" srcOrd="19" destOrd="0" presId="urn:microsoft.com/office/officeart/2005/8/layout/radial4"/>
    <dgm:cxn modelId="{0F0EE052-A188-4D4F-A602-4AE5566DF9CF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5E23E2-6728-4DF5-A4A3-DD858E2427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B73F9-5D5B-4026-A10D-172AD30D38EE}">
      <dgm:prSet/>
      <dgm:spPr/>
      <dgm:t>
        <a:bodyPr/>
        <a:lstStyle/>
        <a:p>
          <a:pPr rtl="0"/>
          <a:r>
            <a:rPr lang="en-US" dirty="0" smtClean="0"/>
            <a:t>Equipment Qualification </a:t>
          </a:r>
          <a:endParaRPr lang="en-US" dirty="0"/>
        </a:p>
      </dgm:t>
    </dgm:pt>
    <dgm:pt modelId="{7CA05209-6913-4C18-B6DD-B8E563708CDE}" type="parTrans" cxnId="{66D2E4CA-3AEB-4C5C-AD6A-1A2F2EF7F0DE}">
      <dgm:prSet/>
      <dgm:spPr/>
      <dgm:t>
        <a:bodyPr/>
        <a:lstStyle/>
        <a:p>
          <a:endParaRPr lang="en-US"/>
        </a:p>
      </dgm:t>
    </dgm:pt>
    <dgm:pt modelId="{FEE53B51-5B75-4187-9CA0-5C2D2A9DF9A3}" type="sibTrans" cxnId="{66D2E4CA-3AEB-4C5C-AD6A-1A2F2EF7F0DE}">
      <dgm:prSet/>
      <dgm:spPr/>
      <dgm:t>
        <a:bodyPr/>
        <a:lstStyle/>
        <a:p>
          <a:endParaRPr lang="en-US"/>
        </a:p>
      </dgm:t>
    </dgm:pt>
    <dgm:pt modelId="{2BAC5798-5360-4578-8594-EF756FF90835}">
      <dgm:prSet/>
      <dgm:spPr/>
      <dgm:t>
        <a:bodyPr/>
        <a:lstStyle/>
        <a:p>
          <a:pPr rtl="0"/>
          <a:r>
            <a:rPr lang="en-US" dirty="0" smtClean="0"/>
            <a:t>Pre-installation</a:t>
          </a:r>
          <a:r>
            <a:rPr lang="en-US" baseline="0" dirty="0" smtClean="0"/>
            <a:t> verification</a:t>
          </a:r>
          <a:endParaRPr lang="en-US" dirty="0"/>
        </a:p>
      </dgm:t>
    </dgm:pt>
    <dgm:pt modelId="{FD30C93B-ED12-4F4E-8415-DA3988D7E69A}" type="parTrans" cxnId="{47E3FE3B-CD77-4078-BDC8-CB6E43F79123}">
      <dgm:prSet/>
      <dgm:spPr/>
      <dgm:t>
        <a:bodyPr/>
        <a:lstStyle/>
        <a:p>
          <a:endParaRPr lang="en-US"/>
        </a:p>
      </dgm:t>
    </dgm:pt>
    <dgm:pt modelId="{4A582DFE-1349-42B1-8454-F70163D33BD0}" type="sibTrans" cxnId="{47E3FE3B-CD77-4078-BDC8-CB6E43F79123}">
      <dgm:prSet/>
      <dgm:spPr/>
      <dgm:t>
        <a:bodyPr/>
        <a:lstStyle/>
        <a:p>
          <a:endParaRPr lang="en-US"/>
        </a:p>
      </dgm:t>
    </dgm:pt>
    <dgm:pt modelId="{4556AAB9-AD56-48F4-AD77-E4E29F43B0E4}">
      <dgm:prSet/>
      <dgm:spPr/>
      <dgm:t>
        <a:bodyPr/>
        <a:lstStyle/>
        <a:p>
          <a:pPr rtl="0"/>
          <a:r>
            <a:rPr lang="en-US" dirty="0" smtClean="0"/>
            <a:t>Installation Qualification (IQ)</a:t>
          </a:r>
        </a:p>
      </dgm:t>
    </dgm:pt>
    <dgm:pt modelId="{ADB55C28-7AC4-4B08-873E-855DF657DFCE}" type="parTrans" cxnId="{6A6F636C-FE1B-4077-9420-4219844918BD}">
      <dgm:prSet/>
      <dgm:spPr/>
      <dgm:t>
        <a:bodyPr/>
        <a:lstStyle/>
        <a:p>
          <a:endParaRPr lang="en-US"/>
        </a:p>
      </dgm:t>
    </dgm:pt>
    <dgm:pt modelId="{93339D21-3C39-482C-B2EB-5EAB321A11DF}" type="sibTrans" cxnId="{6A6F636C-FE1B-4077-9420-4219844918BD}">
      <dgm:prSet/>
      <dgm:spPr/>
      <dgm:t>
        <a:bodyPr/>
        <a:lstStyle/>
        <a:p>
          <a:endParaRPr lang="en-US"/>
        </a:p>
      </dgm:t>
    </dgm:pt>
    <dgm:pt modelId="{4ED71402-968F-4656-86C3-1ACB3726C797}">
      <dgm:prSet/>
      <dgm:spPr/>
      <dgm:t>
        <a:bodyPr/>
        <a:lstStyle/>
        <a:p>
          <a:pPr rtl="0"/>
          <a:r>
            <a:rPr lang="en-US" dirty="0" smtClean="0"/>
            <a:t>Operational Qualification (OQ) </a:t>
          </a:r>
          <a:endParaRPr lang="en-US" dirty="0"/>
        </a:p>
      </dgm:t>
    </dgm:pt>
    <dgm:pt modelId="{BC767B8B-F8AE-46C9-808C-1464BBF98430}" type="parTrans" cxnId="{5624DDDC-972C-40CB-8235-325CA906FF5B}">
      <dgm:prSet/>
      <dgm:spPr/>
      <dgm:t>
        <a:bodyPr/>
        <a:lstStyle/>
        <a:p>
          <a:endParaRPr lang="en-US"/>
        </a:p>
      </dgm:t>
    </dgm:pt>
    <dgm:pt modelId="{C1CFE219-624D-4381-8AEA-32FB77AD7325}" type="sibTrans" cxnId="{5624DDDC-972C-40CB-8235-325CA906FF5B}">
      <dgm:prSet/>
      <dgm:spPr/>
      <dgm:t>
        <a:bodyPr/>
        <a:lstStyle/>
        <a:p>
          <a:endParaRPr lang="en-US"/>
        </a:p>
      </dgm:t>
    </dgm:pt>
    <dgm:pt modelId="{47580544-52EE-4268-9B06-C7ADA818DA16}">
      <dgm:prSet/>
      <dgm:spPr/>
      <dgm:t>
        <a:bodyPr/>
        <a:lstStyle/>
        <a:p>
          <a:pPr rtl="0"/>
          <a:r>
            <a:rPr lang="en-US" dirty="0" smtClean="0"/>
            <a:t>Performance Qualification (</a:t>
          </a:r>
          <a:r>
            <a:rPr lang="en-US" smtClean="0"/>
            <a:t>PQ) </a:t>
          </a:r>
          <a:endParaRPr lang="en-US" dirty="0"/>
        </a:p>
      </dgm:t>
    </dgm:pt>
    <dgm:pt modelId="{61587054-96E2-40B1-A81E-290901C05216}" type="parTrans" cxnId="{854B4B25-352A-4A8A-B2C1-BE80FD85934A}">
      <dgm:prSet/>
      <dgm:spPr/>
      <dgm:t>
        <a:bodyPr/>
        <a:lstStyle/>
        <a:p>
          <a:endParaRPr lang="en-US"/>
        </a:p>
      </dgm:t>
    </dgm:pt>
    <dgm:pt modelId="{CE279B25-36F2-4CDC-9199-F2FC73B77398}" type="sibTrans" cxnId="{854B4B25-352A-4A8A-B2C1-BE80FD85934A}">
      <dgm:prSet/>
      <dgm:spPr/>
      <dgm:t>
        <a:bodyPr/>
        <a:lstStyle/>
        <a:p>
          <a:endParaRPr lang="en-US"/>
        </a:p>
      </dgm:t>
    </dgm:pt>
    <dgm:pt modelId="{7642756F-0C98-4F7F-8DA6-9081581059BB}">
      <dgm:prSet/>
      <dgm:spPr/>
      <dgm:t>
        <a:bodyPr/>
        <a:lstStyle/>
        <a:p>
          <a:pPr rtl="0"/>
          <a:r>
            <a:rPr lang="en-US" smtClean="0"/>
            <a:t>Maintenance Qualification (MQ)</a:t>
          </a:r>
          <a:endParaRPr lang="en-US"/>
        </a:p>
      </dgm:t>
    </dgm:pt>
    <dgm:pt modelId="{4CB3AB6F-A47F-4A58-9E30-6577353F5707}" type="parTrans" cxnId="{984C7705-DB22-4A55-BAF3-C974953417AE}">
      <dgm:prSet/>
      <dgm:spPr/>
      <dgm:t>
        <a:bodyPr/>
        <a:lstStyle/>
        <a:p>
          <a:endParaRPr lang="en-US"/>
        </a:p>
      </dgm:t>
    </dgm:pt>
    <dgm:pt modelId="{9F76F96B-553E-4F35-94E9-F5608031AB83}" type="sibTrans" cxnId="{984C7705-DB22-4A55-BAF3-C974953417AE}">
      <dgm:prSet/>
      <dgm:spPr/>
      <dgm:t>
        <a:bodyPr/>
        <a:lstStyle/>
        <a:p>
          <a:endParaRPr lang="en-US"/>
        </a:p>
      </dgm:t>
    </dgm:pt>
    <dgm:pt modelId="{D71B49D9-F0FA-47B3-935B-54BFFD924AB6}" type="pres">
      <dgm:prSet presAssocID="{5B5E23E2-6728-4DF5-A4A3-DD858E2427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F9F027-59D0-4B54-AD96-BB0DC1ED60C3}" type="pres">
      <dgm:prSet presAssocID="{2C6B73F9-5D5B-4026-A10D-172AD30D38EE}" presName="hierRoot1" presStyleCnt="0"/>
      <dgm:spPr/>
    </dgm:pt>
    <dgm:pt modelId="{30CCD5B0-2ED4-49B2-9318-35C5F3E4EF74}" type="pres">
      <dgm:prSet presAssocID="{2C6B73F9-5D5B-4026-A10D-172AD30D38EE}" presName="composite" presStyleCnt="0"/>
      <dgm:spPr/>
    </dgm:pt>
    <dgm:pt modelId="{46588312-6C94-4BFC-A893-43B9BED276FB}" type="pres">
      <dgm:prSet presAssocID="{2C6B73F9-5D5B-4026-A10D-172AD30D38EE}" presName="background" presStyleLbl="node0" presStyleIdx="0" presStyleCnt="1"/>
      <dgm:spPr/>
    </dgm:pt>
    <dgm:pt modelId="{05B584F0-DA4D-4E32-88AA-17F4F637A9B2}" type="pres">
      <dgm:prSet presAssocID="{2C6B73F9-5D5B-4026-A10D-172AD30D38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8DBE2-6993-43C5-A55A-EA79D5B1C011}" type="pres">
      <dgm:prSet presAssocID="{2C6B73F9-5D5B-4026-A10D-172AD30D38EE}" presName="hierChild2" presStyleCnt="0"/>
      <dgm:spPr/>
    </dgm:pt>
    <dgm:pt modelId="{8CCD86BA-B62A-491C-99B9-21C755095205}" type="pres">
      <dgm:prSet presAssocID="{FD30C93B-ED12-4F4E-8415-DA3988D7E69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F3A35360-444D-4A7F-80C9-FAB419B3809C}" type="pres">
      <dgm:prSet presAssocID="{2BAC5798-5360-4578-8594-EF756FF90835}" presName="hierRoot2" presStyleCnt="0"/>
      <dgm:spPr/>
    </dgm:pt>
    <dgm:pt modelId="{5FD78F43-C304-4776-A145-390A684DFE39}" type="pres">
      <dgm:prSet presAssocID="{2BAC5798-5360-4578-8594-EF756FF90835}" presName="composite2" presStyleCnt="0"/>
      <dgm:spPr/>
    </dgm:pt>
    <dgm:pt modelId="{07C98D60-2F6E-49BD-953E-C49188C043FE}" type="pres">
      <dgm:prSet presAssocID="{2BAC5798-5360-4578-8594-EF756FF90835}" presName="background2" presStyleLbl="node2" presStyleIdx="0" presStyleCnt="5"/>
      <dgm:spPr/>
    </dgm:pt>
    <dgm:pt modelId="{9576BDDE-1FEE-4228-BC83-29BEB261B553}" type="pres">
      <dgm:prSet presAssocID="{2BAC5798-5360-4578-8594-EF756FF9083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FBB90-7F63-4F80-8DAB-3088AC8F314E}" type="pres">
      <dgm:prSet presAssocID="{2BAC5798-5360-4578-8594-EF756FF90835}" presName="hierChild3" presStyleCnt="0"/>
      <dgm:spPr/>
    </dgm:pt>
    <dgm:pt modelId="{BB8397AB-A57B-463A-9DC4-53F977EE1280}" type="pres">
      <dgm:prSet presAssocID="{ADB55C28-7AC4-4B08-873E-855DF657DFCE}" presName="Name10" presStyleLbl="parChTrans1D2" presStyleIdx="1" presStyleCnt="5"/>
      <dgm:spPr/>
      <dgm:t>
        <a:bodyPr/>
        <a:lstStyle/>
        <a:p>
          <a:endParaRPr lang="en-US"/>
        </a:p>
      </dgm:t>
    </dgm:pt>
    <dgm:pt modelId="{7CFE5F10-CF8C-442F-A688-06F361919D64}" type="pres">
      <dgm:prSet presAssocID="{4556AAB9-AD56-48F4-AD77-E4E29F43B0E4}" presName="hierRoot2" presStyleCnt="0"/>
      <dgm:spPr/>
    </dgm:pt>
    <dgm:pt modelId="{BFF8AB45-4769-4337-B906-61D0C693C675}" type="pres">
      <dgm:prSet presAssocID="{4556AAB9-AD56-48F4-AD77-E4E29F43B0E4}" presName="composite2" presStyleCnt="0"/>
      <dgm:spPr/>
    </dgm:pt>
    <dgm:pt modelId="{D6CD4101-B7BC-47C9-8AA2-860446E42D8B}" type="pres">
      <dgm:prSet presAssocID="{4556AAB9-AD56-48F4-AD77-E4E29F43B0E4}" presName="background2" presStyleLbl="node2" presStyleIdx="1" presStyleCnt="5"/>
      <dgm:spPr/>
    </dgm:pt>
    <dgm:pt modelId="{D6AE4B6C-6E9C-4ADB-BF7B-A09444BA246F}" type="pres">
      <dgm:prSet presAssocID="{4556AAB9-AD56-48F4-AD77-E4E29F43B0E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534E0-C8CE-4A61-8CF2-C73F12C96BB1}" type="pres">
      <dgm:prSet presAssocID="{4556AAB9-AD56-48F4-AD77-E4E29F43B0E4}" presName="hierChild3" presStyleCnt="0"/>
      <dgm:spPr/>
    </dgm:pt>
    <dgm:pt modelId="{4F9B1AA3-8BBA-4FFB-B41C-1395C2F7FDCF}" type="pres">
      <dgm:prSet presAssocID="{BC767B8B-F8AE-46C9-808C-1464BBF98430}" presName="Name10" presStyleLbl="parChTrans1D2" presStyleIdx="2" presStyleCnt="5"/>
      <dgm:spPr/>
      <dgm:t>
        <a:bodyPr/>
        <a:lstStyle/>
        <a:p>
          <a:endParaRPr lang="en-US"/>
        </a:p>
      </dgm:t>
    </dgm:pt>
    <dgm:pt modelId="{F03791EA-AC9C-467F-877B-FF19A4829CEA}" type="pres">
      <dgm:prSet presAssocID="{4ED71402-968F-4656-86C3-1ACB3726C797}" presName="hierRoot2" presStyleCnt="0"/>
      <dgm:spPr/>
    </dgm:pt>
    <dgm:pt modelId="{10149069-6BCF-45CC-A027-09B5EE3B7A34}" type="pres">
      <dgm:prSet presAssocID="{4ED71402-968F-4656-86C3-1ACB3726C797}" presName="composite2" presStyleCnt="0"/>
      <dgm:spPr/>
    </dgm:pt>
    <dgm:pt modelId="{9D0A0B94-D180-4D80-AF6A-37BE9DF1445D}" type="pres">
      <dgm:prSet presAssocID="{4ED71402-968F-4656-86C3-1ACB3726C797}" presName="background2" presStyleLbl="node2" presStyleIdx="2" presStyleCnt="5"/>
      <dgm:spPr/>
    </dgm:pt>
    <dgm:pt modelId="{EA5FA419-9A92-441A-A3A8-5A05C1EE075D}" type="pres">
      <dgm:prSet presAssocID="{4ED71402-968F-4656-86C3-1ACB3726C79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4D73C-6F36-430E-9A11-698A97DA372B}" type="pres">
      <dgm:prSet presAssocID="{4ED71402-968F-4656-86C3-1ACB3726C797}" presName="hierChild3" presStyleCnt="0"/>
      <dgm:spPr/>
    </dgm:pt>
    <dgm:pt modelId="{AB71193E-A7D9-4885-A8D8-42806C813430}" type="pres">
      <dgm:prSet presAssocID="{61587054-96E2-40B1-A81E-290901C05216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92B84FE-9455-4AC4-89B8-6669468DE315}" type="pres">
      <dgm:prSet presAssocID="{47580544-52EE-4268-9B06-C7ADA818DA16}" presName="hierRoot2" presStyleCnt="0"/>
      <dgm:spPr/>
    </dgm:pt>
    <dgm:pt modelId="{57A2E43F-1E29-4F2E-A608-0521BCA651C1}" type="pres">
      <dgm:prSet presAssocID="{47580544-52EE-4268-9B06-C7ADA818DA16}" presName="composite2" presStyleCnt="0"/>
      <dgm:spPr/>
    </dgm:pt>
    <dgm:pt modelId="{225CAD7C-CEE9-4D0E-ABB6-9E8773DE8654}" type="pres">
      <dgm:prSet presAssocID="{47580544-52EE-4268-9B06-C7ADA818DA16}" presName="background2" presStyleLbl="node2" presStyleIdx="3" presStyleCnt="5"/>
      <dgm:spPr/>
    </dgm:pt>
    <dgm:pt modelId="{4E091F7A-E958-46CF-99C0-A87BB52CA7F7}" type="pres">
      <dgm:prSet presAssocID="{47580544-52EE-4268-9B06-C7ADA818DA1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B1069-4A2F-4706-927D-70BE3F58F34D}" type="pres">
      <dgm:prSet presAssocID="{47580544-52EE-4268-9B06-C7ADA818DA16}" presName="hierChild3" presStyleCnt="0"/>
      <dgm:spPr/>
    </dgm:pt>
    <dgm:pt modelId="{3AEAD119-BAF4-4CCB-90C5-620FCB8CCC38}" type="pres">
      <dgm:prSet presAssocID="{4CB3AB6F-A47F-4A58-9E30-6577353F5707}" presName="Name10" presStyleLbl="parChTrans1D2" presStyleIdx="4" presStyleCnt="5"/>
      <dgm:spPr/>
      <dgm:t>
        <a:bodyPr/>
        <a:lstStyle/>
        <a:p>
          <a:endParaRPr lang="en-US"/>
        </a:p>
      </dgm:t>
    </dgm:pt>
    <dgm:pt modelId="{C2F9A1D6-044C-4519-BC3F-EBDEDC96AD8B}" type="pres">
      <dgm:prSet presAssocID="{7642756F-0C98-4F7F-8DA6-9081581059BB}" presName="hierRoot2" presStyleCnt="0"/>
      <dgm:spPr/>
    </dgm:pt>
    <dgm:pt modelId="{368A4E20-DE08-474B-BD25-892AD3D3ACF6}" type="pres">
      <dgm:prSet presAssocID="{7642756F-0C98-4F7F-8DA6-9081581059BB}" presName="composite2" presStyleCnt="0"/>
      <dgm:spPr/>
    </dgm:pt>
    <dgm:pt modelId="{39073A06-82EA-4E8C-9348-E3BD8FBDF96C}" type="pres">
      <dgm:prSet presAssocID="{7642756F-0C98-4F7F-8DA6-9081581059BB}" presName="background2" presStyleLbl="node2" presStyleIdx="4" presStyleCnt="5"/>
      <dgm:spPr/>
    </dgm:pt>
    <dgm:pt modelId="{8795BC1C-0FFC-4D60-AD33-E65C938A5CA2}" type="pres">
      <dgm:prSet presAssocID="{7642756F-0C98-4F7F-8DA6-9081581059B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CC831-310B-43F9-AB90-0B1D77E8FCF1}" type="pres">
      <dgm:prSet presAssocID="{7642756F-0C98-4F7F-8DA6-9081581059BB}" presName="hierChild3" presStyleCnt="0"/>
      <dgm:spPr/>
    </dgm:pt>
  </dgm:ptLst>
  <dgm:cxnLst>
    <dgm:cxn modelId="{4E3C58AE-8CE4-4D52-9617-4A03E87C5F1E}" type="presOf" srcId="{FD30C93B-ED12-4F4E-8415-DA3988D7E69A}" destId="{8CCD86BA-B62A-491C-99B9-21C755095205}" srcOrd="0" destOrd="0" presId="urn:microsoft.com/office/officeart/2005/8/layout/hierarchy1"/>
    <dgm:cxn modelId="{ED61EEE1-1772-4DAB-BEA3-C3AD65895113}" type="presOf" srcId="{BC767B8B-F8AE-46C9-808C-1464BBF98430}" destId="{4F9B1AA3-8BBA-4FFB-B41C-1395C2F7FDCF}" srcOrd="0" destOrd="0" presId="urn:microsoft.com/office/officeart/2005/8/layout/hierarchy1"/>
    <dgm:cxn modelId="{716E4AEA-416E-4D31-9DD5-CBEE9009CEA9}" type="presOf" srcId="{61587054-96E2-40B1-A81E-290901C05216}" destId="{AB71193E-A7D9-4885-A8D8-42806C813430}" srcOrd="0" destOrd="0" presId="urn:microsoft.com/office/officeart/2005/8/layout/hierarchy1"/>
    <dgm:cxn modelId="{66D2E4CA-3AEB-4C5C-AD6A-1A2F2EF7F0DE}" srcId="{5B5E23E2-6728-4DF5-A4A3-DD858E242736}" destId="{2C6B73F9-5D5B-4026-A10D-172AD30D38EE}" srcOrd="0" destOrd="0" parTransId="{7CA05209-6913-4C18-B6DD-B8E563708CDE}" sibTransId="{FEE53B51-5B75-4187-9CA0-5C2D2A9DF9A3}"/>
    <dgm:cxn modelId="{47D291AD-1B16-4AC3-BA50-FF19D9D4AE90}" type="presOf" srcId="{5B5E23E2-6728-4DF5-A4A3-DD858E242736}" destId="{D71B49D9-F0FA-47B3-935B-54BFFD924AB6}" srcOrd="0" destOrd="0" presId="urn:microsoft.com/office/officeart/2005/8/layout/hierarchy1"/>
    <dgm:cxn modelId="{EE1292B9-0F55-4822-8ABE-E66BEFD6C495}" type="presOf" srcId="{47580544-52EE-4268-9B06-C7ADA818DA16}" destId="{4E091F7A-E958-46CF-99C0-A87BB52CA7F7}" srcOrd="0" destOrd="0" presId="urn:microsoft.com/office/officeart/2005/8/layout/hierarchy1"/>
    <dgm:cxn modelId="{47E3FE3B-CD77-4078-BDC8-CB6E43F79123}" srcId="{2C6B73F9-5D5B-4026-A10D-172AD30D38EE}" destId="{2BAC5798-5360-4578-8594-EF756FF90835}" srcOrd="0" destOrd="0" parTransId="{FD30C93B-ED12-4F4E-8415-DA3988D7E69A}" sibTransId="{4A582DFE-1349-42B1-8454-F70163D33BD0}"/>
    <dgm:cxn modelId="{2D49E6A2-2CFA-4844-B331-0EB20C188088}" type="presOf" srcId="{7642756F-0C98-4F7F-8DA6-9081581059BB}" destId="{8795BC1C-0FFC-4D60-AD33-E65C938A5CA2}" srcOrd="0" destOrd="0" presId="urn:microsoft.com/office/officeart/2005/8/layout/hierarchy1"/>
    <dgm:cxn modelId="{71B0FA5C-54F9-4730-826E-F1BC0773376A}" type="presOf" srcId="{2C6B73F9-5D5B-4026-A10D-172AD30D38EE}" destId="{05B584F0-DA4D-4E32-88AA-17F4F637A9B2}" srcOrd="0" destOrd="0" presId="urn:microsoft.com/office/officeart/2005/8/layout/hierarchy1"/>
    <dgm:cxn modelId="{984C7705-DB22-4A55-BAF3-C974953417AE}" srcId="{2C6B73F9-5D5B-4026-A10D-172AD30D38EE}" destId="{7642756F-0C98-4F7F-8DA6-9081581059BB}" srcOrd="4" destOrd="0" parTransId="{4CB3AB6F-A47F-4A58-9E30-6577353F5707}" sibTransId="{9F76F96B-553E-4F35-94E9-F5608031AB83}"/>
    <dgm:cxn modelId="{7A2CC800-5494-4161-BDC4-3B28AE6E4989}" type="presOf" srcId="{ADB55C28-7AC4-4B08-873E-855DF657DFCE}" destId="{BB8397AB-A57B-463A-9DC4-53F977EE1280}" srcOrd="0" destOrd="0" presId="urn:microsoft.com/office/officeart/2005/8/layout/hierarchy1"/>
    <dgm:cxn modelId="{EB3D3BF1-7BE0-43BA-87EA-299C75EA6FA4}" type="presOf" srcId="{4ED71402-968F-4656-86C3-1ACB3726C797}" destId="{EA5FA419-9A92-441A-A3A8-5A05C1EE075D}" srcOrd="0" destOrd="0" presId="urn:microsoft.com/office/officeart/2005/8/layout/hierarchy1"/>
    <dgm:cxn modelId="{5624DDDC-972C-40CB-8235-325CA906FF5B}" srcId="{2C6B73F9-5D5B-4026-A10D-172AD30D38EE}" destId="{4ED71402-968F-4656-86C3-1ACB3726C797}" srcOrd="2" destOrd="0" parTransId="{BC767B8B-F8AE-46C9-808C-1464BBF98430}" sibTransId="{C1CFE219-624D-4381-8AEA-32FB77AD7325}"/>
    <dgm:cxn modelId="{6A6F636C-FE1B-4077-9420-4219844918BD}" srcId="{2C6B73F9-5D5B-4026-A10D-172AD30D38EE}" destId="{4556AAB9-AD56-48F4-AD77-E4E29F43B0E4}" srcOrd="1" destOrd="0" parTransId="{ADB55C28-7AC4-4B08-873E-855DF657DFCE}" sibTransId="{93339D21-3C39-482C-B2EB-5EAB321A11DF}"/>
    <dgm:cxn modelId="{854B4B25-352A-4A8A-B2C1-BE80FD85934A}" srcId="{2C6B73F9-5D5B-4026-A10D-172AD30D38EE}" destId="{47580544-52EE-4268-9B06-C7ADA818DA16}" srcOrd="3" destOrd="0" parTransId="{61587054-96E2-40B1-A81E-290901C05216}" sibTransId="{CE279B25-36F2-4CDC-9199-F2FC73B77398}"/>
    <dgm:cxn modelId="{10FC4B7C-B594-4D87-AC57-BD87668310C3}" type="presOf" srcId="{4CB3AB6F-A47F-4A58-9E30-6577353F5707}" destId="{3AEAD119-BAF4-4CCB-90C5-620FCB8CCC38}" srcOrd="0" destOrd="0" presId="urn:microsoft.com/office/officeart/2005/8/layout/hierarchy1"/>
    <dgm:cxn modelId="{746155FD-0F79-442E-B7A7-4B48C7E852BB}" type="presOf" srcId="{4556AAB9-AD56-48F4-AD77-E4E29F43B0E4}" destId="{D6AE4B6C-6E9C-4ADB-BF7B-A09444BA246F}" srcOrd="0" destOrd="0" presId="urn:microsoft.com/office/officeart/2005/8/layout/hierarchy1"/>
    <dgm:cxn modelId="{F42A83FB-54FC-4A53-9D9F-B8F6BE4B616C}" type="presOf" srcId="{2BAC5798-5360-4578-8594-EF756FF90835}" destId="{9576BDDE-1FEE-4228-BC83-29BEB261B553}" srcOrd="0" destOrd="0" presId="urn:microsoft.com/office/officeart/2005/8/layout/hierarchy1"/>
    <dgm:cxn modelId="{E8CD9156-62FD-471E-9040-F7F731AE0AAD}" type="presParOf" srcId="{D71B49D9-F0FA-47B3-935B-54BFFD924AB6}" destId="{83F9F027-59D0-4B54-AD96-BB0DC1ED60C3}" srcOrd="0" destOrd="0" presId="urn:microsoft.com/office/officeart/2005/8/layout/hierarchy1"/>
    <dgm:cxn modelId="{3A26DB0D-7506-410F-B942-5C9AE4F69B15}" type="presParOf" srcId="{83F9F027-59D0-4B54-AD96-BB0DC1ED60C3}" destId="{30CCD5B0-2ED4-49B2-9318-35C5F3E4EF74}" srcOrd="0" destOrd="0" presId="urn:microsoft.com/office/officeart/2005/8/layout/hierarchy1"/>
    <dgm:cxn modelId="{19D9EC00-6008-48B0-B886-51BA885BCECF}" type="presParOf" srcId="{30CCD5B0-2ED4-49B2-9318-35C5F3E4EF74}" destId="{46588312-6C94-4BFC-A893-43B9BED276FB}" srcOrd="0" destOrd="0" presId="urn:microsoft.com/office/officeart/2005/8/layout/hierarchy1"/>
    <dgm:cxn modelId="{8C7736E0-DAFA-4AA8-B185-399FC9937EE5}" type="presParOf" srcId="{30CCD5B0-2ED4-49B2-9318-35C5F3E4EF74}" destId="{05B584F0-DA4D-4E32-88AA-17F4F637A9B2}" srcOrd="1" destOrd="0" presId="urn:microsoft.com/office/officeart/2005/8/layout/hierarchy1"/>
    <dgm:cxn modelId="{FAC37626-134E-4BF1-9723-C152FD840D59}" type="presParOf" srcId="{83F9F027-59D0-4B54-AD96-BB0DC1ED60C3}" destId="{C998DBE2-6993-43C5-A55A-EA79D5B1C011}" srcOrd="1" destOrd="0" presId="urn:microsoft.com/office/officeart/2005/8/layout/hierarchy1"/>
    <dgm:cxn modelId="{126E8513-E58D-47A5-AAB0-6DFDBEE43E72}" type="presParOf" srcId="{C998DBE2-6993-43C5-A55A-EA79D5B1C011}" destId="{8CCD86BA-B62A-491C-99B9-21C755095205}" srcOrd="0" destOrd="0" presId="urn:microsoft.com/office/officeart/2005/8/layout/hierarchy1"/>
    <dgm:cxn modelId="{DA6F853A-AB00-402F-AD61-B112867832EB}" type="presParOf" srcId="{C998DBE2-6993-43C5-A55A-EA79D5B1C011}" destId="{F3A35360-444D-4A7F-80C9-FAB419B3809C}" srcOrd="1" destOrd="0" presId="urn:microsoft.com/office/officeart/2005/8/layout/hierarchy1"/>
    <dgm:cxn modelId="{477D41BF-49DE-4A0C-8BD1-BA17C7F34EE0}" type="presParOf" srcId="{F3A35360-444D-4A7F-80C9-FAB419B3809C}" destId="{5FD78F43-C304-4776-A145-390A684DFE39}" srcOrd="0" destOrd="0" presId="urn:microsoft.com/office/officeart/2005/8/layout/hierarchy1"/>
    <dgm:cxn modelId="{D4494923-7737-43F2-9921-6A6F6DB198E3}" type="presParOf" srcId="{5FD78F43-C304-4776-A145-390A684DFE39}" destId="{07C98D60-2F6E-49BD-953E-C49188C043FE}" srcOrd="0" destOrd="0" presId="urn:microsoft.com/office/officeart/2005/8/layout/hierarchy1"/>
    <dgm:cxn modelId="{BBEFB9A4-8EF2-4ED8-8858-00EF5FA5F6A7}" type="presParOf" srcId="{5FD78F43-C304-4776-A145-390A684DFE39}" destId="{9576BDDE-1FEE-4228-BC83-29BEB261B553}" srcOrd="1" destOrd="0" presId="urn:microsoft.com/office/officeart/2005/8/layout/hierarchy1"/>
    <dgm:cxn modelId="{1AE6D98B-71F3-40EB-ADEA-ECEA0A38C93A}" type="presParOf" srcId="{F3A35360-444D-4A7F-80C9-FAB419B3809C}" destId="{978FBB90-7F63-4F80-8DAB-3088AC8F314E}" srcOrd="1" destOrd="0" presId="urn:microsoft.com/office/officeart/2005/8/layout/hierarchy1"/>
    <dgm:cxn modelId="{136A6C28-EFD3-45D1-8F3C-CF846DCB5419}" type="presParOf" srcId="{C998DBE2-6993-43C5-A55A-EA79D5B1C011}" destId="{BB8397AB-A57B-463A-9DC4-53F977EE1280}" srcOrd="2" destOrd="0" presId="urn:microsoft.com/office/officeart/2005/8/layout/hierarchy1"/>
    <dgm:cxn modelId="{8AAC5C66-BCE7-48B2-86DD-0FE9503704BA}" type="presParOf" srcId="{C998DBE2-6993-43C5-A55A-EA79D5B1C011}" destId="{7CFE5F10-CF8C-442F-A688-06F361919D64}" srcOrd="3" destOrd="0" presId="urn:microsoft.com/office/officeart/2005/8/layout/hierarchy1"/>
    <dgm:cxn modelId="{932E7455-4904-4EDB-BEA1-F6EC89AFC264}" type="presParOf" srcId="{7CFE5F10-CF8C-442F-A688-06F361919D64}" destId="{BFF8AB45-4769-4337-B906-61D0C693C675}" srcOrd="0" destOrd="0" presId="urn:microsoft.com/office/officeart/2005/8/layout/hierarchy1"/>
    <dgm:cxn modelId="{E2D529F8-DEB9-435B-B019-CBE9C3C19847}" type="presParOf" srcId="{BFF8AB45-4769-4337-B906-61D0C693C675}" destId="{D6CD4101-B7BC-47C9-8AA2-860446E42D8B}" srcOrd="0" destOrd="0" presId="urn:microsoft.com/office/officeart/2005/8/layout/hierarchy1"/>
    <dgm:cxn modelId="{7C827724-61D3-43D5-A174-5E07B9FEF6C8}" type="presParOf" srcId="{BFF8AB45-4769-4337-B906-61D0C693C675}" destId="{D6AE4B6C-6E9C-4ADB-BF7B-A09444BA246F}" srcOrd="1" destOrd="0" presId="urn:microsoft.com/office/officeart/2005/8/layout/hierarchy1"/>
    <dgm:cxn modelId="{1348B178-7CE2-41BF-BCB7-236485B8C8ED}" type="presParOf" srcId="{7CFE5F10-CF8C-442F-A688-06F361919D64}" destId="{3B7534E0-C8CE-4A61-8CF2-C73F12C96BB1}" srcOrd="1" destOrd="0" presId="urn:microsoft.com/office/officeart/2005/8/layout/hierarchy1"/>
    <dgm:cxn modelId="{766ACFE9-3CB2-4A54-B90C-A9D872BDF0BB}" type="presParOf" srcId="{C998DBE2-6993-43C5-A55A-EA79D5B1C011}" destId="{4F9B1AA3-8BBA-4FFB-B41C-1395C2F7FDCF}" srcOrd="4" destOrd="0" presId="urn:microsoft.com/office/officeart/2005/8/layout/hierarchy1"/>
    <dgm:cxn modelId="{0BD00CC4-F29F-48CF-A3B0-7564E7971B1A}" type="presParOf" srcId="{C998DBE2-6993-43C5-A55A-EA79D5B1C011}" destId="{F03791EA-AC9C-467F-877B-FF19A4829CEA}" srcOrd="5" destOrd="0" presId="urn:microsoft.com/office/officeart/2005/8/layout/hierarchy1"/>
    <dgm:cxn modelId="{571D541F-A8C9-49D8-A9A3-60E643165316}" type="presParOf" srcId="{F03791EA-AC9C-467F-877B-FF19A4829CEA}" destId="{10149069-6BCF-45CC-A027-09B5EE3B7A34}" srcOrd="0" destOrd="0" presId="urn:microsoft.com/office/officeart/2005/8/layout/hierarchy1"/>
    <dgm:cxn modelId="{BBB8DDD6-1934-4A64-B3FB-B3A3512A66DB}" type="presParOf" srcId="{10149069-6BCF-45CC-A027-09B5EE3B7A34}" destId="{9D0A0B94-D180-4D80-AF6A-37BE9DF1445D}" srcOrd="0" destOrd="0" presId="urn:microsoft.com/office/officeart/2005/8/layout/hierarchy1"/>
    <dgm:cxn modelId="{F5C1E9EF-5800-4842-86B5-942B90AF25CD}" type="presParOf" srcId="{10149069-6BCF-45CC-A027-09B5EE3B7A34}" destId="{EA5FA419-9A92-441A-A3A8-5A05C1EE075D}" srcOrd="1" destOrd="0" presId="urn:microsoft.com/office/officeart/2005/8/layout/hierarchy1"/>
    <dgm:cxn modelId="{A2ADDE05-371F-4586-A0BA-0B3041D6179C}" type="presParOf" srcId="{F03791EA-AC9C-467F-877B-FF19A4829CEA}" destId="{A414D73C-6F36-430E-9A11-698A97DA372B}" srcOrd="1" destOrd="0" presId="urn:microsoft.com/office/officeart/2005/8/layout/hierarchy1"/>
    <dgm:cxn modelId="{579ECF3D-1464-4C0E-8EF6-5A4EF648B6C8}" type="presParOf" srcId="{C998DBE2-6993-43C5-A55A-EA79D5B1C011}" destId="{AB71193E-A7D9-4885-A8D8-42806C813430}" srcOrd="6" destOrd="0" presId="urn:microsoft.com/office/officeart/2005/8/layout/hierarchy1"/>
    <dgm:cxn modelId="{8D6AC70D-3367-49B0-8DB3-4A6374ABA175}" type="presParOf" srcId="{C998DBE2-6993-43C5-A55A-EA79D5B1C011}" destId="{792B84FE-9455-4AC4-89B8-6669468DE315}" srcOrd="7" destOrd="0" presId="urn:microsoft.com/office/officeart/2005/8/layout/hierarchy1"/>
    <dgm:cxn modelId="{38F59B1C-DBC3-4015-AA7F-E11338E2F05A}" type="presParOf" srcId="{792B84FE-9455-4AC4-89B8-6669468DE315}" destId="{57A2E43F-1E29-4F2E-A608-0521BCA651C1}" srcOrd="0" destOrd="0" presId="urn:microsoft.com/office/officeart/2005/8/layout/hierarchy1"/>
    <dgm:cxn modelId="{AB88B78A-24A6-487E-B25F-42C836BCB8EE}" type="presParOf" srcId="{57A2E43F-1E29-4F2E-A608-0521BCA651C1}" destId="{225CAD7C-CEE9-4D0E-ABB6-9E8773DE8654}" srcOrd="0" destOrd="0" presId="urn:microsoft.com/office/officeart/2005/8/layout/hierarchy1"/>
    <dgm:cxn modelId="{9ED9B4A9-4FF3-49C0-9237-6D41612EA815}" type="presParOf" srcId="{57A2E43F-1E29-4F2E-A608-0521BCA651C1}" destId="{4E091F7A-E958-46CF-99C0-A87BB52CA7F7}" srcOrd="1" destOrd="0" presId="urn:microsoft.com/office/officeart/2005/8/layout/hierarchy1"/>
    <dgm:cxn modelId="{4D46B649-6785-4AD9-ACE5-930C1F7DC350}" type="presParOf" srcId="{792B84FE-9455-4AC4-89B8-6669468DE315}" destId="{28DB1069-4A2F-4706-927D-70BE3F58F34D}" srcOrd="1" destOrd="0" presId="urn:microsoft.com/office/officeart/2005/8/layout/hierarchy1"/>
    <dgm:cxn modelId="{C5826A50-3B6C-4F2C-8D53-76202CDC6278}" type="presParOf" srcId="{C998DBE2-6993-43C5-A55A-EA79D5B1C011}" destId="{3AEAD119-BAF4-4CCB-90C5-620FCB8CCC38}" srcOrd="8" destOrd="0" presId="urn:microsoft.com/office/officeart/2005/8/layout/hierarchy1"/>
    <dgm:cxn modelId="{9C712D14-B215-45DB-A77F-1DF002838E20}" type="presParOf" srcId="{C998DBE2-6993-43C5-A55A-EA79D5B1C011}" destId="{C2F9A1D6-044C-4519-BC3F-EBDEDC96AD8B}" srcOrd="9" destOrd="0" presId="urn:microsoft.com/office/officeart/2005/8/layout/hierarchy1"/>
    <dgm:cxn modelId="{201F85DD-85AB-4EBD-A038-6B9B29F9ABFD}" type="presParOf" srcId="{C2F9A1D6-044C-4519-BC3F-EBDEDC96AD8B}" destId="{368A4E20-DE08-474B-BD25-892AD3D3ACF6}" srcOrd="0" destOrd="0" presId="urn:microsoft.com/office/officeart/2005/8/layout/hierarchy1"/>
    <dgm:cxn modelId="{051E08EA-6CD1-41A2-930A-9D2CEF9384A6}" type="presParOf" srcId="{368A4E20-DE08-474B-BD25-892AD3D3ACF6}" destId="{39073A06-82EA-4E8C-9348-E3BD8FBDF96C}" srcOrd="0" destOrd="0" presId="urn:microsoft.com/office/officeart/2005/8/layout/hierarchy1"/>
    <dgm:cxn modelId="{F132D149-92AF-44FA-86E0-AF5E7FCB7D74}" type="presParOf" srcId="{368A4E20-DE08-474B-BD25-892AD3D3ACF6}" destId="{8795BC1C-0FFC-4D60-AD33-E65C938A5CA2}" srcOrd="1" destOrd="0" presId="urn:microsoft.com/office/officeart/2005/8/layout/hierarchy1"/>
    <dgm:cxn modelId="{BDAC9C56-645A-49BF-9FC0-204C68EEFD21}" type="presParOf" srcId="{C2F9A1D6-044C-4519-BC3F-EBDEDC96AD8B}" destId="{8DCCC831-310B-43F9-AB90-0B1D77E8FC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solidFill>
          <a:schemeClr val="accent3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  <dgm:t>
        <a:bodyPr/>
        <a:lstStyle/>
        <a:p>
          <a:endParaRPr lang="en-IN"/>
        </a:p>
      </dgm:t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24571-BB9A-4E42-A8C4-D9A27A8DE03F}" type="presOf" srcId="{75A57F59-1180-400A-8337-4C4695D41207}" destId="{B8D7DC7B-FD52-4CFD-94E0-4EE976CB7403}" srcOrd="0" destOrd="0" presId="urn:microsoft.com/office/officeart/2005/8/layout/radial4"/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DFE7D8EB-3679-4169-A571-B7ADE6E9AADA}" type="presOf" srcId="{6C4BAC40-5CD6-44EA-B103-A3A59C2A4B50}" destId="{C126AB06-687C-464C-8E94-BC1E9013F5E5}" srcOrd="0" destOrd="0" presId="urn:microsoft.com/office/officeart/2005/8/layout/radial4"/>
    <dgm:cxn modelId="{281794C6-6894-4D22-AD15-9343B8F718E0}" type="presOf" srcId="{E12FF8AC-C7FD-44BB-A468-29553D172383}" destId="{D7E8C5D2-8B23-4534-ACD7-2B8B697D317B}" srcOrd="0" destOrd="0" presId="urn:microsoft.com/office/officeart/2005/8/layout/radial4"/>
    <dgm:cxn modelId="{05640CB2-BF96-4203-811F-FB5703F6BB22}" type="presOf" srcId="{F9365E95-22C9-4EA2-8826-68594D81A023}" destId="{AD8F06F7-F0F5-4DCE-880B-72FCAB22C1D8}" srcOrd="0" destOrd="0" presId="urn:microsoft.com/office/officeart/2005/8/layout/radial4"/>
    <dgm:cxn modelId="{5AA83D6E-EBF2-4EDF-87AD-09F40BE9A782}" type="presOf" srcId="{56041229-64BE-4B92-89DF-8F791927F0A3}" destId="{B9DC0F79-EEBD-4604-B9EF-06B9B480C98A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BA0721D3-E8AB-49DB-9FA3-23CE51833580}" type="presOf" srcId="{D6526C11-B263-4FCF-BD5C-AA820BB1BC60}" destId="{1C2C88D5-612E-487A-9B1F-912D2575CD5F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E51167DE-A2ED-44D7-92F5-903E6F22C510}" type="presOf" srcId="{B9398107-1AB9-4ECC-9B64-657AD8F8CC63}" destId="{368D038F-FA84-48A7-9AC6-CF78B355DA19}" srcOrd="0" destOrd="0" presId="urn:microsoft.com/office/officeart/2005/8/layout/radial4"/>
    <dgm:cxn modelId="{D9AFCDB2-0750-4635-AECA-4A1E444621B2}" type="presOf" srcId="{3131B6DA-214E-40D2-85C2-5CBFF85D3748}" destId="{F55CC3BA-5D42-4C69-88AA-6BBA78E3EB50}" srcOrd="0" destOrd="0" presId="urn:microsoft.com/office/officeart/2005/8/layout/radial4"/>
    <dgm:cxn modelId="{248FA352-4E23-454C-9737-22F5E413699C}" type="presOf" srcId="{C2659043-E780-425D-9D26-0479B3A4204D}" destId="{BA63D8B6-7676-482B-9B7E-FEFE983B901F}" srcOrd="0" destOrd="0" presId="urn:microsoft.com/office/officeart/2005/8/layout/radial4"/>
    <dgm:cxn modelId="{48A1DA78-1E62-48EF-9181-80D764EA620A}" type="presOf" srcId="{E2F05ACC-4AE1-48D3-867F-C567D6316BD7}" destId="{074C0E30-B3F6-4F61-A141-D8653A57965B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9F2E8856-861A-4228-A01F-38A9F85D8FA0}" type="presOf" srcId="{D0A7946A-688D-47ED-825A-1EF6C3C13CD0}" destId="{A8F40323-DF1E-4B1F-8A6F-31BB8921EBA4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48447F84-A9D7-4728-973D-62EF293BB31B}" type="presOf" srcId="{19244171-6D3B-48B1-B83F-7B9C7C19E89E}" destId="{1F9A539F-EBBA-4514-886D-7AB06915F0E0}" srcOrd="0" destOrd="0" presId="urn:microsoft.com/office/officeart/2005/8/layout/radial4"/>
    <dgm:cxn modelId="{A551E56F-3F65-4D69-9749-D7A3205D742B}" type="presOf" srcId="{49573E55-E7C3-4AFB-85C3-74C3F2BA6E44}" destId="{C39DE8AB-0AD8-439D-AA94-1EF3B5FFC9EE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B724F245-E138-478E-B598-7ED73DFE5383}" type="presOf" srcId="{499D338C-8C72-4C3F-A826-9561775CA22C}" destId="{CBA2543A-D7F4-4158-97FD-8AC9EC39C427}" srcOrd="0" destOrd="0" presId="urn:microsoft.com/office/officeart/2005/8/layout/radial4"/>
    <dgm:cxn modelId="{379ED77E-FA58-42A6-997A-ABE2491C7E9B}" type="presOf" srcId="{C76ED82A-426B-41E8-99B3-76467F071EF0}" destId="{F7BDCBF9-7451-45AC-B9A6-E46904B4C2D1}" srcOrd="0" destOrd="0" presId="urn:microsoft.com/office/officeart/2005/8/layout/radial4"/>
    <dgm:cxn modelId="{D85B53D9-BDDF-4300-B769-736EBDD0E607}" type="presOf" srcId="{6E76A859-B18E-4829-BDF9-D41F69E463DA}" destId="{65A77422-331C-48D9-8AF4-BAA2F14F5B32}" srcOrd="0" destOrd="0" presId="urn:microsoft.com/office/officeart/2005/8/layout/radial4"/>
    <dgm:cxn modelId="{77E2B177-E099-48F1-A8F7-C85307DF14C9}" type="presOf" srcId="{EB4D1720-0168-48E9-BE7E-ECBB71548824}" destId="{89CD5610-258F-4F3A-B11E-3DC20CDA3374}" srcOrd="0" destOrd="0" presId="urn:microsoft.com/office/officeart/2005/8/layout/radial4"/>
    <dgm:cxn modelId="{9E6DA5DF-E624-43DE-91A0-A84531FCBF21}" type="presOf" srcId="{1DE75E07-72B1-463A-8DF4-1C3DB33F6A6C}" destId="{2F5E2DB4-56A8-483F-A0A2-16B6B2A5976D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AF382315-EE73-4BC6-9D14-DEE2ECDD11C6}" type="presOf" srcId="{5D3FCC20-28FE-4BC2-94E1-D94204BF8982}" destId="{8CF2E704-C584-4071-8C30-9A554C0B8303}" srcOrd="0" destOrd="0" presId="urn:microsoft.com/office/officeart/2005/8/layout/radial4"/>
    <dgm:cxn modelId="{FE712675-7C75-45C4-B8AF-8B347D27A564}" type="presOf" srcId="{08F64B51-0817-4F2E-9A88-22A0F1E17137}" destId="{17B4EF9D-B541-4805-AD64-0E1C41C327B7}" srcOrd="0" destOrd="0" presId="urn:microsoft.com/office/officeart/2005/8/layout/radial4"/>
    <dgm:cxn modelId="{035F20DB-A38D-4610-8D1A-A202E5896894}" type="presOf" srcId="{170F588E-D67D-4AAB-B711-AE9708CBE1DE}" destId="{2165126E-0CCF-4018-8EBD-52E987AA10C6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B43E1954-C1CB-4F08-969E-2B40D7EC5ABE}" type="presOf" srcId="{26124AC6-6E7E-469D-9C7A-4E80C5DFEC80}" destId="{A98AE131-B5D7-4025-A215-0D3A65650046}" srcOrd="0" destOrd="0" presId="urn:microsoft.com/office/officeart/2005/8/layout/radial4"/>
    <dgm:cxn modelId="{955FFCD1-95DB-4CB5-932E-1AD2BEA02EB1}" type="presParOf" srcId="{A98AE131-B5D7-4025-A215-0D3A65650046}" destId="{368D038F-FA84-48A7-9AC6-CF78B355DA19}" srcOrd="0" destOrd="0" presId="urn:microsoft.com/office/officeart/2005/8/layout/radial4"/>
    <dgm:cxn modelId="{E0ED53AA-176D-481F-9C4B-15F807FD5C22}" type="presParOf" srcId="{A98AE131-B5D7-4025-A215-0D3A65650046}" destId="{074C0E30-B3F6-4F61-A141-D8653A57965B}" srcOrd="1" destOrd="0" presId="urn:microsoft.com/office/officeart/2005/8/layout/radial4"/>
    <dgm:cxn modelId="{B8FB1DF6-1580-4BD4-8115-4DF411AC5937}" type="presParOf" srcId="{A98AE131-B5D7-4025-A215-0D3A65650046}" destId="{2165126E-0CCF-4018-8EBD-52E987AA10C6}" srcOrd="2" destOrd="0" presId="urn:microsoft.com/office/officeart/2005/8/layout/radial4"/>
    <dgm:cxn modelId="{B0C431F2-AF1F-45B5-88DD-45C3FE5F05EB}" type="presParOf" srcId="{A98AE131-B5D7-4025-A215-0D3A65650046}" destId="{B9DC0F79-EEBD-4604-B9EF-06B9B480C98A}" srcOrd="3" destOrd="0" presId="urn:microsoft.com/office/officeart/2005/8/layout/radial4"/>
    <dgm:cxn modelId="{80A1BBCD-6F5D-4691-9766-FDAB73008BB4}" type="presParOf" srcId="{A98AE131-B5D7-4025-A215-0D3A65650046}" destId="{F55CC3BA-5D42-4C69-88AA-6BBA78E3EB50}" srcOrd="4" destOrd="0" presId="urn:microsoft.com/office/officeart/2005/8/layout/radial4"/>
    <dgm:cxn modelId="{A15029E5-B5B7-4FD6-B4D1-D468CC73551A}" type="presParOf" srcId="{A98AE131-B5D7-4025-A215-0D3A65650046}" destId="{65A77422-331C-48D9-8AF4-BAA2F14F5B32}" srcOrd="5" destOrd="0" presId="urn:microsoft.com/office/officeart/2005/8/layout/radial4"/>
    <dgm:cxn modelId="{D70688EE-74F7-4223-8E4D-B0AE9E7CDFE5}" type="presParOf" srcId="{A98AE131-B5D7-4025-A215-0D3A65650046}" destId="{1C2C88D5-612E-487A-9B1F-912D2575CD5F}" srcOrd="6" destOrd="0" presId="urn:microsoft.com/office/officeart/2005/8/layout/radial4"/>
    <dgm:cxn modelId="{8658688A-A30A-420E-AF4E-65EB91154869}" type="presParOf" srcId="{A98AE131-B5D7-4025-A215-0D3A65650046}" destId="{17B4EF9D-B541-4805-AD64-0E1C41C327B7}" srcOrd="7" destOrd="0" presId="urn:microsoft.com/office/officeart/2005/8/layout/radial4"/>
    <dgm:cxn modelId="{04CAE321-A371-46E8-ADBC-EF0FC923E8E5}" type="presParOf" srcId="{A98AE131-B5D7-4025-A215-0D3A65650046}" destId="{C39DE8AB-0AD8-439D-AA94-1EF3B5FFC9EE}" srcOrd="8" destOrd="0" presId="urn:microsoft.com/office/officeart/2005/8/layout/radial4"/>
    <dgm:cxn modelId="{5B8B370F-0932-4F10-9E75-068FC6C61740}" type="presParOf" srcId="{A98AE131-B5D7-4025-A215-0D3A65650046}" destId="{B8D7DC7B-FD52-4CFD-94E0-4EE976CB7403}" srcOrd="9" destOrd="0" presId="urn:microsoft.com/office/officeart/2005/8/layout/radial4"/>
    <dgm:cxn modelId="{0952CAFD-B0E6-467A-BCBB-F9656A34C5E7}" type="presParOf" srcId="{A98AE131-B5D7-4025-A215-0D3A65650046}" destId="{2F5E2DB4-56A8-483F-A0A2-16B6B2A5976D}" srcOrd="10" destOrd="0" presId="urn:microsoft.com/office/officeart/2005/8/layout/radial4"/>
    <dgm:cxn modelId="{1157B3C5-5556-4A5B-8A51-805D290A0DDB}" type="presParOf" srcId="{A98AE131-B5D7-4025-A215-0D3A65650046}" destId="{BA63D8B6-7676-482B-9B7E-FEFE983B901F}" srcOrd="11" destOrd="0" presId="urn:microsoft.com/office/officeart/2005/8/layout/radial4"/>
    <dgm:cxn modelId="{2C9182AA-5E2A-4D17-A667-B02A2370A772}" type="presParOf" srcId="{A98AE131-B5D7-4025-A215-0D3A65650046}" destId="{8CF2E704-C584-4071-8C30-9A554C0B8303}" srcOrd="12" destOrd="0" presId="urn:microsoft.com/office/officeart/2005/8/layout/radial4"/>
    <dgm:cxn modelId="{B43B6593-768E-434D-915A-FFF835CB0C43}" type="presParOf" srcId="{A98AE131-B5D7-4025-A215-0D3A65650046}" destId="{F7BDCBF9-7451-45AC-B9A6-E46904B4C2D1}" srcOrd="13" destOrd="0" presId="urn:microsoft.com/office/officeart/2005/8/layout/radial4"/>
    <dgm:cxn modelId="{4A82CE4A-E661-40D2-87D3-3933D9579BA5}" type="presParOf" srcId="{A98AE131-B5D7-4025-A215-0D3A65650046}" destId="{1F9A539F-EBBA-4514-886D-7AB06915F0E0}" srcOrd="14" destOrd="0" presId="urn:microsoft.com/office/officeart/2005/8/layout/radial4"/>
    <dgm:cxn modelId="{EB3A730B-8259-421B-81B4-E27FF3DE9A5B}" type="presParOf" srcId="{A98AE131-B5D7-4025-A215-0D3A65650046}" destId="{AD8F06F7-F0F5-4DCE-880B-72FCAB22C1D8}" srcOrd="15" destOrd="0" presId="urn:microsoft.com/office/officeart/2005/8/layout/radial4"/>
    <dgm:cxn modelId="{D8CAA43C-62D6-46B5-8144-85413BFF5607}" type="presParOf" srcId="{A98AE131-B5D7-4025-A215-0D3A65650046}" destId="{D7E8C5D2-8B23-4534-ACD7-2B8B697D317B}" srcOrd="16" destOrd="0" presId="urn:microsoft.com/office/officeart/2005/8/layout/radial4"/>
    <dgm:cxn modelId="{2EC60428-1B20-4758-A0E5-9108F6FCA41E}" type="presParOf" srcId="{A98AE131-B5D7-4025-A215-0D3A65650046}" destId="{89CD5610-258F-4F3A-B11E-3DC20CDA3374}" srcOrd="17" destOrd="0" presId="urn:microsoft.com/office/officeart/2005/8/layout/radial4"/>
    <dgm:cxn modelId="{2A6F459F-A2D6-41BE-9B36-BCE635310B1C}" type="presParOf" srcId="{A98AE131-B5D7-4025-A215-0D3A65650046}" destId="{C126AB06-687C-464C-8E94-BC1E9013F5E5}" srcOrd="18" destOrd="0" presId="urn:microsoft.com/office/officeart/2005/8/layout/radial4"/>
    <dgm:cxn modelId="{E336A997-364D-44A8-AF43-4DE0DEF09C72}" type="presParOf" srcId="{A98AE131-B5D7-4025-A215-0D3A65650046}" destId="{A8F40323-DF1E-4B1F-8A6F-31BB8921EBA4}" srcOrd="19" destOrd="0" presId="urn:microsoft.com/office/officeart/2005/8/layout/radial4"/>
    <dgm:cxn modelId="{7FAD1AC6-51E3-4526-AEAE-C52A2C5A8848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  <dgm:t>
        <a:bodyPr/>
        <a:lstStyle/>
        <a:p>
          <a:endParaRPr lang="en-IN"/>
        </a:p>
      </dgm:t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D0D57DAA-FB3D-496C-ABBB-04A6F9E2DDA7}" type="presOf" srcId="{5D3FCC20-28FE-4BC2-94E1-D94204BF8982}" destId="{8CF2E704-C584-4071-8C30-9A554C0B8303}" srcOrd="0" destOrd="0" presId="urn:microsoft.com/office/officeart/2005/8/layout/radial4"/>
    <dgm:cxn modelId="{F14948F5-5148-4104-9DCA-52448C9C0E05}" type="presOf" srcId="{C2659043-E780-425D-9D26-0479B3A4204D}" destId="{BA63D8B6-7676-482B-9B7E-FEFE983B901F}" srcOrd="0" destOrd="0" presId="urn:microsoft.com/office/officeart/2005/8/layout/radial4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A065D432-7D4A-4A19-B9A6-C6951A692218}" type="presOf" srcId="{D0A7946A-688D-47ED-825A-1EF6C3C13CD0}" destId="{A8F40323-DF1E-4B1F-8A6F-31BB8921EBA4}" srcOrd="0" destOrd="0" presId="urn:microsoft.com/office/officeart/2005/8/layout/radial4"/>
    <dgm:cxn modelId="{031BE348-057A-4FBA-AC4F-5087768A9181}" type="presOf" srcId="{C76ED82A-426B-41E8-99B3-76467F071EF0}" destId="{F7BDCBF9-7451-45AC-B9A6-E46904B4C2D1}" srcOrd="0" destOrd="0" presId="urn:microsoft.com/office/officeart/2005/8/layout/radial4"/>
    <dgm:cxn modelId="{D6246690-DAF8-41B1-9DB4-3B6A6FDF6126}" type="presOf" srcId="{170F588E-D67D-4AAB-B711-AE9708CBE1DE}" destId="{2165126E-0CCF-4018-8EBD-52E987AA10C6}" srcOrd="0" destOrd="0" presId="urn:microsoft.com/office/officeart/2005/8/layout/radial4"/>
    <dgm:cxn modelId="{E3CA9C78-3F57-4FC9-8C69-C53E4E6CDD3A}" type="presOf" srcId="{26124AC6-6E7E-469D-9C7A-4E80C5DFEC80}" destId="{A98AE131-B5D7-4025-A215-0D3A65650046}" srcOrd="0" destOrd="0" presId="urn:microsoft.com/office/officeart/2005/8/layout/radial4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7759AFE3-81CF-46F2-945A-0820BEAD3261}" type="presOf" srcId="{6C4BAC40-5CD6-44EA-B103-A3A59C2A4B50}" destId="{C126AB06-687C-464C-8E94-BC1E9013F5E5}" srcOrd="0" destOrd="0" presId="urn:microsoft.com/office/officeart/2005/8/layout/radial4"/>
    <dgm:cxn modelId="{C71A4F31-7B0B-45D5-A604-CB096D2B377D}" type="presOf" srcId="{E2F05ACC-4AE1-48D3-867F-C567D6316BD7}" destId="{074C0E30-B3F6-4F61-A141-D8653A57965B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8CCCE9E5-E83B-455E-8EEA-D756AA7248DE}" type="presOf" srcId="{3131B6DA-214E-40D2-85C2-5CBFF85D3748}" destId="{F55CC3BA-5D42-4C69-88AA-6BBA78E3EB50}" srcOrd="0" destOrd="0" presId="urn:microsoft.com/office/officeart/2005/8/layout/radial4"/>
    <dgm:cxn modelId="{30F80102-9F20-41EE-98A7-FCED4E0FD0F7}" type="presOf" srcId="{E12FF8AC-C7FD-44BB-A468-29553D172383}" destId="{D7E8C5D2-8B23-4534-ACD7-2B8B697D317B}" srcOrd="0" destOrd="0" presId="urn:microsoft.com/office/officeart/2005/8/layout/radial4"/>
    <dgm:cxn modelId="{EE61DB55-74BD-47B8-9302-CA593F847E41}" type="presOf" srcId="{D6526C11-B263-4FCF-BD5C-AA820BB1BC60}" destId="{1C2C88D5-612E-487A-9B1F-912D2575CD5F}" srcOrd="0" destOrd="0" presId="urn:microsoft.com/office/officeart/2005/8/layout/radial4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330FA248-B0D3-4F09-9140-D7DB56D9674F}" type="presOf" srcId="{49573E55-E7C3-4AFB-85C3-74C3F2BA6E44}" destId="{C39DE8AB-0AD8-439D-AA94-1EF3B5FFC9EE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D530B23B-8632-4D52-8A0A-DB3F61184BFB}" type="presOf" srcId="{F9365E95-22C9-4EA2-8826-68594D81A023}" destId="{AD8F06F7-F0F5-4DCE-880B-72FCAB22C1D8}" srcOrd="0" destOrd="0" presId="urn:microsoft.com/office/officeart/2005/8/layout/radial4"/>
    <dgm:cxn modelId="{44974D51-DE4B-4D56-909E-0E9A9BA8F013}" type="presOf" srcId="{1DE75E07-72B1-463A-8DF4-1C3DB33F6A6C}" destId="{2F5E2DB4-56A8-483F-A0A2-16B6B2A5976D}" srcOrd="0" destOrd="0" presId="urn:microsoft.com/office/officeart/2005/8/layout/radial4"/>
    <dgm:cxn modelId="{7528768C-E86B-4BC3-BBE9-DB9F3C62212B}" type="presOf" srcId="{08F64B51-0817-4F2E-9A88-22A0F1E17137}" destId="{17B4EF9D-B541-4805-AD64-0E1C41C327B7}" srcOrd="0" destOrd="0" presId="urn:microsoft.com/office/officeart/2005/8/layout/radial4"/>
    <dgm:cxn modelId="{1E63A1B4-EAD6-4796-8FBA-52B7DDD701B3}" type="presOf" srcId="{B9398107-1AB9-4ECC-9B64-657AD8F8CC63}" destId="{368D038F-FA84-48A7-9AC6-CF78B355DA19}" srcOrd="0" destOrd="0" presId="urn:microsoft.com/office/officeart/2005/8/layout/radial4"/>
    <dgm:cxn modelId="{F0874745-2E5E-4F80-A3E0-C80FDEBA810C}" type="presOf" srcId="{499D338C-8C72-4C3F-A826-9561775CA22C}" destId="{CBA2543A-D7F4-4158-97FD-8AC9EC39C427}" srcOrd="0" destOrd="0" presId="urn:microsoft.com/office/officeart/2005/8/layout/radial4"/>
    <dgm:cxn modelId="{69E8F8D3-B3C3-474C-9E63-D20BA89788A9}" type="presOf" srcId="{75A57F59-1180-400A-8337-4C4695D41207}" destId="{B8D7DC7B-FD52-4CFD-94E0-4EE976CB7403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E10F95DF-F69B-4D72-AD73-F04E340E70B6}" type="presOf" srcId="{6E76A859-B18E-4829-BDF9-D41F69E463DA}" destId="{65A77422-331C-48D9-8AF4-BAA2F14F5B32}" srcOrd="0" destOrd="0" presId="urn:microsoft.com/office/officeart/2005/8/layout/radial4"/>
    <dgm:cxn modelId="{2B10C7FA-C81E-43C7-B46C-EAACA885EB27}" type="presOf" srcId="{19244171-6D3B-48B1-B83F-7B9C7C19E89E}" destId="{1F9A539F-EBBA-4514-886D-7AB06915F0E0}" srcOrd="0" destOrd="0" presId="urn:microsoft.com/office/officeart/2005/8/layout/radial4"/>
    <dgm:cxn modelId="{9A298EA4-5DC9-4F09-9844-77C8BB8917BF}" type="presOf" srcId="{EB4D1720-0168-48E9-BE7E-ECBB71548824}" destId="{89CD5610-258F-4F3A-B11E-3DC20CDA3374}" srcOrd="0" destOrd="0" presId="urn:microsoft.com/office/officeart/2005/8/layout/radial4"/>
    <dgm:cxn modelId="{1E34A938-AD5E-4A07-AC14-742732089282}" type="presOf" srcId="{56041229-64BE-4B92-89DF-8F791927F0A3}" destId="{B9DC0F79-EEBD-4604-B9EF-06B9B480C98A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4854C02F-1873-43E5-8E0F-BBFC90D4B933}" type="presParOf" srcId="{A98AE131-B5D7-4025-A215-0D3A65650046}" destId="{368D038F-FA84-48A7-9AC6-CF78B355DA19}" srcOrd="0" destOrd="0" presId="urn:microsoft.com/office/officeart/2005/8/layout/radial4"/>
    <dgm:cxn modelId="{1C98A571-CD40-4492-BBAD-6F3EEF9379DB}" type="presParOf" srcId="{A98AE131-B5D7-4025-A215-0D3A65650046}" destId="{074C0E30-B3F6-4F61-A141-D8653A57965B}" srcOrd="1" destOrd="0" presId="urn:microsoft.com/office/officeart/2005/8/layout/radial4"/>
    <dgm:cxn modelId="{10C77194-CA0B-438B-9BE2-E27AA1E8B083}" type="presParOf" srcId="{A98AE131-B5D7-4025-A215-0D3A65650046}" destId="{2165126E-0CCF-4018-8EBD-52E987AA10C6}" srcOrd="2" destOrd="0" presId="urn:microsoft.com/office/officeart/2005/8/layout/radial4"/>
    <dgm:cxn modelId="{0B29134C-5E77-46AD-8642-53630E12B2C8}" type="presParOf" srcId="{A98AE131-B5D7-4025-A215-0D3A65650046}" destId="{B9DC0F79-EEBD-4604-B9EF-06B9B480C98A}" srcOrd="3" destOrd="0" presId="urn:microsoft.com/office/officeart/2005/8/layout/radial4"/>
    <dgm:cxn modelId="{9E7C7E55-8E4C-4752-A997-0A7A163E181A}" type="presParOf" srcId="{A98AE131-B5D7-4025-A215-0D3A65650046}" destId="{F55CC3BA-5D42-4C69-88AA-6BBA78E3EB50}" srcOrd="4" destOrd="0" presId="urn:microsoft.com/office/officeart/2005/8/layout/radial4"/>
    <dgm:cxn modelId="{6FF8083A-1861-466F-9772-5F7C1B7F0569}" type="presParOf" srcId="{A98AE131-B5D7-4025-A215-0D3A65650046}" destId="{65A77422-331C-48D9-8AF4-BAA2F14F5B32}" srcOrd="5" destOrd="0" presId="urn:microsoft.com/office/officeart/2005/8/layout/radial4"/>
    <dgm:cxn modelId="{9965A9C1-6524-4DD4-A81E-09ED4AE7D7EE}" type="presParOf" srcId="{A98AE131-B5D7-4025-A215-0D3A65650046}" destId="{1C2C88D5-612E-487A-9B1F-912D2575CD5F}" srcOrd="6" destOrd="0" presId="urn:microsoft.com/office/officeart/2005/8/layout/radial4"/>
    <dgm:cxn modelId="{B36F52D0-D1C9-4A39-9A05-8551E9D3C9B9}" type="presParOf" srcId="{A98AE131-B5D7-4025-A215-0D3A65650046}" destId="{17B4EF9D-B541-4805-AD64-0E1C41C327B7}" srcOrd="7" destOrd="0" presId="urn:microsoft.com/office/officeart/2005/8/layout/radial4"/>
    <dgm:cxn modelId="{56DEE1E3-CC61-43BC-9AD3-3144109BDF5E}" type="presParOf" srcId="{A98AE131-B5D7-4025-A215-0D3A65650046}" destId="{C39DE8AB-0AD8-439D-AA94-1EF3B5FFC9EE}" srcOrd="8" destOrd="0" presId="urn:microsoft.com/office/officeart/2005/8/layout/radial4"/>
    <dgm:cxn modelId="{BA94DDEB-179C-4E78-8583-9D41F4C624C2}" type="presParOf" srcId="{A98AE131-B5D7-4025-A215-0D3A65650046}" destId="{B8D7DC7B-FD52-4CFD-94E0-4EE976CB7403}" srcOrd="9" destOrd="0" presId="urn:microsoft.com/office/officeart/2005/8/layout/radial4"/>
    <dgm:cxn modelId="{D633302F-67F7-44C7-A514-C2749BDB5CF4}" type="presParOf" srcId="{A98AE131-B5D7-4025-A215-0D3A65650046}" destId="{2F5E2DB4-56A8-483F-A0A2-16B6B2A5976D}" srcOrd="10" destOrd="0" presId="urn:microsoft.com/office/officeart/2005/8/layout/radial4"/>
    <dgm:cxn modelId="{9F3103BA-A259-4AD4-8E69-1D7ACDA7C6AF}" type="presParOf" srcId="{A98AE131-B5D7-4025-A215-0D3A65650046}" destId="{BA63D8B6-7676-482B-9B7E-FEFE983B901F}" srcOrd="11" destOrd="0" presId="urn:microsoft.com/office/officeart/2005/8/layout/radial4"/>
    <dgm:cxn modelId="{779F2821-DD4F-46DA-A6CA-A6BEC60517DD}" type="presParOf" srcId="{A98AE131-B5D7-4025-A215-0D3A65650046}" destId="{8CF2E704-C584-4071-8C30-9A554C0B8303}" srcOrd="12" destOrd="0" presId="urn:microsoft.com/office/officeart/2005/8/layout/radial4"/>
    <dgm:cxn modelId="{5AB94031-5ABE-4D3D-B334-8A672A83FBA7}" type="presParOf" srcId="{A98AE131-B5D7-4025-A215-0D3A65650046}" destId="{F7BDCBF9-7451-45AC-B9A6-E46904B4C2D1}" srcOrd="13" destOrd="0" presId="urn:microsoft.com/office/officeart/2005/8/layout/radial4"/>
    <dgm:cxn modelId="{F335BA6D-7B99-4AF3-8648-A9D371038FAC}" type="presParOf" srcId="{A98AE131-B5D7-4025-A215-0D3A65650046}" destId="{1F9A539F-EBBA-4514-886D-7AB06915F0E0}" srcOrd="14" destOrd="0" presId="urn:microsoft.com/office/officeart/2005/8/layout/radial4"/>
    <dgm:cxn modelId="{1E7A9B3A-FEC9-4B68-A408-B8EFE528B82F}" type="presParOf" srcId="{A98AE131-B5D7-4025-A215-0D3A65650046}" destId="{AD8F06F7-F0F5-4DCE-880B-72FCAB22C1D8}" srcOrd="15" destOrd="0" presId="urn:microsoft.com/office/officeart/2005/8/layout/radial4"/>
    <dgm:cxn modelId="{A14FBEF2-A2EF-4FD4-970C-683727930EEF}" type="presParOf" srcId="{A98AE131-B5D7-4025-A215-0D3A65650046}" destId="{D7E8C5D2-8B23-4534-ACD7-2B8B697D317B}" srcOrd="16" destOrd="0" presId="urn:microsoft.com/office/officeart/2005/8/layout/radial4"/>
    <dgm:cxn modelId="{76BA90EB-E249-46E2-91B1-27B67DF84E36}" type="presParOf" srcId="{A98AE131-B5D7-4025-A215-0D3A65650046}" destId="{89CD5610-258F-4F3A-B11E-3DC20CDA3374}" srcOrd="17" destOrd="0" presId="urn:microsoft.com/office/officeart/2005/8/layout/radial4"/>
    <dgm:cxn modelId="{4935BAA0-071D-4C7B-8048-6754CADB3B4B}" type="presParOf" srcId="{A98AE131-B5D7-4025-A215-0D3A65650046}" destId="{C126AB06-687C-464C-8E94-BC1E9013F5E5}" srcOrd="18" destOrd="0" presId="urn:microsoft.com/office/officeart/2005/8/layout/radial4"/>
    <dgm:cxn modelId="{F9E0CE67-2E09-4A2F-8CAF-A79527ABCB9C}" type="presParOf" srcId="{A98AE131-B5D7-4025-A215-0D3A65650046}" destId="{A8F40323-DF1E-4B1F-8A6F-31BB8921EBA4}" srcOrd="19" destOrd="0" presId="urn:microsoft.com/office/officeart/2005/8/layout/radial4"/>
    <dgm:cxn modelId="{5E0B4B3C-4CA6-4350-BA0F-42585DE7C52E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5E23E2-6728-4DF5-A4A3-DD858E2427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B73F9-5D5B-4026-A10D-172AD30D38EE}">
      <dgm:prSet/>
      <dgm:spPr/>
      <dgm:t>
        <a:bodyPr/>
        <a:lstStyle/>
        <a:p>
          <a:pPr rtl="0"/>
          <a:r>
            <a:rPr lang="en-US" dirty="0" smtClean="0"/>
            <a:t>Equipment Qualification </a:t>
          </a:r>
          <a:endParaRPr lang="en-US" dirty="0"/>
        </a:p>
      </dgm:t>
    </dgm:pt>
    <dgm:pt modelId="{7CA05209-6913-4C18-B6DD-B8E563708CDE}" type="parTrans" cxnId="{66D2E4CA-3AEB-4C5C-AD6A-1A2F2EF7F0DE}">
      <dgm:prSet/>
      <dgm:spPr/>
      <dgm:t>
        <a:bodyPr/>
        <a:lstStyle/>
        <a:p>
          <a:endParaRPr lang="en-US"/>
        </a:p>
      </dgm:t>
    </dgm:pt>
    <dgm:pt modelId="{FEE53B51-5B75-4187-9CA0-5C2D2A9DF9A3}" type="sibTrans" cxnId="{66D2E4CA-3AEB-4C5C-AD6A-1A2F2EF7F0DE}">
      <dgm:prSet/>
      <dgm:spPr/>
      <dgm:t>
        <a:bodyPr/>
        <a:lstStyle/>
        <a:p>
          <a:endParaRPr lang="en-US"/>
        </a:p>
      </dgm:t>
    </dgm:pt>
    <dgm:pt modelId="{2BAC5798-5360-4578-8594-EF756FF90835}">
      <dgm:prSet/>
      <dgm:spPr/>
      <dgm:t>
        <a:bodyPr/>
        <a:lstStyle/>
        <a:p>
          <a:pPr rtl="0"/>
          <a:r>
            <a:rPr lang="en-US" dirty="0" smtClean="0"/>
            <a:t>Pre-installation</a:t>
          </a:r>
          <a:r>
            <a:rPr lang="en-US" baseline="0" dirty="0" smtClean="0"/>
            <a:t> verification</a:t>
          </a:r>
          <a:endParaRPr lang="en-US" dirty="0"/>
        </a:p>
      </dgm:t>
    </dgm:pt>
    <dgm:pt modelId="{FD30C93B-ED12-4F4E-8415-DA3988D7E69A}" type="parTrans" cxnId="{47E3FE3B-CD77-4078-BDC8-CB6E43F79123}">
      <dgm:prSet/>
      <dgm:spPr/>
      <dgm:t>
        <a:bodyPr/>
        <a:lstStyle/>
        <a:p>
          <a:endParaRPr lang="en-US"/>
        </a:p>
      </dgm:t>
    </dgm:pt>
    <dgm:pt modelId="{4A582DFE-1349-42B1-8454-F70163D33BD0}" type="sibTrans" cxnId="{47E3FE3B-CD77-4078-BDC8-CB6E43F79123}">
      <dgm:prSet/>
      <dgm:spPr/>
      <dgm:t>
        <a:bodyPr/>
        <a:lstStyle/>
        <a:p>
          <a:endParaRPr lang="en-US"/>
        </a:p>
      </dgm:t>
    </dgm:pt>
    <dgm:pt modelId="{4556AAB9-AD56-48F4-AD77-E4E29F43B0E4}">
      <dgm:prSet/>
      <dgm:spPr/>
      <dgm:t>
        <a:bodyPr/>
        <a:lstStyle/>
        <a:p>
          <a:pPr rtl="0"/>
          <a:r>
            <a:rPr lang="en-US" dirty="0" smtClean="0"/>
            <a:t>Installation Qualification (IQ)</a:t>
          </a:r>
        </a:p>
      </dgm:t>
    </dgm:pt>
    <dgm:pt modelId="{ADB55C28-7AC4-4B08-873E-855DF657DFCE}" type="parTrans" cxnId="{6A6F636C-FE1B-4077-9420-4219844918BD}">
      <dgm:prSet/>
      <dgm:spPr/>
      <dgm:t>
        <a:bodyPr/>
        <a:lstStyle/>
        <a:p>
          <a:endParaRPr lang="en-US"/>
        </a:p>
      </dgm:t>
    </dgm:pt>
    <dgm:pt modelId="{93339D21-3C39-482C-B2EB-5EAB321A11DF}" type="sibTrans" cxnId="{6A6F636C-FE1B-4077-9420-4219844918BD}">
      <dgm:prSet/>
      <dgm:spPr/>
      <dgm:t>
        <a:bodyPr/>
        <a:lstStyle/>
        <a:p>
          <a:endParaRPr lang="en-US"/>
        </a:p>
      </dgm:t>
    </dgm:pt>
    <dgm:pt modelId="{4ED71402-968F-4656-86C3-1ACB3726C797}">
      <dgm:prSet/>
      <dgm:spPr/>
      <dgm:t>
        <a:bodyPr/>
        <a:lstStyle/>
        <a:p>
          <a:pPr rtl="0"/>
          <a:r>
            <a:rPr lang="en-US" dirty="0" smtClean="0"/>
            <a:t>Operational Qualification (OQ) </a:t>
          </a:r>
          <a:endParaRPr lang="en-US" dirty="0"/>
        </a:p>
      </dgm:t>
    </dgm:pt>
    <dgm:pt modelId="{BC767B8B-F8AE-46C9-808C-1464BBF98430}" type="parTrans" cxnId="{5624DDDC-972C-40CB-8235-325CA906FF5B}">
      <dgm:prSet/>
      <dgm:spPr/>
      <dgm:t>
        <a:bodyPr/>
        <a:lstStyle/>
        <a:p>
          <a:endParaRPr lang="en-US"/>
        </a:p>
      </dgm:t>
    </dgm:pt>
    <dgm:pt modelId="{C1CFE219-624D-4381-8AEA-32FB77AD7325}" type="sibTrans" cxnId="{5624DDDC-972C-40CB-8235-325CA906FF5B}">
      <dgm:prSet/>
      <dgm:spPr/>
      <dgm:t>
        <a:bodyPr/>
        <a:lstStyle/>
        <a:p>
          <a:endParaRPr lang="en-US"/>
        </a:p>
      </dgm:t>
    </dgm:pt>
    <dgm:pt modelId="{47580544-52EE-4268-9B06-C7ADA818DA16}">
      <dgm:prSet/>
      <dgm:spPr/>
      <dgm:t>
        <a:bodyPr/>
        <a:lstStyle/>
        <a:p>
          <a:pPr rtl="0"/>
          <a:r>
            <a:rPr lang="en-US" dirty="0" smtClean="0"/>
            <a:t>Performance Qualification (</a:t>
          </a:r>
          <a:r>
            <a:rPr lang="en-US" smtClean="0"/>
            <a:t>PQ) </a:t>
          </a:r>
          <a:endParaRPr lang="en-US" dirty="0"/>
        </a:p>
      </dgm:t>
    </dgm:pt>
    <dgm:pt modelId="{61587054-96E2-40B1-A81E-290901C05216}" type="parTrans" cxnId="{854B4B25-352A-4A8A-B2C1-BE80FD85934A}">
      <dgm:prSet/>
      <dgm:spPr/>
      <dgm:t>
        <a:bodyPr/>
        <a:lstStyle/>
        <a:p>
          <a:endParaRPr lang="en-US"/>
        </a:p>
      </dgm:t>
    </dgm:pt>
    <dgm:pt modelId="{CE279B25-36F2-4CDC-9199-F2FC73B77398}" type="sibTrans" cxnId="{854B4B25-352A-4A8A-B2C1-BE80FD85934A}">
      <dgm:prSet/>
      <dgm:spPr/>
      <dgm:t>
        <a:bodyPr/>
        <a:lstStyle/>
        <a:p>
          <a:endParaRPr lang="en-US"/>
        </a:p>
      </dgm:t>
    </dgm:pt>
    <dgm:pt modelId="{7642756F-0C98-4F7F-8DA6-9081581059BB}">
      <dgm:prSet/>
      <dgm:spPr/>
      <dgm:t>
        <a:bodyPr/>
        <a:lstStyle/>
        <a:p>
          <a:pPr rtl="0"/>
          <a:r>
            <a:rPr lang="en-US" smtClean="0"/>
            <a:t>Maintenance Qualification (MQ)</a:t>
          </a:r>
          <a:endParaRPr lang="en-US"/>
        </a:p>
      </dgm:t>
    </dgm:pt>
    <dgm:pt modelId="{4CB3AB6F-A47F-4A58-9E30-6577353F5707}" type="parTrans" cxnId="{984C7705-DB22-4A55-BAF3-C974953417AE}">
      <dgm:prSet/>
      <dgm:spPr/>
      <dgm:t>
        <a:bodyPr/>
        <a:lstStyle/>
        <a:p>
          <a:endParaRPr lang="en-US"/>
        </a:p>
      </dgm:t>
    </dgm:pt>
    <dgm:pt modelId="{9F76F96B-553E-4F35-94E9-F5608031AB83}" type="sibTrans" cxnId="{984C7705-DB22-4A55-BAF3-C974953417AE}">
      <dgm:prSet/>
      <dgm:spPr/>
      <dgm:t>
        <a:bodyPr/>
        <a:lstStyle/>
        <a:p>
          <a:endParaRPr lang="en-US"/>
        </a:p>
      </dgm:t>
    </dgm:pt>
    <dgm:pt modelId="{D71B49D9-F0FA-47B3-935B-54BFFD924AB6}" type="pres">
      <dgm:prSet presAssocID="{5B5E23E2-6728-4DF5-A4A3-DD858E2427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F9F027-59D0-4B54-AD96-BB0DC1ED60C3}" type="pres">
      <dgm:prSet presAssocID="{2C6B73F9-5D5B-4026-A10D-172AD30D38EE}" presName="hierRoot1" presStyleCnt="0"/>
      <dgm:spPr/>
    </dgm:pt>
    <dgm:pt modelId="{30CCD5B0-2ED4-49B2-9318-35C5F3E4EF74}" type="pres">
      <dgm:prSet presAssocID="{2C6B73F9-5D5B-4026-A10D-172AD30D38EE}" presName="composite" presStyleCnt="0"/>
      <dgm:spPr/>
    </dgm:pt>
    <dgm:pt modelId="{46588312-6C94-4BFC-A893-43B9BED276FB}" type="pres">
      <dgm:prSet presAssocID="{2C6B73F9-5D5B-4026-A10D-172AD30D38EE}" presName="background" presStyleLbl="node0" presStyleIdx="0" presStyleCnt="1"/>
      <dgm:spPr/>
    </dgm:pt>
    <dgm:pt modelId="{05B584F0-DA4D-4E32-88AA-17F4F637A9B2}" type="pres">
      <dgm:prSet presAssocID="{2C6B73F9-5D5B-4026-A10D-172AD30D38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8DBE2-6993-43C5-A55A-EA79D5B1C011}" type="pres">
      <dgm:prSet presAssocID="{2C6B73F9-5D5B-4026-A10D-172AD30D38EE}" presName="hierChild2" presStyleCnt="0"/>
      <dgm:spPr/>
    </dgm:pt>
    <dgm:pt modelId="{8CCD86BA-B62A-491C-99B9-21C755095205}" type="pres">
      <dgm:prSet presAssocID="{FD30C93B-ED12-4F4E-8415-DA3988D7E69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F3A35360-444D-4A7F-80C9-FAB419B3809C}" type="pres">
      <dgm:prSet presAssocID="{2BAC5798-5360-4578-8594-EF756FF90835}" presName="hierRoot2" presStyleCnt="0"/>
      <dgm:spPr/>
    </dgm:pt>
    <dgm:pt modelId="{5FD78F43-C304-4776-A145-390A684DFE39}" type="pres">
      <dgm:prSet presAssocID="{2BAC5798-5360-4578-8594-EF756FF90835}" presName="composite2" presStyleCnt="0"/>
      <dgm:spPr/>
    </dgm:pt>
    <dgm:pt modelId="{07C98D60-2F6E-49BD-953E-C49188C043FE}" type="pres">
      <dgm:prSet presAssocID="{2BAC5798-5360-4578-8594-EF756FF90835}" presName="background2" presStyleLbl="node2" presStyleIdx="0" presStyleCnt="5"/>
      <dgm:spPr/>
    </dgm:pt>
    <dgm:pt modelId="{9576BDDE-1FEE-4228-BC83-29BEB261B553}" type="pres">
      <dgm:prSet presAssocID="{2BAC5798-5360-4578-8594-EF756FF9083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FBB90-7F63-4F80-8DAB-3088AC8F314E}" type="pres">
      <dgm:prSet presAssocID="{2BAC5798-5360-4578-8594-EF756FF90835}" presName="hierChild3" presStyleCnt="0"/>
      <dgm:spPr/>
    </dgm:pt>
    <dgm:pt modelId="{BB8397AB-A57B-463A-9DC4-53F977EE1280}" type="pres">
      <dgm:prSet presAssocID="{ADB55C28-7AC4-4B08-873E-855DF657DFCE}" presName="Name10" presStyleLbl="parChTrans1D2" presStyleIdx="1" presStyleCnt="5"/>
      <dgm:spPr/>
      <dgm:t>
        <a:bodyPr/>
        <a:lstStyle/>
        <a:p>
          <a:endParaRPr lang="en-US"/>
        </a:p>
      </dgm:t>
    </dgm:pt>
    <dgm:pt modelId="{7CFE5F10-CF8C-442F-A688-06F361919D64}" type="pres">
      <dgm:prSet presAssocID="{4556AAB9-AD56-48F4-AD77-E4E29F43B0E4}" presName="hierRoot2" presStyleCnt="0"/>
      <dgm:spPr/>
    </dgm:pt>
    <dgm:pt modelId="{BFF8AB45-4769-4337-B906-61D0C693C675}" type="pres">
      <dgm:prSet presAssocID="{4556AAB9-AD56-48F4-AD77-E4E29F43B0E4}" presName="composite2" presStyleCnt="0"/>
      <dgm:spPr/>
    </dgm:pt>
    <dgm:pt modelId="{D6CD4101-B7BC-47C9-8AA2-860446E42D8B}" type="pres">
      <dgm:prSet presAssocID="{4556AAB9-AD56-48F4-AD77-E4E29F43B0E4}" presName="background2" presStyleLbl="node2" presStyleIdx="1" presStyleCnt="5"/>
      <dgm:spPr/>
    </dgm:pt>
    <dgm:pt modelId="{D6AE4B6C-6E9C-4ADB-BF7B-A09444BA246F}" type="pres">
      <dgm:prSet presAssocID="{4556AAB9-AD56-48F4-AD77-E4E29F43B0E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534E0-C8CE-4A61-8CF2-C73F12C96BB1}" type="pres">
      <dgm:prSet presAssocID="{4556AAB9-AD56-48F4-AD77-E4E29F43B0E4}" presName="hierChild3" presStyleCnt="0"/>
      <dgm:spPr/>
    </dgm:pt>
    <dgm:pt modelId="{4F9B1AA3-8BBA-4FFB-B41C-1395C2F7FDCF}" type="pres">
      <dgm:prSet presAssocID="{BC767B8B-F8AE-46C9-808C-1464BBF98430}" presName="Name10" presStyleLbl="parChTrans1D2" presStyleIdx="2" presStyleCnt="5"/>
      <dgm:spPr/>
      <dgm:t>
        <a:bodyPr/>
        <a:lstStyle/>
        <a:p>
          <a:endParaRPr lang="en-US"/>
        </a:p>
      </dgm:t>
    </dgm:pt>
    <dgm:pt modelId="{F03791EA-AC9C-467F-877B-FF19A4829CEA}" type="pres">
      <dgm:prSet presAssocID="{4ED71402-968F-4656-86C3-1ACB3726C797}" presName="hierRoot2" presStyleCnt="0"/>
      <dgm:spPr/>
    </dgm:pt>
    <dgm:pt modelId="{10149069-6BCF-45CC-A027-09B5EE3B7A34}" type="pres">
      <dgm:prSet presAssocID="{4ED71402-968F-4656-86C3-1ACB3726C797}" presName="composite2" presStyleCnt="0"/>
      <dgm:spPr/>
    </dgm:pt>
    <dgm:pt modelId="{9D0A0B94-D180-4D80-AF6A-37BE9DF1445D}" type="pres">
      <dgm:prSet presAssocID="{4ED71402-968F-4656-86C3-1ACB3726C797}" presName="background2" presStyleLbl="node2" presStyleIdx="2" presStyleCnt="5"/>
      <dgm:spPr/>
    </dgm:pt>
    <dgm:pt modelId="{EA5FA419-9A92-441A-A3A8-5A05C1EE075D}" type="pres">
      <dgm:prSet presAssocID="{4ED71402-968F-4656-86C3-1ACB3726C79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4D73C-6F36-430E-9A11-698A97DA372B}" type="pres">
      <dgm:prSet presAssocID="{4ED71402-968F-4656-86C3-1ACB3726C797}" presName="hierChild3" presStyleCnt="0"/>
      <dgm:spPr/>
    </dgm:pt>
    <dgm:pt modelId="{AB71193E-A7D9-4885-A8D8-42806C813430}" type="pres">
      <dgm:prSet presAssocID="{61587054-96E2-40B1-A81E-290901C05216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92B84FE-9455-4AC4-89B8-6669468DE315}" type="pres">
      <dgm:prSet presAssocID="{47580544-52EE-4268-9B06-C7ADA818DA16}" presName="hierRoot2" presStyleCnt="0"/>
      <dgm:spPr/>
    </dgm:pt>
    <dgm:pt modelId="{57A2E43F-1E29-4F2E-A608-0521BCA651C1}" type="pres">
      <dgm:prSet presAssocID="{47580544-52EE-4268-9B06-C7ADA818DA16}" presName="composite2" presStyleCnt="0"/>
      <dgm:spPr/>
    </dgm:pt>
    <dgm:pt modelId="{225CAD7C-CEE9-4D0E-ABB6-9E8773DE8654}" type="pres">
      <dgm:prSet presAssocID="{47580544-52EE-4268-9B06-C7ADA818DA16}" presName="background2" presStyleLbl="node2" presStyleIdx="3" presStyleCnt="5"/>
      <dgm:spPr/>
    </dgm:pt>
    <dgm:pt modelId="{4E091F7A-E958-46CF-99C0-A87BB52CA7F7}" type="pres">
      <dgm:prSet presAssocID="{47580544-52EE-4268-9B06-C7ADA818DA1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B1069-4A2F-4706-927D-70BE3F58F34D}" type="pres">
      <dgm:prSet presAssocID="{47580544-52EE-4268-9B06-C7ADA818DA16}" presName="hierChild3" presStyleCnt="0"/>
      <dgm:spPr/>
    </dgm:pt>
    <dgm:pt modelId="{3AEAD119-BAF4-4CCB-90C5-620FCB8CCC38}" type="pres">
      <dgm:prSet presAssocID="{4CB3AB6F-A47F-4A58-9E30-6577353F5707}" presName="Name10" presStyleLbl="parChTrans1D2" presStyleIdx="4" presStyleCnt="5"/>
      <dgm:spPr/>
      <dgm:t>
        <a:bodyPr/>
        <a:lstStyle/>
        <a:p>
          <a:endParaRPr lang="en-US"/>
        </a:p>
      </dgm:t>
    </dgm:pt>
    <dgm:pt modelId="{C2F9A1D6-044C-4519-BC3F-EBDEDC96AD8B}" type="pres">
      <dgm:prSet presAssocID="{7642756F-0C98-4F7F-8DA6-9081581059BB}" presName="hierRoot2" presStyleCnt="0"/>
      <dgm:spPr/>
    </dgm:pt>
    <dgm:pt modelId="{368A4E20-DE08-474B-BD25-892AD3D3ACF6}" type="pres">
      <dgm:prSet presAssocID="{7642756F-0C98-4F7F-8DA6-9081581059BB}" presName="composite2" presStyleCnt="0"/>
      <dgm:spPr/>
    </dgm:pt>
    <dgm:pt modelId="{39073A06-82EA-4E8C-9348-E3BD8FBDF96C}" type="pres">
      <dgm:prSet presAssocID="{7642756F-0C98-4F7F-8DA6-9081581059BB}" presName="background2" presStyleLbl="node2" presStyleIdx="4" presStyleCnt="5"/>
      <dgm:spPr/>
    </dgm:pt>
    <dgm:pt modelId="{8795BC1C-0FFC-4D60-AD33-E65C938A5CA2}" type="pres">
      <dgm:prSet presAssocID="{7642756F-0C98-4F7F-8DA6-9081581059B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CC831-310B-43F9-AB90-0B1D77E8FCF1}" type="pres">
      <dgm:prSet presAssocID="{7642756F-0C98-4F7F-8DA6-9081581059BB}" presName="hierChild3" presStyleCnt="0"/>
      <dgm:spPr/>
    </dgm:pt>
  </dgm:ptLst>
  <dgm:cxnLst>
    <dgm:cxn modelId="{A95C8AB0-F6F7-4B6C-B4A3-49ADC1BDC2FF}" type="presOf" srcId="{5B5E23E2-6728-4DF5-A4A3-DD858E242736}" destId="{D71B49D9-F0FA-47B3-935B-54BFFD924AB6}" srcOrd="0" destOrd="0" presId="urn:microsoft.com/office/officeart/2005/8/layout/hierarchy1"/>
    <dgm:cxn modelId="{F3872AF3-BABE-45FE-99E6-4E896280EC12}" type="presOf" srcId="{4ED71402-968F-4656-86C3-1ACB3726C797}" destId="{EA5FA419-9A92-441A-A3A8-5A05C1EE075D}" srcOrd="0" destOrd="0" presId="urn:microsoft.com/office/officeart/2005/8/layout/hierarchy1"/>
    <dgm:cxn modelId="{69CEF3AF-7793-4AF2-91E2-5387041E685B}" type="presOf" srcId="{7642756F-0C98-4F7F-8DA6-9081581059BB}" destId="{8795BC1C-0FFC-4D60-AD33-E65C938A5CA2}" srcOrd="0" destOrd="0" presId="urn:microsoft.com/office/officeart/2005/8/layout/hierarchy1"/>
    <dgm:cxn modelId="{66D2E4CA-3AEB-4C5C-AD6A-1A2F2EF7F0DE}" srcId="{5B5E23E2-6728-4DF5-A4A3-DD858E242736}" destId="{2C6B73F9-5D5B-4026-A10D-172AD30D38EE}" srcOrd="0" destOrd="0" parTransId="{7CA05209-6913-4C18-B6DD-B8E563708CDE}" sibTransId="{FEE53B51-5B75-4187-9CA0-5C2D2A9DF9A3}"/>
    <dgm:cxn modelId="{28B3237F-57D5-4BA2-B3A1-F55435F1F421}" type="presOf" srcId="{2BAC5798-5360-4578-8594-EF756FF90835}" destId="{9576BDDE-1FEE-4228-BC83-29BEB261B553}" srcOrd="0" destOrd="0" presId="urn:microsoft.com/office/officeart/2005/8/layout/hierarchy1"/>
    <dgm:cxn modelId="{47E3FE3B-CD77-4078-BDC8-CB6E43F79123}" srcId="{2C6B73F9-5D5B-4026-A10D-172AD30D38EE}" destId="{2BAC5798-5360-4578-8594-EF756FF90835}" srcOrd="0" destOrd="0" parTransId="{FD30C93B-ED12-4F4E-8415-DA3988D7E69A}" sibTransId="{4A582DFE-1349-42B1-8454-F70163D33BD0}"/>
    <dgm:cxn modelId="{A3E64A72-7416-42DA-8C74-3DFA248D2E46}" type="presOf" srcId="{ADB55C28-7AC4-4B08-873E-855DF657DFCE}" destId="{BB8397AB-A57B-463A-9DC4-53F977EE1280}" srcOrd="0" destOrd="0" presId="urn:microsoft.com/office/officeart/2005/8/layout/hierarchy1"/>
    <dgm:cxn modelId="{7C030000-7210-4A40-9128-615FB310C995}" type="presOf" srcId="{61587054-96E2-40B1-A81E-290901C05216}" destId="{AB71193E-A7D9-4885-A8D8-42806C813430}" srcOrd="0" destOrd="0" presId="urn:microsoft.com/office/officeart/2005/8/layout/hierarchy1"/>
    <dgm:cxn modelId="{9CD2198E-E5B5-4348-8C60-BA48D7A595EA}" type="presOf" srcId="{47580544-52EE-4268-9B06-C7ADA818DA16}" destId="{4E091F7A-E958-46CF-99C0-A87BB52CA7F7}" srcOrd="0" destOrd="0" presId="urn:microsoft.com/office/officeart/2005/8/layout/hierarchy1"/>
    <dgm:cxn modelId="{984C7705-DB22-4A55-BAF3-C974953417AE}" srcId="{2C6B73F9-5D5B-4026-A10D-172AD30D38EE}" destId="{7642756F-0C98-4F7F-8DA6-9081581059BB}" srcOrd="4" destOrd="0" parTransId="{4CB3AB6F-A47F-4A58-9E30-6577353F5707}" sibTransId="{9F76F96B-553E-4F35-94E9-F5608031AB83}"/>
    <dgm:cxn modelId="{1925D267-1E96-413B-A1E5-10643A165A59}" type="presOf" srcId="{4CB3AB6F-A47F-4A58-9E30-6577353F5707}" destId="{3AEAD119-BAF4-4CCB-90C5-620FCB8CCC38}" srcOrd="0" destOrd="0" presId="urn:microsoft.com/office/officeart/2005/8/layout/hierarchy1"/>
    <dgm:cxn modelId="{5624DDDC-972C-40CB-8235-325CA906FF5B}" srcId="{2C6B73F9-5D5B-4026-A10D-172AD30D38EE}" destId="{4ED71402-968F-4656-86C3-1ACB3726C797}" srcOrd="2" destOrd="0" parTransId="{BC767B8B-F8AE-46C9-808C-1464BBF98430}" sibTransId="{C1CFE219-624D-4381-8AEA-32FB77AD7325}"/>
    <dgm:cxn modelId="{38DF27D0-2312-46DC-8080-766A565D0147}" type="presOf" srcId="{4556AAB9-AD56-48F4-AD77-E4E29F43B0E4}" destId="{D6AE4B6C-6E9C-4ADB-BF7B-A09444BA246F}" srcOrd="0" destOrd="0" presId="urn:microsoft.com/office/officeart/2005/8/layout/hierarchy1"/>
    <dgm:cxn modelId="{854B4B25-352A-4A8A-B2C1-BE80FD85934A}" srcId="{2C6B73F9-5D5B-4026-A10D-172AD30D38EE}" destId="{47580544-52EE-4268-9B06-C7ADA818DA16}" srcOrd="3" destOrd="0" parTransId="{61587054-96E2-40B1-A81E-290901C05216}" sibTransId="{CE279B25-36F2-4CDC-9199-F2FC73B77398}"/>
    <dgm:cxn modelId="{6A6F636C-FE1B-4077-9420-4219844918BD}" srcId="{2C6B73F9-5D5B-4026-A10D-172AD30D38EE}" destId="{4556AAB9-AD56-48F4-AD77-E4E29F43B0E4}" srcOrd="1" destOrd="0" parTransId="{ADB55C28-7AC4-4B08-873E-855DF657DFCE}" sibTransId="{93339D21-3C39-482C-B2EB-5EAB321A11DF}"/>
    <dgm:cxn modelId="{B119D09D-FF59-499F-8566-2523C018F8BB}" type="presOf" srcId="{BC767B8B-F8AE-46C9-808C-1464BBF98430}" destId="{4F9B1AA3-8BBA-4FFB-B41C-1395C2F7FDCF}" srcOrd="0" destOrd="0" presId="urn:microsoft.com/office/officeart/2005/8/layout/hierarchy1"/>
    <dgm:cxn modelId="{796A9797-355D-41A4-B362-C87E264C585E}" type="presOf" srcId="{2C6B73F9-5D5B-4026-A10D-172AD30D38EE}" destId="{05B584F0-DA4D-4E32-88AA-17F4F637A9B2}" srcOrd="0" destOrd="0" presId="urn:microsoft.com/office/officeart/2005/8/layout/hierarchy1"/>
    <dgm:cxn modelId="{27457798-1978-4D01-9104-1C438ADC8054}" type="presOf" srcId="{FD30C93B-ED12-4F4E-8415-DA3988D7E69A}" destId="{8CCD86BA-B62A-491C-99B9-21C755095205}" srcOrd="0" destOrd="0" presId="urn:microsoft.com/office/officeart/2005/8/layout/hierarchy1"/>
    <dgm:cxn modelId="{DF95990C-9495-404C-B39F-7F648266EAFB}" type="presParOf" srcId="{D71B49D9-F0FA-47B3-935B-54BFFD924AB6}" destId="{83F9F027-59D0-4B54-AD96-BB0DC1ED60C3}" srcOrd="0" destOrd="0" presId="urn:microsoft.com/office/officeart/2005/8/layout/hierarchy1"/>
    <dgm:cxn modelId="{B57D4594-E82F-48D3-B91F-285F7ED47810}" type="presParOf" srcId="{83F9F027-59D0-4B54-AD96-BB0DC1ED60C3}" destId="{30CCD5B0-2ED4-49B2-9318-35C5F3E4EF74}" srcOrd="0" destOrd="0" presId="urn:microsoft.com/office/officeart/2005/8/layout/hierarchy1"/>
    <dgm:cxn modelId="{88D13EB8-1EFF-42DB-BD9A-4364A021EEA6}" type="presParOf" srcId="{30CCD5B0-2ED4-49B2-9318-35C5F3E4EF74}" destId="{46588312-6C94-4BFC-A893-43B9BED276FB}" srcOrd="0" destOrd="0" presId="urn:microsoft.com/office/officeart/2005/8/layout/hierarchy1"/>
    <dgm:cxn modelId="{7AF69F5F-1ADF-4113-890A-4847E3FAF78F}" type="presParOf" srcId="{30CCD5B0-2ED4-49B2-9318-35C5F3E4EF74}" destId="{05B584F0-DA4D-4E32-88AA-17F4F637A9B2}" srcOrd="1" destOrd="0" presId="urn:microsoft.com/office/officeart/2005/8/layout/hierarchy1"/>
    <dgm:cxn modelId="{5AAB8C3C-1501-44AA-A3A7-F105D291F211}" type="presParOf" srcId="{83F9F027-59D0-4B54-AD96-BB0DC1ED60C3}" destId="{C998DBE2-6993-43C5-A55A-EA79D5B1C011}" srcOrd="1" destOrd="0" presId="urn:microsoft.com/office/officeart/2005/8/layout/hierarchy1"/>
    <dgm:cxn modelId="{48A96684-02BE-4884-8F1D-F1F0FE40A48B}" type="presParOf" srcId="{C998DBE2-6993-43C5-A55A-EA79D5B1C011}" destId="{8CCD86BA-B62A-491C-99B9-21C755095205}" srcOrd="0" destOrd="0" presId="urn:microsoft.com/office/officeart/2005/8/layout/hierarchy1"/>
    <dgm:cxn modelId="{015B6F75-9487-43FA-A913-3B1CA6498B1C}" type="presParOf" srcId="{C998DBE2-6993-43C5-A55A-EA79D5B1C011}" destId="{F3A35360-444D-4A7F-80C9-FAB419B3809C}" srcOrd="1" destOrd="0" presId="urn:microsoft.com/office/officeart/2005/8/layout/hierarchy1"/>
    <dgm:cxn modelId="{1D638CF5-0FB4-46F0-AF76-2851350BB3FD}" type="presParOf" srcId="{F3A35360-444D-4A7F-80C9-FAB419B3809C}" destId="{5FD78F43-C304-4776-A145-390A684DFE39}" srcOrd="0" destOrd="0" presId="urn:microsoft.com/office/officeart/2005/8/layout/hierarchy1"/>
    <dgm:cxn modelId="{613D8510-57F2-4B2F-9079-672AC24FCDF0}" type="presParOf" srcId="{5FD78F43-C304-4776-A145-390A684DFE39}" destId="{07C98D60-2F6E-49BD-953E-C49188C043FE}" srcOrd="0" destOrd="0" presId="urn:microsoft.com/office/officeart/2005/8/layout/hierarchy1"/>
    <dgm:cxn modelId="{D269B48F-A270-48CA-9823-6A8DAF836C94}" type="presParOf" srcId="{5FD78F43-C304-4776-A145-390A684DFE39}" destId="{9576BDDE-1FEE-4228-BC83-29BEB261B553}" srcOrd="1" destOrd="0" presId="urn:microsoft.com/office/officeart/2005/8/layout/hierarchy1"/>
    <dgm:cxn modelId="{BF71E24D-D38A-4713-B6EA-AC168C683FA2}" type="presParOf" srcId="{F3A35360-444D-4A7F-80C9-FAB419B3809C}" destId="{978FBB90-7F63-4F80-8DAB-3088AC8F314E}" srcOrd="1" destOrd="0" presId="urn:microsoft.com/office/officeart/2005/8/layout/hierarchy1"/>
    <dgm:cxn modelId="{35A3C00B-5A42-4E52-8C70-A1869D0DDADF}" type="presParOf" srcId="{C998DBE2-6993-43C5-A55A-EA79D5B1C011}" destId="{BB8397AB-A57B-463A-9DC4-53F977EE1280}" srcOrd="2" destOrd="0" presId="urn:microsoft.com/office/officeart/2005/8/layout/hierarchy1"/>
    <dgm:cxn modelId="{6B6E60BE-3DB6-4B03-8459-85253417E96F}" type="presParOf" srcId="{C998DBE2-6993-43C5-A55A-EA79D5B1C011}" destId="{7CFE5F10-CF8C-442F-A688-06F361919D64}" srcOrd="3" destOrd="0" presId="urn:microsoft.com/office/officeart/2005/8/layout/hierarchy1"/>
    <dgm:cxn modelId="{E2C7BE78-0E9C-4562-9CA7-A05EF7DAD71F}" type="presParOf" srcId="{7CFE5F10-CF8C-442F-A688-06F361919D64}" destId="{BFF8AB45-4769-4337-B906-61D0C693C675}" srcOrd="0" destOrd="0" presId="urn:microsoft.com/office/officeart/2005/8/layout/hierarchy1"/>
    <dgm:cxn modelId="{AD39BE5D-DE9C-4828-84A0-AA9807F747B9}" type="presParOf" srcId="{BFF8AB45-4769-4337-B906-61D0C693C675}" destId="{D6CD4101-B7BC-47C9-8AA2-860446E42D8B}" srcOrd="0" destOrd="0" presId="urn:microsoft.com/office/officeart/2005/8/layout/hierarchy1"/>
    <dgm:cxn modelId="{38D6B854-A870-4271-8237-6C7C3F9BC10C}" type="presParOf" srcId="{BFF8AB45-4769-4337-B906-61D0C693C675}" destId="{D6AE4B6C-6E9C-4ADB-BF7B-A09444BA246F}" srcOrd="1" destOrd="0" presId="urn:microsoft.com/office/officeart/2005/8/layout/hierarchy1"/>
    <dgm:cxn modelId="{9CA5772D-0C1A-4A90-B8A7-EF80205AF9B9}" type="presParOf" srcId="{7CFE5F10-CF8C-442F-A688-06F361919D64}" destId="{3B7534E0-C8CE-4A61-8CF2-C73F12C96BB1}" srcOrd="1" destOrd="0" presId="urn:microsoft.com/office/officeart/2005/8/layout/hierarchy1"/>
    <dgm:cxn modelId="{85295485-00DD-4C7B-B0E2-70541A2CE804}" type="presParOf" srcId="{C998DBE2-6993-43C5-A55A-EA79D5B1C011}" destId="{4F9B1AA3-8BBA-4FFB-B41C-1395C2F7FDCF}" srcOrd="4" destOrd="0" presId="urn:microsoft.com/office/officeart/2005/8/layout/hierarchy1"/>
    <dgm:cxn modelId="{D5F3245B-E4E0-44A5-BAF0-1A67E85061F9}" type="presParOf" srcId="{C998DBE2-6993-43C5-A55A-EA79D5B1C011}" destId="{F03791EA-AC9C-467F-877B-FF19A4829CEA}" srcOrd="5" destOrd="0" presId="urn:microsoft.com/office/officeart/2005/8/layout/hierarchy1"/>
    <dgm:cxn modelId="{4AA496C7-18A6-4F8B-9B30-055354FB94DF}" type="presParOf" srcId="{F03791EA-AC9C-467F-877B-FF19A4829CEA}" destId="{10149069-6BCF-45CC-A027-09B5EE3B7A34}" srcOrd="0" destOrd="0" presId="urn:microsoft.com/office/officeart/2005/8/layout/hierarchy1"/>
    <dgm:cxn modelId="{A20C1120-AF81-43B8-9820-9E71C738027F}" type="presParOf" srcId="{10149069-6BCF-45CC-A027-09B5EE3B7A34}" destId="{9D0A0B94-D180-4D80-AF6A-37BE9DF1445D}" srcOrd="0" destOrd="0" presId="urn:microsoft.com/office/officeart/2005/8/layout/hierarchy1"/>
    <dgm:cxn modelId="{0C7E4E74-A4A6-4374-8FBF-6E361B945AC1}" type="presParOf" srcId="{10149069-6BCF-45CC-A027-09B5EE3B7A34}" destId="{EA5FA419-9A92-441A-A3A8-5A05C1EE075D}" srcOrd="1" destOrd="0" presId="urn:microsoft.com/office/officeart/2005/8/layout/hierarchy1"/>
    <dgm:cxn modelId="{413A01B3-9259-46BF-8B91-73237DA41B16}" type="presParOf" srcId="{F03791EA-AC9C-467F-877B-FF19A4829CEA}" destId="{A414D73C-6F36-430E-9A11-698A97DA372B}" srcOrd="1" destOrd="0" presId="urn:microsoft.com/office/officeart/2005/8/layout/hierarchy1"/>
    <dgm:cxn modelId="{E642FA82-1EB5-4262-A2C6-56791882D253}" type="presParOf" srcId="{C998DBE2-6993-43C5-A55A-EA79D5B1C011}" destId="{AB71193E-A7D9-4885-A8D8-42806C813430}" srcOrd="6" destOrd="0" presId="urn:microsoft.com/office/officeart/2005/8/layout/hierarchy1"/>
    <dgm:cxn modelId="{4D405CCC-5E69-4909-B44C-66DD33250BF7}" type="presParOf" srcId="{C998DBE2-6993-43C5-A55A-EA79D5B1C011}" destId="{792B84FE-9455-4AC4-89B8-6669468DE315}" srcOrd="7" destOrd="0" presId="urn:microsoft.com/office/officeart/2005/8/layout/hierarchy1"/>
    <dgm:cxn modelId="{17F3184F-75ED-4FD7-9B57-3CA87108E8B7}" type="presParOf" srcId="{792B84FE-9455-4AC4-89B8-6669468DE315}" destId="{57A2E43F-1E29-4F2E-A608-0521BCA651C1}" srcOrd="0" destOrd="0" presId="urn:microsoft.com/office/officeart/2005/8/layout/hierarchy1"/>
    <dgm:cxn modelId="{F14E3480-E962-462D-86A0-D07231238045}" type="presParOf" srcId="{57A2E43F-1E29-4F2E-A608-0521BCA651C1}" destId="{225CAD7C-CEE9-4D0E-ABB6-9E8773DE8654}" srcOrd="0" destOrd="0" presId="urn:microsoft.com/office/officeart/2005/8/layout/hierarchy1"/>
    <dgm:cxn modelId="{5CCC78DB-662E-4D63-A2AC-E522265C4C53}" type="presParOf" srcId="{57A2E43F-1E29-4F2E-A608-0521BCA651C1}" destId="{4E091F7A-E958-46CF-99C0-A87BB52CA7F7}" srcOrd="1" destOrd="0" presId="urn:microsoft.com/office/officeart/2005/8/layout/hierarchy1"/>
    <dgm:cxn modelId="{DAC485A8-8FD1-4011-B9F0-7417055EE60B}" type="presParOf" srcId="{792B84FE-9455-4AC4-89B8-6669468DE315}" destId="{28DB1069-4A2F-4706-927D-70BE3F58F34D}" srcOrd="1" destOrd="0" presId="urn:microsoft.com/office/officeart/2005/8/layout/hierarchy1"/>
    <dgm:cxn modelId="{E42157D3-5882-4CFC-B09B-403A91A86012}" type="presParOf" srcId="{C998DBE2-6993-43C5-A55A-EA79D5B1C011}" destId="{3AEAD119-BAF4-4CCB-90C5-620FCB8CCC38}" srcOrd="8" destOrd="0" presId="urn:microsoft.com/office/officeart/2005/8/layout/hierarchy1"/>
    <dgm:cxn modelId="{C3834729-7F77-4FFC-A5D2-D39EA3939942}" type="presParOf" srcId="{C998DBE2-6993-43C5-A55A-EA79D5B1C011}" destId="{C2F9A1D6-044C-4519-BC3F-EBDEDC96AD8B}" srcOrd="9" destOrd="0" presId="urn:microsoft.com/office/officeart/2005/8/layout/hierarchy1"/>
    <dgm:cxn modelId="{63CE2373-8E21-4E76-9E02-9352C4FBC65A}" type="presParOf" srcId="{C2F9A1D6-044C-4519-BC3F-EBDEDC96AD8B}" destId="{368A4E20-DE08-474B-BD25-892AD3D3ACF6}" srcOrd="0" destOrd="0" presId="urn:microsoft.com/office/officeart/2005/8/layout/hierarchy1"/>
    <dgm:cxn modelId="{C3E95FC5-0F99-4054-9A9D-A6DE31899A39}" type="presParOf" srcId="{368A4E20-DE08-474B-BD25-892AD3D3ACF6}" destId="{39073A06-82EA-4E8C-9348-E3BD8FBDF96C}" srcOrd="0" destOrd="0" presId="urn:microsoft.com/office/officeart/2005/8/layout/hierarchy1"/>
    <dgm:cxn modelId="{ED105860-B77F-48F9-813B-5F4A7621F522}" type="presParOf" srcId="{368A4E20-DE08-474B-BD25-892AD3D3ACF6}" destId="{8795BC1C-0FFC-4D60-AD33-E65C938A5CA2}" srcOrd="1" destOrd="0" presId="urn:microsoft.com/office/officeart/2005/8/layout/hierarchy1"/>
    <dgm:cxn modelId="{1D12511B-0AD7-4385-9F0A-E21FDF952B2D}" type="presParOf" srcId="{C2F9A1D6-044C-4519-BC3F-EBDEDC96AD8B}" destId="{8DCCC831-310B-43F9-AB90-0B1D77E8FC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124AC6-6E7E-469D-9C7A-4E80C5DF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98107-1AB9-4ECC-9B64-657AD8F8CC63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Bookman Old Style" panose="02050604050505020204" pitchFamily="18" charset="0"/>
            </a:rPr>
            <a:t>Equipment </a:t>
          </a:r>
          <a:r>
            <a:rPr lang="en-US" sz="1800" b="1" dirty="0" smtClean="0">
              <a:latin typeface="Bookman Old Style" panose="02050604050505020204" pitchFamily="18" charset="0"/>
            </a:rPr>
            <a:t>Management</a:t>
          </a:r>
          <a:endParaRPr lang="en-US" sz="1800" b="1" dirty="0">
            <a:latin typeface="Bookman Old Style" panose="02050604050505020204" pitchFamily="18" charset="0"/>
          </a:endParaRPr>
        </a:p>
      </dgm:t>
    </dgm:pt>
    <dgm:pt modelId="{3D9BEA43-35BB-4BE2-8715-D5395018F255}" type="parTrans" cxnId="{42899DBC-F249-4CBB-9B72-51222FDE291F}">
      <dgm:prSet/>
      <dgm:spPr/>
      <dgm:t>
        <a:bodyPr/>
        <a:lstStyle/>
        <a:p>
          <a:endParaRPr lang="en-US" sz="1400"/>
        </a:p>
      </dgm:t>
    </dgm:pt>
    <dgm:pt modelId="{20CDAFAA-80DB-4878-ABFD-183F12AE5546}" type="sibTrans" cxnId="{42899DBC-F249-4CBB-9B72-51222FDE291F}">
      <dgm:prSet/>
      <dgm:spPr/>
      <dgm:t>
        <a:bodyPr/>
        <a:lstStyle/>
        <a:p>
          <a:endParaRPr lang="en-US" sz="1400"/>
        </a:p>
      </dgm:t>
    </dgm:pt>
    <dgm:pt modelId="{49573E55-E7C3-4AFB-85C3-74C3F2BA6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Training </a:t>
          </a:r>
          <a:r>
            <a:rPr lang="en-US" sz="1100" b="1" dirty="0">
              <a:latin typeface="Bookman Old Style" panose="02050604050505020204" pitchFamily="18" charset="0"/>
            </a:rPr>
            <a:t>and Skill Development</a:t>
          </a:r>
        </a:p>
      </dgm:t>
    </dgm:pt>
    <dgm:pt modelId="{08F64B51-0817-4F2E-9A88-22A0F1E17137}" type="parTrans" cxnId="{D97CA60F-31E4-4EED-82B7-2BFF29873CF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C7221E4-9C51-448D-9A54-1B7E1B5F8210}" type="sibTrans" cxnId="{D97CA60F-31E4-4EED-82B7-2BFF29873CFC}">
      <dgm:prSet/>
      <dgm:spPr/>
      <dgm:t>
        <a:bodyPr/>
        <a:lstStyle/>
        <a:p>
          <a:endParaRPr lang="en-US" sz="1400"/>
        </a:p>
      </dgm:t>
    </dgm:pt>
    <dgm:pt modelId="{C0E164A0-2771-4F97-91B2-515EE09E5F0D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6BC1550-2FAB-4F17-A1C5-0EB4E552C081}" type="parTrans" cxnId="{C7987435-9BCE-46AF-BBDA-CE9B2CC74A8D}">
      <dgm:prSet/>
      <dgm:spPr/>
      <dgm:t>
        <a:bodyPr/>
        <a:lstStyle/>
        <a:p>
          <a:endParaRPr lang="en-US" sz="1400"/>
        </a:p>
      </dgm:t>
    </dgm:pt>
    <dgm:pt modelId="{862606DA-B4A2-4FF7-9767-688C366C382B}" type="sibTrans" cxnId="{C7987435-9BCE-46AF-BBDA-CE9B2CC74A8D}">
      <dgm:prSet/>
      <dgm:spPr/>
      <dgm:t>
        <a:bodyPr/>
        <a:lstStyle/>
        <a:p>
          <a:endParaRPr lang="en-US" sz="1400"/>
        </a:p>
      </dgm:t>
    </dgm:pt>
    <dgm:pt modelId="{94A360E4-ADED-48AE-9148-7BB6DA1B1A1E}">
      <dgm:prSet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9188F45-AD22-4AF0-B749-F7D3E01075E3}" type="parTrans" cxnId="{C32E602F-BC37-416E-9901-61065BAFF2C6}">
      <dgm:prSet/>
      <dgm:spPr/>
      <dgm:t>
        <a:bodyPr/>
        <a:lstStyle/>
        <a:p>
          <a:endParaRPr lang="en-US" sz="1400"/>
        </a:p>
      </dgm:t>
    </dgm:pt>
    <dgm:pt modelId="{B047B7C3-CCE6-403C-B738-65DD0FF3B785}" type="sibTrans" cxnId="{C32E602F-BC37-416E-9901-61065BAFF2C6}">
      <dgm:prSet/>
      <dgm:spPr/>
      <dgm:t>
        <a:bodyPr/>
        <a:lstStyle/>
        <a:p>
          <a:endParaRPr lang="en-US" sz="1400"/>
        </a:p>
      </dgm:t>
    </dgm:pt>
    <dgm:pt modelId="{170F588E-D67D-4AAB-B711-AE9708CBE1D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Selection</a:t>
          </a:r>
          <a:r>
            <a:rPr lang="en-US" sz="1200" b="1" dirty="0">
              <a:latin typeface="Bookman Old Style" panose="02050604050505020204" pitchFamily="18" charset="0"/>
            </a:rPr>
            <a:t>, Procurement and Acquisition</a:t>
          </a:r>
        </a:p>
      </dgm:t>
    </dgm:pt>
    <dgm:pt modelId="{819A6E74-6DD4-41AD-B061-20879779B9D4}" type="sibTrans" cxnId="{FD3AC851-8363-494D-8A7E-179098D97F4B}">
      <dgm:prSet/>
      <dgm:spPr/>
      <dgm:t>
        <a:bodyPr/>
        <a:lstStyle/>
        <a:p>
          <a:endParaRPr lang="en-US" sz="1400"/>
        </a:p>
      </dgm:t>
    </dgm:pt>
    <dgm:pt modelId="{E2F05ACC-4AE1-48D3-867F-C567D6316BD7}" type="parTrans" cxnId="{FD3AC851-8363-494D-8A7E-179098D97F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3131B6DA-214E-40D2-85C2-5CBFF85D3748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Installation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8398D53C-3DFF-4E1D-9F18-E05EFC0A674D}" type="sibTrans" cxnId="{A881C95F-566B-413D-9BC3-7A0B4309A84A}">
      <dgm:prSet/>
      <dgm:spPr/>
      <dgm:t>
        <a:bodyPr/>
        <a:lstStyle/>
        <a:p>
          <a:endParaRPr lang="en-US" sz="1400"/>
        </a:p>
      </dgm:t>
    </dgm:pt>
    <dgm:pt modelId="{56041229-64BE-4B92-89DF-8F791927F0A3}" type="parTrans" cxnId="{A881C95F-566B-413D-9BC3-7A0B4309A84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DBE0257-78A3-4217-8B74-6D89E100D8A2}">
      <dgm:prSet phldrT="[Text]" custRadScaleRad="100872" custRadScaleInc="-109503"/>
      <dgm:spPr/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6EBACCC4-2AFB-4AC8-8E50-B53F33C4E165}" type="parTrans" cxnId="{8D4F695C-1362-4399-A488-5132B01CA372}">
      <dgm:prSet/>
      <dgm:spPr/>
      <dgm:t>
        <a:bodyPr/>
        <a:lstStyle/>
        <a:p>
          <a:endParaRPr lang="en-US" sz="1400"/>
        </a:p>
      </dgm:t>
    </dgm:pt>
    <dgm:pt modelId="{9F51FD26-6645-4A04-B9CB-B2C2D800B309}" type="sibTrans" cxnId="{8D4F695C-1362-4399-A488-5132B01CA372}">
      <dgm:prSet/>
      <dgm:spPr/>
      <dgm:t>
        <a:bodyPr/>
        <a:lstStyle/>
        <a:p>
          <a:endParaRPr lang="en-US" sz="1400"/>
        </a:p>
      </dgm:t>
    </dgm:pt>
    <dgm:pt modelId="{1DE75E07-72B1-463A-8DF4-1C3DB33F6A6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Preventive </a:t>
          </a:r>
          <a:r>
            <a:rPr lang="en-US" sz="1200" b="1" dirty="0" smtClean="0">
              <a:latin typeface="Bookman Old Style" panose="02050604050505020204" pitchFamily="18" charset="0"/>
            </a:rPr>
            <a:t>Maintenance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75A57F59-1180-400A-8337-4C4695D41207}" type="parTrans" cxnId="{6F8486A7-9CE0-4FEC-A1A7-B01F397F75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8528DE62-5557-4AB8-806E-E2EBC3F1CBE9}" type="sibTrans" cxnId="{6F8486A7-9CE0-4FEC-A1A7-B01F397F753C}">
      <dgm:prSet/>
      <dgm:spPr/>
      <dgm:t>
        <a:bodyPr/>
        <a:lstStyle/>
        <a:p>
          <a:endParaRPr lang="en-US" sz="1400"/>
        </a:p>
      </dgm:t>
    </dgm:pt>
    <dgm:pt modelId="{19244171-6D3B-48B1-B83F-7B9C7C19E89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Calibration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76ED82A-426B-41E8-99B3-76467F071EF0}" type="parTrans" cxnId="{F49481FA-E357-452F-AEDE-D6337F4C924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73BAFCF6-7CAC-4C3B-A383-C350B6211172}" type="sibTrans" cxnId="{F49481FA-E357-452F-AEDE-D6337F4C9244}">
      <dgm:prSet/>
      <dgm:spPr/>
      <dgm:t>
        <a:bodyPr/>
        <a:lstStyle/>
        <a:p>
          <a:endParaRPr lang="en-US" sz="1400"/>
        </a:p>
      </dgm:t>
    </dgm:pt>
    <dgm:pt modelId="{5D3FCC20-28FE-4BC2-94E1-D94204BF8982}">
      <dgm:prSet custT="1"/>
      <dgm:spPr>
        <a:solidFill>
          <a:schemeClr val="accent3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Troubleshooting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C2659043-E780-425D-9D26-0479B3A4204D}" type="parTrans" cxnId="{5B65CD63-0F96-4815-9E74-65075871C7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A6E16F73-2813-4EF5-8992-E0F83963BBC2}" type="sibTrans" cxnId="{5B65CD63-0F96-4815-9E74-65075871C7F3}">
      <dgm:prSet/>
      <dgm:spPr/>
      <dgm:t>
        <a:bodyPr/>
        <a:lstStyle/>
        <a:p>
          <a:endParaRPr lang="en-US" sz="1400"/>
        </a:p>
      </dgm:t>
    </dgm:pt>
    <dgm:pt modelId="{D6526C11-B263-4FCF-BD5C-AA820BB1BC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latin typeface="Bookman Old Style" panose="02050604050505020204" pitchFamily="18" charset="0"/>
            </a:rPr>
            <a:t>OQ </a:t>
          </a:r>
          <a:r>
            <a:rPr lang="en-US" sz="1200" b="1" dirty="0" smtClean="0">
              <a:latin typeface="Bookman Old Style" panose="02050604050505020204" pitchFamily="18" charset="0"/>
            </a:rPr>
            <a:t>and PQ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6E76A859-B18E-4829-BDF9-D41F69E463DA}" type="parTrans" cxnId="{86A368E4-D5C0-4BBF-989C-BB36823DBF6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17ADA373-491F-46E1-BA7A-3BA9CF92F087}" type="sibTrans" cxnId="{86A368E4-D5C0-4BBF-989C-BB36823DBF65}">
      <dgm:prSet/>
      <dgm:spPr/>
      <dgm:t>
        <a:bodyPr/>
        <a:lstStyle/>
        <a:p>
          <a:endParaRPr lang="en-US" sz="1400"/>
        </a:p>
      </dgm:t>
    </dgm:pt>
    <dgm:pt modelId="{499D338C-8C72-4C3F-A826-9561775CA22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200" b="1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D0A7946A-688D-47ED-825A-1EF6C3C13CD0}" type="parTrans" cxnId="{9E67F02B-7FFD-40FA-8DE4-1D90381127C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 sz="3200">
            <a:latin typeface="Bookman Old Style" panose="02050604050505020204" pitchFamily="18" charset="0"/>
          </a:endParaRPr>
        </a:p>
      </dgm:t>
    </dgm:pt>
    <dgm:pt modelId="{DE83B44C-2143-4341-9C93-FA31DE2CE430}" type="sibTrans" cxnId="{9E67F02B-7FFD-40FA-8DE4-1D90381127C3}">
      <dgm:prSet/>
      <dgm:spPr/>
      <dgm:t>
        <a:bodyPr/>
        <a:lstStyle/>
        <a:p>
          <a:endParaRPr lang="en-US" sz="1400"/>
        </a:p>
      </dgm:t>
    </dgm:pt>
    <dgm:pt modelId="{E12FF8AC-C7FD-44BB-A468-29553D17238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Service, Repair, Safety</a:t>
          </a:r>
          <a:endParaRPr lang="en-US" sz="1200" b="1" dirty="0">
            <a:latin typeface="Bookman Old Style" panose="02050604050505020204" pitchFamily="18" charset="0"/>
          </a:endParaRPr>
        </a:p>
      </dgm:t>
    </dgm:pt>
    <dgm:pt modelId="{F9365E95-22C9-4EA2-8826-68594D81A023}" type="parTrans" cxnId="{5CAF4DCA-0FAA-4C8A-95E6-BE1F76347457}">
      <dgm:prSet/>
      <dgm:spPr/>
      <dgm:t>
        <a:bodyPr/>
        <a:lstStyle/>
        <a:p>
          <a:endParaRPr lang="en-IN"/>
        </a:p>
      </dgm:t>
    </dgm:pt>
    <dgm:pt modelId="{8822FD98-36DA-4F4B-909B-B033FB4B3D05}" type="sibTrans" cxnId="{5CAF4DCA-0FAA-4C8A-95E6-BE1F76347457}">
      <dgm:prSet/>
      <dgm:spPr/>
      <dgm:t>
        <a:bodyPr/>
        <a:lstStyle/>
        <a:p>
          <a:endParaRPr lang="en-IN"/>
        </a:p>
      </dgm:t>
    </dgm:pt>
    <dgm:pt modelId="{6C4BAC40-5CD6-44EA-B103-A3A59C2A4B50}">
      <dgm:prSet custT="1"/>
      <dgm:spPr/>
      <dgm:t>
        <a:bodyPr/>
        <a:lstStyle/>
        <a:p>
          <a:r>
            <a:rPr lang="en-US" sz="1100" b="1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dirty="0">
            <a:latin typeface="Bookman Old Style" panose="02050604050505020204" pitchFamily="18" charset="0"/>
          </a:endParaRPr>
        </a:p>
      </dgm:t>
    </dgm:pt>
    <dgm:pt modelId="{EB4D1720-0168-48E9-BE7E-ECBB71548824}" type="parTrans" cxnId="{4A477F2D-A0D9-40E4-9185-346994A6F7E3}">
      <dgm:prSet/>
      <dgm:spPr/>
      <dgm:t>
        <a:bodyPr/>
        <a:lstStyle/>
        <a:p>
          <a:endParaRPr lang="en-IN"/>
        </a:p>
      </dgm:t>
    </dgm:pt>
    <dgm:pt modelId="{1AC25EA8-02E8-470A-B13C-963E1E1EC274}" type="sibTrans" cxnId="{4A477F2D-A0D9-40E4-9185-346994A6F7E3}">
      <dgm:prSet/>
      <dgm:spPr/>
      <dgm:t>
        <a:bodyPr/>
        <a:lstStyle/>
        <a:p>
          <a:endParaRPr lang="en-IN"/>
        </a:p>
      </dgm:t>
    </dgm:pt>
    <dgm:pt modelId="{A98AE131-B5D7-4025-A215-0D3A65650046}" type="pres">
      <dgm:prSet presAssocID="{26124AC6-6E7E-469D-9C7A-4E80C5DF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D038F-FA84-48A7-9AC6-CF78B355DA19}" type="pres">
      <dgm:prSet presAssocID="{B9398107-1AB9-4ECC-9B64-657AD8F8CC63}" presName="centerShape" presStyleLbl="node0" presStyleIdx="0" presStyleCnt="1" custScaleX="170238" custScaleY="125911"/>
      <dgm:spPr/>
      <dgm:t>
        <a:bodyPr/>
        <a:lstStyle/>
        <a:p>
          <a:endParaRPr lang="en-US"/>
        </a:p>
      </dgm:t>
    </dgm:pt>
    <dgm:pt modelId="{074C0E30-B3F6-4F61-A141-D8653A57965B}" type="pres">
      <dgm:prSet presAssocID="{E2F05ACC-4AE1-48D3-867F-C567D6316BD7}" presName="parTrans" presStyleLbl="bgSibTrans2D1" presStyleIdx="0" presStyleCnt="10" custScaleX="124153" custScaleY="112695"/>
      <dgm:spPr/>
      <dgm:t>
        <a:bodyPr/>
        <a:lstStyle/>
        <a:p>
          <a:endParaRPr lang="en-US"/>
        </a:p>
      </dgm:t>
    </dgm:pt>
    <dgm:pt modelId="{2165126E-0CCF-4018-8EBD-52E987AA10C6}" type="pres">
      <dgm:prSet presAssocID="{170F588E-D67D-4AAB-B711-AE9708CBE1DE}" presName="node" presStyleLbl="node1" presStyleIdx="0" presStyleCnt="10" custScaleX="124153" custScaleY="180096" custRadScaleRad="94964" custRadScaleInc="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F79-EEBD-4604-B9EF-06B9B480C98A}" type="pres">
      <dgm:prSet presAssocID="{56041229-64BE-4B92-89DF-8F791927F0A3}" presName="parTrans" presStyleLbl="bgSibTrans2D1" presStyleIdx="1" presStyleCnt="10" custScaleX="124153" custScaleY="112695"/>
      <dgm:spPr/>
      <dgm:t>
        <a:bodyPr/>
        <a:lstStyle/>
        <a:p>
          <a:endParaRPr lang="en-US"/>
        </a:p>
      </dgm:t>
    </dgm:pt>
    <dgm:pt modelId="{F55CC3BA-5D42-4C69-88AA-6BBA78E3EB50}" type="pres">
      <dgm:prSet presAssocID="{3131B6DA-214E-40D2-85C2-5CBFF85D3748}" presName="node" presStyleLbl="node1" presStyleIdx="1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7422-331C-48D9-8AF4-BAA2F14F5B32}" type="pres">
      <dgm:prSet presAssocID="{6E76A859-B18E-4829-BDF9-D41F69E463DA}" presName="parTrans" presStyleLbl="bgSibTrans2D1" presStyleIdx="2" presStyleCnt="10" custScaleX="124153" custScaleY="112695"/>
      <dgm:spPr/>
      <dgm:t>
        <a:bodyPr/>
        <a:lstStyle/>
        <a:p>
          <a:endParaRPr lang="en-US"/>
        </a:p>
      </dgm:t>
    </dgm:pt>
    <dgm:pt modelId="{1C2C88D5-612E-487A-9B1F-912D2575CD5F}" type="pres">
      <dgm:prSet presAssocID="{D6526C11-B263-4FCF-BD5C-AA820BB1BC60}" presName="node" presStyleLbl="node1" presStyleIdx="2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4EF9D-B541-4805-AD64-0E1C41C327B7}" type="pres">
      <dgm:prSet presAssocID="{08F64B51-0817-4F2E-9A88-22A0F1E17137}" presName="parTrans" presStyleLbl="bgSibTrans2D1" presStyleIdx="3" presStyleCnt="10" custScaleX="124153" custScaleY="112695"/>
      <dgm:spPr/>
      <dgm:t>
        <a:bodyPr/>
        <a:lstStyle/>
        <a:p>
          <a:endParaRPr lang="en-US"/>
        </a:p>
      </dgm:t>
    </dgm:pt>
    <dgm:pt modelId="{C39DE8AB-0AD8-439D-AA94-1EF3B5FFC9EE}" type="pres">
      <dgm:prSet presAssocID="{49573E55-E7C3-4AFB-85C3-74C3F2BA6E44}" presName="node" presStyleLbl="node1" presStyleIdx="3" presStyleCnt="10" custScaleX="101079" custScaleY="15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DC7B-FD52-4CFD-94E0-4EE976CB7403}" type="pres">
      <dgm:prSet presAssocID="{75A57F59-1180-400A-8337-4C4695D41207}" presName="parTrans" presStyleLbl="bgSibTrans2D1" presStyleIdx="4" presStyleCnt="10" custScaleX="124153" custScaleY="112695"/>
      <dgm:spPr/>
      <dgm:t>
        <a:bodyPr/>
        <a:lstStyle/>
        <a:p>
          <a:endParaRPr lang="en-US"/>
        </a:p>
      </dgm:t>
    </dgm:pt>
    <dgm:pt modelId="{2F5E2DB4-56A8-483F-A0A2-16B6B2A5976D}" type="pres">
      <dgm:prSet presAssocID="{1DE75E07-72B1-463A-8DF4-1C3DB33F6A6C}" presName="node" presStyleLbl="node1" presStyleIdx="4" presStyleCnt="10" custScaleX="124153" custScaleY="112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D8B6-7676-482B-9B7E-FEFE983B901F}" type="pres">
      <dgm:prSet presAssocID="{C2659043-E780-425D-9D26-0479B3A4204D}" presName="parTrans" presStyleLbl="bgSibTrans2D1" presStyleIdx="5" presStyleCnt="10" custScaleX="124153" custScaleY="112695"/>
      <dgm:spPr/>
      <dgm:t>
        <a:bodyPr/>
        <a:lstStyle/>
        <a:p>
          <a:endParaRPr lang="en-US"/>
        </a:p>
      </dgm:t>
    </dgm:pt>
    <dgm:pt modelId="{8CF2E704-C584-4071-8C30-9A554C0B8303}" type="pres">
      <dgm:prSet presAssocID="{5D3FCC20-28FE-4BC2-94E1-D94204BF8982}" presName="node" presStyleLbl="node1" presStyleIdx="5" presStyleCnt="10" custScaleX="138744" custScaleY="8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CBF9-7451-45AC-B9A6-E46904B4C2D1}" type="pres">
      <dgm:prSet presAssocID="{C76ED82A-426B-41E8-99B3-76467F071EF0}" presName="parTrans" presStyleLbl="bgSibTrans2D1" presStyleIdx="6" presStyleCnt="10" custScaleX="124153" custScaleY="112695"/>
      <dgm:spPr/>
      <dgm:t>
        <a:bodyPr/>
        <a:lstStyle/>
        <a:p>
          <a:endParaRPr lang="en-US"/>
        </a:p>
      </dgm:t>
    </dgm:pt>
    <dgm:pt modelId="{1F9A539F-EBBA-4514-886D-7AB06915F0E0}" type="pres">
      <dgm:prSet presAssocID="{19244171-6D3B-48B1-B83F-7B9C7C19E89E}" presName="node" presStyleLbl="node1" presStyleIdx="6" presStyleCnt="10" custScaleX="124153" custScaleY="112695" custRadScaleRad="101387" custRadScaleInc="-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F06F7-F0F5-4DCE-880B-72FCAB22C1D8}" type="pres">
      <dgm:prSet presAssocID="{F9365E95-22C9-4EA2-8826-68594D81A023}" presName="parTrans" presStyleLbl="bgSibTrans2D1" presStyleIdx="7" presStyleCnt="10" custScaleX="124153" custScaleY="112695" custLinFactNeighborX="3504" custLinFactNeighborY="-12868"/>
      <dgm:spPr/>
      <dgm:t>
        <a:bodyPr/>
        <a:lstStyle/>
        <a:p>
          <a:endParaRPr lang="en-IN"/>
        </a:p>
      </dgm:t>
    </dgm:pt>
    <dgm:pt modelId="{D7E8C5D2-8B23-4534-ACD7-2B8B697D317B}" type="pres">
      <dgm:prSet presAssocID="{E12FF8AC-C7FD-44BB-A468-29553D172383}" presName="node" presStyleLbl="node1" presStyleIdx="7" presStyleCnt="10" custScaleX="124153" custScaleY="112695" custRadScaleRad="106271" custRadScaleInc="6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D5610-258F-4F3A-B11E-3DC20CDA3374}" type="pres">
      <dgm:prSet presAssocID="{EB4D1720-0168-48E9-BE7E-ECBB71548824}" presName="parTrans" presStyleLbl="bgSibTrans2D1" presStyleIdx="8" presStyleCnt="10"/>
      <dgm:spPr/>
    </dgm:pt>
    <dgm:pt modelId="{C126AB06-687C-464C-8E94-BC1E9013F5E5}" type="pres">
      <dgm:prSet presAssocID="{6C4BAC40-5CD6-44EA-B103-A3A59C2A4B50}" presName="node" presStyleLbl="node1" presStyleIdx="8" presStyleCnt="10" custScaleY="1500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F40323-DF1E-4B1F-8A6F-31BB8921EBA4}" type="pres">
      <dgm:prSet presAssocID="{D0A7946A-688D-47ED-825A-1EF6C3C13CD0}" presName="parTrans" presStyleLbl="bgSibTrans2D1" presStyleIdx="9" presStyleCnt="10" custScaleX="124153" custScaleY="112695"/>
      <dgm:spPr/>
      <dgm:t>
        <a:bodyPr/>
        <a:lstStyle/>
        <a:p>
          <a:endParaRPr lang="en-US"/>
        </a:p>
      </dgm:t>
    </dgm:pt>
    <dgm:pt modelId="{CBA2543A-D7F4-4158-97FD-8AC9EC39C427}" type="pres">
      <dgm:prSet presAssocID="{499D338C-8C72-4C3F-A826-9561775CA22C}" presName="node" presStyleLbl="node1" presStyleIdx="9" presStyleCnt="10" custScaleX="124153" custScaleY="112695" custRadScaleRad="9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7F2D-A0D9-40E4-9185-346994A6F7E3}" srcId="{B9398107-1AB9-4ECC-9B64-657AD8F8CC63}" destId="{6C4BAC40-5CD6-44EA-B103-A3A59C2A4B50}" srcOrd="8" destOrd="0" parTransId="{EB4D1720-0168-48E9-BE7E-ECBB71548824}" sibTransId="{1AC25EA8-02E8-470A-B13C-963E1E1EC274}"/>
    <dgm:cxn modelId="{1BC1CAAF-6C4D-46F8-8D9A-882169B269B8}" type="presOf" srcId="{E2F05ACC-4AE1-48D3-867F-C567D6316BD7}" destId="{074C0E30-B3F6-4F61-A141-D8653A57965B}" srcOrd="0" destOrd="0" presId="urn:microsoft.com/office/officeart/2005/8/layout/radial4"/>
    <dgm:cxn modelId="{5CAF4DCA-0FAA-4C8A-95E6-BE1F76347457}" srcId="{B9398107-1AB9-4ECC-9B64-657AD8F8CC63}" destId="{E12FF8AC-C7FD-44BB-A468-29553D172383}" srcOrd="7" destOrd="0" parTransId="{F9365E95-22C9-4EA2-8826-68594D81A023}" sibTransId="{8822FD98-36DA-4F4B-909B-B033FB4B3D05}"/>
    <dgm:cxn modelId="{C32E602F-BC37-416E-9901-61065BAFF2C6}" srcId="{26124AC6-6E7E-469D-9C7A-4E80C5DFEC80}" destId="{94A360E4-ADED-48AE-9148-7BB6DA1B1A1E}" srcOrd="2" destOrd="0" parTransId="{69188F45-AD22-4AF0-B749-F7D3E01075E3}" sibTransId="{B047B7C3-CCE6-403C-B738-65DD0FF3B785}"/>
    <dgm:cxn modelId="{5B65CD63-0F96-4815-9E74-65075871C7F3}" srcId="{B9398107-1AB9-4ECC-9B64-657AD8F8CC63}" destId="{5D3FCC20-28FE-4BC2-94E1-D94204BF8982}" srcOrd="5" destOrd="0" parTransId="{C2659043-E780-425D-9D26-0479B3A4204D}" sibTransId="{A6E16F73-2813-4EF5-8992-E0F83963BBC2}"/>
    <dgm:cxn modelId="{9726C1A8-1731-4D18-BFCD-DC7EBA8E2777}" type="presOf" srcId="{C2659043-E780-425D-9D26-0479B3A4204D}" destId="{BA63D8B6-7676-482B-9B7E-FEFE983B901F}" srcOrd="0" destOrd="0" presId="urn:microsoft.com/office/officeart/2005/8/layout/radial4"/>
    <dgm:cxn modelId="{F49481FA-E357-452F-AEDE-D6337F4C9244}" srcId="{B9398107-1AB9-4ECC-9B64-657AD8F8CC63}" destId="{19244171-6D3B-48B1-B83F-7B9C7C19E89E}" srcOrd="6" destOrd="0" parTransId="{C76ED82A-426B-41E8-99B3-76467F071EF0}" sibTransId="{73BAFCF6-7CAC-4C3B-A383-C350B6211172}"/>
    <dgm:cxn modelId="{8CC71E5B-5AC1-4FAA-9E96-80C822998552}" type="presOf" srcId="{6C4BAC40-5CD6-44EA-B103-A3A59C2A4B50}" destId="{C126AB06-687C-464C-8E94-BC1E9013F5E5}" srcOrd="0" destOrd="0" presId="urn:microsoft.com/office/officeart/2005/8/layout/radial4"/>
    <dgm:cxn modelId="{B9607172-8B2E-40EE-8659-29CA758295C0}" type="presOf" srcId="{49573E55-E7C3-4AFB-85C3-74C3F2BA6E44}" destId="{C39DE8AB-0AD8-439D-AA94-1EF3B5FFC9EE}" srcOrd="0" destOrd="0" presId="urn:microsoft.com/office/officeart/2005/8/layout/radial4"/>
    <dgm:cxn modelId="{D08F2A3C-3361-4DB0-9059-3FC7B618AF27}" type="presOf" srcId="{08F64B51-0817-4F2E-9A88-22A0F1E17137}" destId="{17B4EF9D-B541-4805-AD64-0E1C41C327B7}" srcOrd="0" destOrd="0" presId="urn:microsoft.com/office/officeart/2005/8/layout/radial4"/>
    <dgm:cxn modelId="{D97CA60F-31E4-4EED-82B7-2BFF29873CFC}" srcId="{B9398107-1AB9-4ECC-9B64-657AD8F8CC63}" destId="{49573E55-E7C3-4AFB-85C3-74C3F2BA6E44}" srcOrd="3" destOrd="0" parTransId="{08F64B51-0817-4F2E-9A88-22A0F1E17137}" sibTransId="{3C7221E4-9C51-448D-9A54-1B7E1B5F8210}"/>
    <dgm:cxn modelId="{9E67F02B-7FFD-40FA-8DE4-1D90381127C3}" srcId="{B9398107-1AB9-4ECC-9B64-657AD8F8CC63}" destId="{499D338C-8C72-4C3F-A826-9561775CA22C}" srcOrd="9" destOrd="0" parTransId="{D0A7946A-688D-47ED-825A-1EF6C3C13CD0}" sibTransId="{DE83B44C-2143-4341-9C93-FA31DE2CE430}"/>
    <dgm:cxn modelId="{0EB19CD4-7F2F-498A-A402-FF59D0ED3EDF}" type="presOf" srcId="{3131B6DA-214E-40D2-85C2-5CBFF85D3748}" destId="{F55CC3BA-5D42-4C69-88AA-6BBA78E3EB50}" srcOrd="0" destOrd="0" presId="urn:microsoft.com/office/officeart/2005/8/layout/radial4"/>
    <dgm:cxn modelId="{FD3AC851-8363-494D-8A7E-179098D97F4B}" srcId="{B9398107-1AB9-4ECC-9B64-657AD8F8CC63}" destId="{170F588E-D67D-4AAB-B711-AE9708CBE1DE}" srcOrd="0" destOrd="0" parTransId="{E2F05ACC-4AE1-48D3-867F-C567D6316BD7}" sibTransId="{819A6E74-6DD4-41AD-B061-20879779B9D4}"/>
    <dgm:cxn modelId="{8D4F695C-1362-4399-A488-5132B01CA372}" srcId="{26124AC6-6E7E-469D-9C7A-4E80C5DFEC80}" destId="{6DBE0257-78A3-4217-8B74-6D89E100D8A2}" srcOrd="3" destOrd="0" parTransId="{6EBACCC4-2AFB-4AC8-8E50-B53F33C4E165}" sibTransId="{9F51FD26-6645-4A04-B9CB-B2C2D800B309}"/>
    <dgm:cxn modelId="{F658FAED-9A20-4CAC-872A-395C2F0D81F7}" type="presOf" srcId="{C76ED82A-426B-41E8-99B3-76467F071EF0}" destId="{F7BDCBF9-7451-45AC-B9A6-E46904B4C2D1}" srcOrd="0" destOrd="0" presId="urn:microsoft.com/office/officeart/2005/8/layout/radial4"/>
    <dgm:cxn modelId="{42899DBC-F249-4CBB-9B72-51222FDE291F}" srcId="{26124AC6-6E7E-469D-9C7A-4E80C5DFEC80}" destId="{B9398107-1AB9-4ECC-9B64-657AD8F8CC63}" srcOrd="0" destOrd="0" parTransId="{3D9BEA43-35BB-4BE2-8715-D5395018F255}" sibTransId="{20CDAFAA-80DB-4878-ABFD-183F12AE5546}"/>
    <dgm:cxn modelId="{AD6B4A37-90D0-40C2-B0B8-D877BD6F85F5}" type="presOf" srcId="{6E76A859-B18E-4829-BDF9-D41F69E463DA}" destId="{65A77422-331C-48D9-8AF4-BAA2F14F5B32}" srcOrd="0" destOrd="0" presId="urn:microsoft.com/office/officeart/2005/8/layout/radial4"/>
    <dgm:cxn modelId="{DCACD63F-5B54-42A0-B0E7-80AAEE83E915}" type="presOf" srcId="{499D338C-8C72-4C3F-A826-9561775CA22C}" destId="{CBA2543A-D7F4-4158-97FD-8AC9EC39C427}" srcOrd="0" destOrd="0" presId="urn:microsoft.com/office/officeart/2005/8/layout/radial4"/>
    <dgm:cxn modelId="{E01D4906-4C78-4283-9224-3016446F3AB3}" type="presOf" srcId="{E12FF8AC-C7FD-44BB-A468-29553D172383}" destId="{D7E8C5D2-8B23-4534-ACD7-2B8B697D317B}" srcOrd="0" destOrd="0" presId="urn:microsoft.com/office/officeart/2005/8/layout/radial4"/>
    <dgm:cxn modelId="{B35C6D1C-3460-4250-A592-E87557887DA4}" type="presOf" srcId="{19244171-6D3B-48B1-B83F-7B9C7C19E89E}" destId="{1F9A539F-EBBA-4514-886D-7AB06915F0E0}" srcOrd="0" destOrd="0" presId="urn:microsoft.com/office/officeart/2005/8/layout/radial4"/>
    <dgm:cxn modelId="{86A368E4-D5C0-4BBF-989C-BB36823DBF65}" srcId="{B9398107-1AB9-4ECC-9B64-657AD8F8CC63}" destId="{D6526C11-B263-4FCF-BD5C-AA820BB1BC60}" srcOrd="2" destOrd="0" parTransId="{6E76A859-B18E-4829-BDF9-D41F69E463DA}" sibTransId="{17ADA373-491F-46E1-BA7A-3BA9CF92F087}"/>
    <dgm:cxn modelId="{72482970-3EE4-4927-B3EB-1B2F220694D3}" type="presOf" srcId="{5D3FCC20-28FE-4BC2-94E1-D94204BF8982}" destId="{8CF2E704-C584-4071-8C30-9A554C0B8303}" srcOrd="0" destOrd="0" presId="urn:microsoft.com/office/officeart/2005/8/layout/radial4"/>
    <dgm:cxn modelId="{339020F8-E211-42F5-9564-D2FDE68C1207}" type="presOf" srcId="{B9398107-1AB9-4ECC-9B64-657AD8F8CC63}" destId="{368D038F-FA84-48A7-9AC6-CF78B355DA19}" srcOrd="0" destOrd="0" presId="urn:microsoft.com/office/officeart/2005/8/layout/radial4"/>
    <dgm:cxn modelId="{EEDE00CD-7E30-4D9B-837E-E3134DBBEC82}" type="presOf" srcId="{170F588E-D67D-4AAB-B711-AE9708CBE1DE}" destId="{2165126E-0CCF-4018-8EBD-52E987AA10C6}" srcOrd="0" destOrd="0" presId="urn:microsoft.com/office/officeart/2005/8/layout/radial4"/>
    <dgm:cxn modelId="{9214BAD0-3B9C-4466-B733-058DEA70D6BB}" type="presOf" srcId="{F9365E95-22C9-4EA2-8826-68594D81A023}" destId="{AD8F06F7-F0F5-4DCE-880B-72FCAB22C1D8}" srcOrd="0" destOrd="0" presId="urn:microsoft.com/office/officeart/2005/8/layout/radial4"/>
    <dgm:cxn modelId="{74BA78F1-DA71-4040-9694-E6D3F5A7C796}" type="presOf" srcId="{56041229-64BE-4B92-89DF-8F791927F0A3}" destId="{B9DC0F79-EEBD-4604-B9EF-06B9B480C98A}" srcOrd="0" destOrd="0" presId="urn:microsoft.com/office/officeart/2005/8/layout/radial4"/>
    <dgm:cxn modelId="{66D45B5F-BF1D-4608-A941-5F8E4575DBF3}" type="presOf" srcId="{D0A7946A-688D-47ED-825A-1EF6C3C13CD0}" destId="{A8F40323-DF1E-4B1F-8A6F-31BB8921EBA4}" srcOrd="0" destOrd="0" presId="urn:microsoft.com/office/officeart/2005/8/layout/radial4"/>
    <dgm:cxn modelId="{6F8486A7-9CE0-4FEC-A1A7-B01F397F753C}" srcId="{B9398107-1AB9-4ECC-9B64-657AD8F8CC63}" destId="{1DE75E07-72B1-463A-8DF4-1C3DB33F6A6C}" srcOrd="4" destOrd="0" parTransId="{75A57F59-1180-400A-8337-4C4695D41207}" sibTransId="{8528DE62-5557-4AB8-806E-E2EBC3F1CBE9}"/>
    <dgm:cxn modelId="{A881C95F-566B-413D-9BC3-7A0B4309A84A}" srcId="{B9398107-1AB9-4ECC-9B64-657AD8F8CC63}" destId="{3131B6DA-214E-40D2-85C2-5CBFF85D3748}" srcOrd="1" destOrd="0" parTransId="{56041229-64BE-4B92-89DF-8F791927F0A3}" sibTransId="{8398D53C-3DFF-4E1D-9F18-E05EFC0A674D}"/>
    <dgm:cxn modelId="{CF2C4282-1E4A-4A2B-A365-34B51AC6FA44}" type="presOf" srcId="{1DE75E07-72B1-463A-8DF4-1C3DB33F6A6C}" destId="{2F5E2DB4-56A8-483F-A0A2-16B6B2A5976D}" srcOrd="0" destOrd="0" presId="urn:microsoft.com/office/officeart/2005/8/layout/radial4"/>
    <dgm:cxn modelId="{4D5A9663-553C-4DB1-A93D-8CD922134231}" type="presOf" srcId="{26124AC6-6E7E-469D-9C7A-4E80C5DFEC80}" destId="{A98AE131-B5D7-4025-A215-0D3A65650046}" srcOrd="0" destOrd="0" presId="urn:microsoft.com/office/officeart/2005/8/layout/radial4"/>
    <dgm:cxn modelId="{42321290-C8F1-4BAB-B7BF-391B53F32F8E}" type="presOf" srcId="{75A57F59-1180-400A-8337-4C4695D41207}" destId="{B8D7DC7B-FD52-4CFD-94E0-4EE976CB7403}" srcOrd="0" destOrd="0" presId="urn:microsoft.com/office/officeart/2005/8/layout/radial4"/>
    <dgm:cxn modelId="{61BF9FEF-DF94-426A-AF9D-783B6C476D36}" type="presOf" srcId="{D6526C11-B263-4FCF-BD5C-AA820BB1BC60}" destId="{1C2C88D5-612E-487A-9B1F-912D2575CD5F}" srcOrd="0" destOrd="0" presId="urn:microsoft.com/office/officeart/2005/8/layout/radial4"/>
    <dgm:cxn modelId="{B517DEBF-5199-4717-9A2D-AB19DB927B08}" type="presOf" srcId="{EB4D1720-0168-48E9-BE7E-ECBB71548824}" destId="{89CD5610-258F-4F3A-B11E-3DC20CDA3374}" srcOrd="0" destOrd="0" presId="urn:microsoft.com/office/officeart/2005/8/layout/radial4"/>
    <dgm:cxn modelId="{C7987435-9BCE-46AF-BBDA-CE9B2CC74A8D}" srcId="{26124AC6-6E7E-469D-9C7A-4E80C5DFEC80}" destId="{C0E164A0-2771-4F97-91B2-515EE09E5F0D}" srcOrd="1" destOrd="0" parTransId="{D6BC1550-2FAB-4F17-A1C5-0EB4E552C081}" sibTransId="{862606DA-B4A2-4FF7-9767-688C366C382B}"/>
    <dgm:cxn modelId="{3E773804-53E9-4CEA-B475-6D1AB7AC4B80}" type="presParOf" srcId="{A98AE131-B5D7-4025-A215-0D3A65650046}" destId="{368D038F-FA84-48A7-9AC6-CF78B355DA19}" srcOrd="0" destOrd="0" presId="urn:microsoft.com/office/officeart/2005/8/layout/radial4"/>
    <dgm:cxn modelId="{9F5EEA17-2C93-4BF2-8211-27C15DFFEC27}" type="presParOf" srcId="{A98AE131-B5D7-4025-A215-0D3A65650046}" destId="{074C0E30-B3F6-4F61-A141-D8653A57965B}" srcOrd="1" destOrd="0" presId="urn:microsoft.com/office/officeart/2005/8/layout/radial4"/>
    <dgm:cxn modelId="{4D738E18-2E9F-4AFF-8842-A4ACBAF06A69}" type="presParOf" srcId="{A98AE131-B5D7-4025-A215-0D3A65650046}" destId="{2165126E-0CCF-4018-8EBD-52E987AA10C6}" srcOrd="2" destOrd="0" presId="urn:microsoft.com/office/officeart/2005/8/layout/radial4"/>
    <dgm:cxn modelId="{1A70B758-4534-46F6-A697-C621DDBC633C}" type="presParOf" srcId="{A98AE131-B5D7-4025-A215-0D3A65650046}" destId="{B9DC0F79-EEBD-4604-B9EF-06B9B480C98A}" srcOrd="3" destOrd="0" presId="urn:microsoft.com/office/officeart/2005/8/layout/radial4"/>
    <dgm:cxn modelId="{F5F91BC6-2DF4-460A-980A-DE5EFDDE8B71}" type="presParOf" srcId="{A98AE131-B5D7-4025-A215-0D3A65650046}" destId="{F55CC3BA-5D42-4C69-88AA-6BBA78E3EB50}" srcOrd="4" destOrd="0" presId="urn:microsoft.com/office/officeart/2005/8/layout/radial4"/>
    <dgm:cxn modelId="{04AB781E-945D-4119-A33D-50301F601957}" type="presParOf" srcId="{A98AE131-B5D7-4025-A215-0D3A65650046}" destId="{65A77422-331C-48D9-8AF4-BAA2F14F5B32}" srcOrd="5" destOrd="0" presId="urn:microsoft.com/office/officeart/2005/8/layout/radial4"/>
    <dgm:cxn modelId="{21404D13-B451-4B62-A917-C5879DA23019}" type="presParOf" srcId="{A98AE131-B5D7-4025-A215-0D3A65650046}" destId="{1C2C88D5-612E-487A-9B1F-912D2575CD5F}" srcOrd="6" destOrd="0" presId="urn:microsoft.com/office/officeart/2005/8/layout/radial4"/>
    <dgm:cxn modelId="{9593C810-EABE-4454-85D6-C98604B8F76F}" type="presParOf" srcId="{A98AE131-B5D7-4025-A215-0D3A65650046}" destId="{17B4EF9D-B541-4805-AD64-0E1C41C327B7}" srcOrd="7" destOrd="0" presId="urn:microsoft.com/office/officeart/2005/8/layout/radial4"/>
    <dgm:cxn modelId="{2B72EDA8-9197-42DD-BA80-6655AC41C9A1}" type="presParOf" srcId="{A98AE131-B5D7-4025-A215-0D3A65650046}" destId="{C39DE8AB-0AD8-439D-AA94-1EF3B5FFC9EE}" srcOrd="8" destOrd="0" presId="urn:microsoft.com/office/officeart/2005/8/layout/radial4"/>
    <dgm:cxn modelId="{63090AF0-3BCE-48C1-AF1B-C0242776977E}" type="presParOf" srcId="{A98AE131-B5D7-4025-A215-0D3A65650046}" destId="{B8D7DC7B-FD52-4CFD-94E0-4EE976CB7403}" srcOrd="9" destOrd="0" presId="urn:microsoft.com/office/officeart/2005/8/layout/radial4"/>
    <dgm:cxn modelId="{1A21085E-9FEB-4CF8-82C1-4B1D61D9932D}" type="presParOf" srcId="{A98AE131-B5D7-4025-A215-0D3A65650046}" destId="{2F5E2DB4-56A8-483F-A0A2-16B6B2A5976D}" srcOrd="10" destOrd="0" presId="urn:microsoft.com/office/officeart/2005/8/layout/radial4"/>
    <dgm:cxn modelId="{98C554C3-FF11-4F75-837B-D1509B1AE66E}" type="presParOf" srcId="{A98AE131-B5D7-4025-A215-0D3A65650046}" destId="{BA63D8B6-7676-482B-9B7E-FEFE983B901F}" srcOrd="11" destOrd="0" presId="urn:microsoft.com/office/officeart/2005/8/layout/radial4"/>
    <dgm:cxn modelId="{9E39B8AC-88C0-4421-AEAA-C11F41BBC371}" type="presParOf" srcId="{A98AE131-B5D7-4025-A215-0D3A65650046}" destId="{8CF2E704-C584-4071-8C30-9A554C0B8303}" srcOrd="12" destOrd="0" presId="urn:microsoft.com/office/officeart/2005/8/layout/radial4"/>
    <dgm:cxn modelId="{DBDD631E-99D5-4373-8A22-22541542CA7A}" type="presParOf" srcId="{A98AE131-B5D7-4025-A215-0D3A65650046}" destId="{F7BDCBF9-7451-45AC-B9A6-E46904B4C2D1}" srcOrd="13" destOrd="0" presId="urn:microsoft.com/office/officeart/2005/8/layout/radial4"/>
    <dgm:cxn modelId="{909C1CDD-F11F-4F00-B7F1-54461F66A4F5}" type="presParOf" srcId="{A98AE131-B5D7-4025-A215-0D3A65650046}" destId="{1F9A539F-EBBA-4514-886D-7AB06915F0E0}" srcOrd="14" destOrd="0" presId="urn:microsoft.com/office/officeart/2005/8/layout/radial4"/>
    <dgm:cxn modelId="{B0F90977-DD81-4304-A45D-45B31D20C04F}" type="presParOf" srcId="{A98AE131-B5D7-4025-A215-0D3A65650046}" destId="{AD8F06F7-F0F5-4DCE-880B-72FCAB22C1D8}" srcOrd="15" destOrd="0" presId="urn:microsoft.com/office/officeart/2005/8/layout/radial4"/>
    <dgm:cxn modelId="{983A2B8E-210F-4103-8C40-42BA6586C3F4}" type="presParOf" srcId="{A98AE131-B5D7-4025-A215-0D3A65650046}" destId="{D7E8C5D2-8B23-4534-ACD7-2B8B697D317B}" srcOrd="16" destOrd="0" presId="urn:microsoft.com/office/officeart/2005/8/layout/radial4"/>
    <dgm:cxn modelId="{C653CB0B-2136-4F8B-8F56-D46CE9769394}" type="presParOf" srcId="{A98AE131-B5D7-4025-A215-0D3A65650046}" destId="{89CD5610-258F-4F3A-B11E-3DC20CDA3374}" srcOrd="17" destOrd="0" presId="urn:microsoft.com/office/officeart/2005/8/layout/radial4"/>
    <dgm:cxn modelId="{E977271C-BD20-4C10-B06C-58F231AC2993}" type="presParOf" srcId="{A98AE131-B5D7-4025-A215-0D3A65650046}" destId="{C126AB06-687C-464C-8E94-BC1E9013F5E5}" srcOrd="18" destOrd="0" presId="urn:microsoft.com/office/officeart/2005/8/layout/radial4"/>
    <dgm:cxn modelId="{76D2CDDA-9C87-4C7A-BF6B-E9DBCE1FB809}" type="presParOf" srcId="{A98AE131-B5D7-4025-A215-0D3A65650046}" destId="{A8F40323-DF1E-4B1F-8A6F-31BB8921EBA4}" srcOrd="19" destOrd="0" presId="urn:microsoft.com/office/officeart/2005/8/layout/radial4"/>
    <dgm:cxn modelId="{4457AD1F-8F51-4E84-8036-F6D8ED391A34}" type="presParOf" srcId="{A98AE131-B5D7-4025-A215-0D3A65650046}" destId="{CBA2543A-D7F4-4158-97FD-8AC9EC39C42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958806" y="2789173"/>
          <a:ext cx="1675821" cy="4589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AD119-BAF4-4CCB-90C5-620FCB8CCC38}">
      <dsp:nvSpPr>
        <dsp:cNvPr id="0" name=""/>
        <dsp:cNvSpPr/>
      </dsp:nvSpPr>
      <dsp:spPr>
        <a:xfrm>
          <a:off x="3690351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3061554" y="248229"/>
              </a:lnTo>
              <a:lnTo>
                <a:pt x="3061554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1193E-A7D9-4885-A8D8-42806C813430}">
      <dsp:nvSpPr>
        <dsp:cNvPr id="0" name=""/>
        <dsp:cNvSpPr/>
      </dsp:nvSpPr>
      <dsp:spPr>
        <a:xfrm>
          <a:off x="3690351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1530777" y="248229"/>
              </a:lnTo>
              <a:lnTo>
                <a:pt x="1530777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1AA3-8BBA-4FFB-B41C-1395C2F7FDCF}">
      <dsp:nvSpPr>
        <dsp:cNvPr id="0" name=""/>
        <dsp:cNvSpPr/>
      </dsp:nvSpPr>
      <dsp:spPr>
        <a:xfrm>
          <a:off x="3644631" y="1921394"/>
          <a:ext cx="91440" cy="364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97AB-A57B-463A-9DC4-53F977EE1280}">
      <dsp:nvSpPr>
        <dsp:cNvPr id="0" name=""/>
        <dsp:cNvSpPr/>
      </dsp:nvSpPr>
      <dsp:spPr>
        <a:xfrm>
          <a:off x="2159574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1530777" y="0"/>
              </a:moveTo>
              <a:lnTo>
                <a:pt x="1530777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86BA-B62A-491C-99B9-21C755095205}">
      <dsp:nvSpPr>
        <dsp:cNvPr id="0" name=""/>
        <dsp:cNvSpPr/>
      </dsp:nvSpPr>
      <dsp:spPr>
        <a:xfrm>
          <a:off x="628797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3061554" y="0"/>
              </a:moveTo>
              <a:lnTo>
                <a:pt x="3061554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8312-6C94-4BFC-A893-43B9BED276FB}">
      <dsp:nvSpPr>
        <dsp:cNvPr id="0" name=""/>
        <dsp:cNvSpPr/>
      </dsp:nvSpPr>
      <dsp:spPr>
        <a:xfrm>
          <a:off x="3064124" y="1126086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84F0-DA4D-4E32-88AA-17F4F637A9B2}">
      <dsp:nvSpPr>
        <dsp:cNvPr id="0" name=""/>
        <dsp:cNvSpPr/>
      </dsp:nvSpPr>
      <dsp:spPr>
        <a:xfrm>
          <a:off x="3203286" y="1258289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Equipment Qualification </a:t>
          </a:r>
          <a:endParaRPr lang="en-US" sz="1500" kern="1200" dirty="0"/>
        </a:p>
      </dsp:txBody>
      <dsp:txXfrm>
        <a:off x="3226580" y="1281583"/>
        <a:ext cx="1205866" cy="748720"/>
      </dsp:txXfrm>
    </dsp:sp>
    <dsp:sp modelId="{07C98D60-2F6E-49BD-953E-C49188C043FE}">
      <dsp:nvSpPr>
        <dsp:cNvPr id="0" name=""/>
        <dsp:cNvSpPr/>
      </dsp:nvSpPr>
      <dsp:spPr>
        <a:xfrm>
          <a:off x="2570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6BDDE-1FEE-4228-BC83-29BEB261B553}">
      <dsp:nvSpPr>
        <dsp:cNvPr id="0" name=""/>
        <dsp:cNvSpPr/>
      </dsp:nvSpPr>
      <dsp:spPr>
        <a:xfrm>
          <a:off x="141731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Pre-installation</a:t>
          </a:r>
          <a:r>
            <a:rPr lang="en-US" sz="1500" kern="1200" baseline="0" dirty="0" smtClean="0"/>
            <a:t> verification</a:t>
          </a:r>
          <a:endParaRPr lang="en-US" sz="1500" kern="1200" dirty="0"/>
        </a:p>
      </dsp:txBody>
      <dsp:txXfrm>
        <a:off x="165025" y="2441147"/>
        <a:ext cx="1205866" cy="748720"/>
      </dsp:txXfrm>
    </dsp:sp>
    <dsp:sp modelId="{D6CD4101-B7BC-47C9-8AA2-860446E42D8B}">
      <dsp:nvSpPr>
        <dsp:cNvPr id="0" name=""/>
        <dsp:cNvSpPr/>
      </dsp:nvSpPr>
      <dsp:spPr>
        <a:xfrm>
          <a:off x="1533347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4B6C-6E9C-4ADB-BF7B-A09444BA246F}">
      <dsp:nvSpPr>
        <dsp:cNvPr id="0" name=""/>
        <dsp:cNvSpPr/>
      </dsp:nvSpPr>
      <dsp:spPr>
        <a:xfrm>
          <a:off x="1672509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Installation Qualification (IQ)</a:t>
          </a:r>
        </a:p>
      </dsp:txBody>
      <dsp:txXfrm>
        <a:off x="1695803" y="2441147"/>
        <a:ext cx="1205866" cy="748720"/>
      </dsp:txXfrm>
    </dsp:sp>
    <dsp:sp modelId="{9D0A0B94-D180-4D80-AF6A-37BE9DF1445D}">
      <dsp:nvSpPr>
        <dsp:cNvPr id="0" name=""/>
        <dsp:cNvSpPr/>
      </dsp:nvSpPr>
      <dsp:spPr>
        <a:xfrm>
          <a:off x="3064124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FA419-9A92-441A-A3A8-5A05C1EE075D}">
      <dsp:nvSpPr>
        <dsp:cNvPr id="0" name=""/>
        <dsp:cNvSpPr/>
      </dsp:nvSpPr>
      <dsp:spPr>
        <a:xfrm>
          <a:off x="3203286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 Qualification (OQ) </a:t>
          </a:r>
          <a:endParaRPr lang="en-US" sz="1500" kern="1200" dirty="0"/>
        </a:p>
      </dsp:txBody>
      <dsp:txXfrm>
        <a:off x="3226580" y="2441147"/>
        <a:ext cx="1205866" cy="748720"/>
      </dsp:txXfrm>
    </dsp:sp>
    <dsp:sp modelId="{225CAD7C-CEE9-4D0E-ABB6-9E8773DE8654}">
      <dsp:nvSpPr>
        <dsp:cNvPr id="0" name=""/>
        <dsp:cNvSpPr/>
      </dsp:nvSpPr>
      <dsp:spPr>
        <a:xfrm>
          <a:off x="4594901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91F7A-E958-46CF-99C0-A87BB52CA7F7}">
      <dsp:nvSpPr>
        <dsp:cNvPr id="0" name=""/>
        <dsp:cNvSpPr/>
      </dsp:nvSpPr>
      <dsp:spPr>
        <a:xfrm>
          <a:off x="4734063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Performance Qualification (</a:t>
          </a:r>
          <a:r>
            <a:rPr lang="en-US" sz="1500" kern="1200" smtClean="0"/>
            <a:t>PQ) </a:t>
          </a:r>
          <a:endParaRPr lang="en-US" sz="1500" kern="1200" dirty="0"/>
        </a:p>
      </dsp:txBody>
      <dsp:txXfrm>
        <a:off x="4757357" y="2441147"/>
        <a:ext cx="1205866" cy="748720"/>
      </dsp:txXfrm>
    </dsp:sp>
    <dsp:sp modelId="{39073A06-82EA-4E8C-9348-E3BD8FBDF96C}">
      <dsp:nvSpPr>
        <dsp:cNvPr id="0" name=""/>
        <dsp:cNvSpPr/>
      </dsp:nvSpPr>
      <dsp:spPr>
        <a:xfrm>
          <a:off x="6125679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BC1C-0FFC-4D60-AD33-E65C938A5CA2}">
      <dsp:nvSpPr>
        <dsp:cNvPr id="0" name=""/>
        <dsp:cNvSpPr/>
      </dsp:nvSpPr>
      <dsp:spPr>
        <a:xfrm>
          <a:off x="6264840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Maintenance Qualification (MQ)</a:t>
          </a:r>
          <a:endParaRPr lang="en-US" sz="1500" kern="1200"/>
        </a:p>
      </dsp:txBody>
      <dsp:txXfrm>
        <a:off x="6288134" y="2441147"/>
        <a:ext cx="1205866" cy="748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751778" y="2114396"/>
          <a:ext cx="2682143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334696" y="2789501"/>
          <a:ext cx="1914771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AD119-BAF4-4CCB-90C5-620FCB8CCC38}">
      <dsp:nvSpPr>
        <dsp:cNvPr id="0" name=""/>
        <dsp:cNvSpPr/>
      </dsp:nvSpPr>
      <dsp:spPr>
        <a:xfrm>
          <a:off x="3690351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3061554" y="248229"/>
              </a:lnTo>
              <a:lnTo>
                <a:pt x="3061554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1193E-A7D9-4885-A8D8-42806C813430}">
      <dsp:nvSpPr>
        <dsp:cNvPr id="0" name=""/>
        <dsp:cNvSpPr/>
      </dsp:nvSpPr>
      <dsp:spPr>
        <a:xfrm>
          <a:off x="3690351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1530777" y="248229"/>
              </a:lnTo>
              <a:lnTo>
                <a:pt x="1530777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1AA3-8BBA-4FFB-B41C-1395C2F7FDCF}">
      <dsp:nvSpPr>
        <dsp:cNvPr id="0" name=""/>
        <dsp:cNvSpPr/>
      </dsp:nvSpPr>
      <dsp:spPr>
        <a:xfrm>
          <a:off x="3644631" y="1921394"/>
          <a:ext cx="91440" cy="364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97AB-A57B-463A-9DC4-53F977EE1280}">
      <dsp:nvSpPr>
        <dsp:cNvPr id="0" name=""/>
        <dsp:cNvSpPr/>
      </dsp:nvSpPr>
      <dsp:spPr>
        <a:xfrm>
          <a:off x="2159574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1530777" y="0"/>
              </a:moveTo>
              <a:lnTo>
                <a:pt x="1530777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86BA-B62A-491C-99B9-21C755095205}">
      <dsp:nvSpPr>
        <dsp:cNvPr id="0" name=""/>
        <dsp:cNvSpPr/>
      </dsp:nvSpPr>
      <dsp:spPr>
        <a:xfrm>
          <a:off x="628797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3061554" y="0"/>
              </a:moveTo>
              <a:lnTo>
                <a:pt x="3061554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8312-6C94-4BFC-A893-43B9BED276FB}">
      <dsp:nvSpPr>
        <dsp:cNvPr id="0" name=""/>
        <dsp:cNvSpPr/>
      </dsp:nvSpPr>
      <dsp:spPr>
        <a:xfrm>
          <a:off x="3064124" y="1126086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84F0-DA4D-4E32-88AA-17F4F637A9B2}">
      <dsp:nvSpPr>
        <dsp:cNvPr id="0" name=""/>
        <dsp:cNvSpPr/>
      </dsp:nvSpPr>
      <dsp:spPr>
        <a:xfrm>
          <a:off x="3203286" y="1258289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Equipment Qualification </a:t>
          </a:r>
          <a:endParaRPr lang="en-US" sz="1500" kern="1200" dirty="0"/>
        </a:p>
      </dsp:txBody>
      <dsp:txXfrm>
        <a:off x="3226580" y="1281583"/>
        <a:ext cx="1205866" cy="748720"/>
      </dsp:txXfrm>
    </dsp:sp>
    <dsp:sp modelId="{07C98D60-2F6E-49BD-953E-C49188C043FE}">
      <dsp:nvSpPr>
        <dsp:cNvPr id="0" name=""/>
        <dsp:cNvSpPr/>
      </dsp:nvSpPr>
      <dsp:spPr>
        <a:xfrm>
          <a:off x="2570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6BDDE-1FEE-4228-BC83-29BEB261B553}">
      <dsp:nvSpPr>
        <dsp:cNvPr id="0" name=""/>
        <dsp:cNvSpPr/>
      </dsp:nvSpPr>
      <dsp:spPr>
        <a:xfrm>
          <a:off x="141731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Pre-installation</a:t>
          </a:r>
          <a:r>
            <a:rPr lang="en-US" sz="1500" kern="1200" baseline="0" dirty="0" smtClean="0"/>
            <a:t> verification</a:t>
          </a:r>
          <a:endParaRPr lang="en-US" sz="1500" kern="1200" dirty="0"/>
        </a:p>
      </dsp:txBody>
      <dsp:txXfrm>
        <a:off x="165025" y="2441147"/>
        <a:ext cx="1205866" cy="748720"/>
      </dsp:txXfrm>
    </dsp:sp>
    <dsp:sp modelId="{D6CD4101-B7BC-47C9-8AA2-860446E42D8B}">
      <dsp:nvSpPr>
        <dsp:cNvPr id="0" name=""/>
        <dsp:cNvSpPr/>
      </dsp:nvSpPr>
      <dsp:spPr>
        <a:xfrm>
          <a:off x="1533347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4B6C-6E9C-4ADB-BF7B-A09444BA246F}">
      <dsp:nvSpPr>
        <dsp:cNvPr id="0" name=""/>
        <dsp:cNvSpPr/>
      </dsp:nvSpPr>
      <dsp:spPr>
        <a:xfrm>
          <a:off x="1672509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Installation Qualification (IQ)</a:t>
          </a:r>
        </a:p>
      </dsp:txBody>
      <dsp:txXfrm>
        <a:off x="1695803" y="2441147"/>
        <a:ext cx="1205866" cy="748720"/>
      </dsp:txXfrm>
    </dsp:sp>
    <dsp:sp modelId="{9D0A0B94-D180-4D80-AF6A-37BE9DF1445D}">
      <dsp:nvSpPr>
        <dsp:cNvPr id="0" name=""/>
        <dsp:cNvSpPr/>
      </dsp:nvSpPr>
      <dsp:spPr>
        <a:xfrm>
          <a:off x="3064124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FA419-9A92-441A-A3A8-5A05C1EE075D}">
      <dsp:nvSpPr>
        <dsp:cNvPr id="0" name=""/>
        <dsp:cNvSpPr/>
      </dsp:nvSpPr>
      <dsp:spPr>
        <a:xfrm>
          <a:off x="3203286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 Qualification (OQ) </a:t>
          </a:r>
          <a:endParaRPr lang="en-US" sz="1500" kern="1200" dirty="0"/>
        </a:p>
      </dsp:txBody>
      <dsp:txXfrm>
        <a:off x="3226580" y="2441147"/>
        <a:ext cx="1205866" cy="748720"/>
      </dsp:txXfrm>
    </dsp:sp>
    <dsp:sp modelId="{225CAD7C-CEE9-4D0E-ABB6-9E8773DE8654}">
      <dsp:nvSpPr>
        <dsp:cNvPr id="0" name=""/>
        <dsp:cNvSpPr/>
      </dsp:nvSpPr>
      <dsp:spPr>
        <a:xfrm>
          <a:off x="4594901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91F7A-E958-46CF-99C0-A87BB52CA7F7}">
      <dsp:nvSpPr>
        <dsp:cNvPr id="0" name=""/>
        <dsp:cNvSpPr/>
      </dsp:nvSpPr>
      <dsp:spPr>
        <a:xfrm>
          <a:off x="4734063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Performance Qualification (</a:t>
          </a:r>
          <a:r>
            <a:rPr lang="en-US" sz="1500" kern="1200" smtClean="0"/>
            <a:t>PQ) </a:t>
          </a:r>
          <a:endParaRPr lang="en-US" sz="1500" kern="1200" dirty="0"/>
        </a:p>
      </dsp:txBody>
      <dsp:txXfrm>
        <a:off x="4757357" y="2441147"/>
        <a:ext cx="1205866" cy="748720"/>
      </dsp:txXfrm>
    </dsp:sp>
    <dsp:sp modelId="{39073A06-82EA-4E8C-9348-E3BD8FBDF96C}">
      <dsp:nvSpPr>
        <dsp:cNvPr id="0" name=""/>
        <dsp:cNvSpPr/>
      </dsp:nvSpPr>
      <dsp:spPr>
        <a:xfrm>
          <a:off x="6125679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BC1C-0FFC-4D60-AD33-E65C938A5CA2}">
      <dsp:nvSpPr>
        <dsp:cNvPr id="0" name=""/>
        <dsp:cNvSpPr/>
      </dsp:nvSpPr>
      <dsp:spPr>
        <a:xfrm>
          <a:off x="6264840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Maintenance Qualification (MQ)</a:t>
          </a:r>
          <a:endParaRPr lang="en-US" sz="1500" kern="1200"/>
        </a:p>
      </dsp:txBody>
      <dsp:txXfrm>
        <a:off x="6288134" y="2441147"/>
        <a:ext cx="1205866" cy="748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AD119-BAF4-4CCB-90C5-620FCB8CCC38}">
      <dsp:nvSpPr>
        <dsp:cNvPr id="0" name=""/>
        <dsp:cNvSpPr/>
      </dsp:nvSpPr>
      <dsp:spPr>
        <a:xfrm>
          <a:off x="3690351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3061554" y="248229"/>
              </a:lnTo>
              <a:lnTo>
                <a:pt x="3061554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1193E-A7D9-4885-A8D8-42806C813430}">
      <dsp:nvSpPr>
        <dsp:cNvPr id="0" name=""/>
        <dsp:cNvSpPr/>
      </dsp:nvSpPr>
      <dsp:spPr>
        <a:xfrm>
          <a:off x="3690351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29"/>
              </a:lnTo>
              <a:lnTo>
                <a:pt x="1530777" y="248229"/>
              </a:lnTo>
              <a:lnTo>
                <a:pt x="1530777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1AA3-8BBA-4FFB-B41C-1395C2F7FDCF}">
      <dsp:nvSpPr>
        <dsp:cNvPr id="0" name=""/>
        <dsp:cNvSpPr/>
      </dsp:nvSpPr>
      <dsp:spPr>
        <a:xfrm>
          <a:off x="3644631" y="1921394"/>
          <a:ext cx="91440" cy="364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97AB-A57B-463A-9DC4-53F977EE1280}">
      <dsp:nvSpPr>
        <dsp:cNvPr id="0" name=""/>
        <dsp:cNvSpPr/>
      </dsp:nvSpPr>
      <dsp:spPr>
        <a:xfrm>
          <a:off x="2159574" y="1921394"/>
          <a:ext cx="1530777" cy="364255"/>
        </a:xfrm>
        <a:custGeom>
          <a:avLst/>
          <a:gdLst/>
          <a:ahLst/>
          <a:cxnLst/>
          <a:rect l="0" t="0" r="0" b="0"/>
          <a:pathLst>
            <a:path>
              <a:moveTo>
                <a:pt x="1530777" y="0"/>
              </a:moveTo>
              <a:lnTo>
                <a:pt x="1530777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86BA-B62A-491C-99B9-21C755095205}">
      <dsp:nvSpPr>
        <dsp:cNvPr id="0" name=""/>
        <dsp:cNvSpPr/>
      </dsp:nvSpPr>
      <dsp:spPr>
        <a:xfrm>
          <a:off x="628797" y="1921394"/>
          <a:ext cx="3061554" cy="364255"/>
        </a:xfrm>
        <a:custGeom>
          <a:avLst/>
          <a:gdLst/>
          <a:ahLst/>
          <a:cxnLst/>
          <a:rect l="0" t="0" r="0" b="0"/>
          <a:pathLst>
            <a:path>
              <a:moveTo>
                <a:pt x="3061554" y="0"/>
              </a:moveTo>
              <a:lnTo>
                <a:pt x="3061554" y="248229"/>
              </a:lnTo>
              <a:lnTo>
                <a:pt x="0" y="248229"/>
              </a:lnTo>
              <a:lnTo>
                <a:pt x="0" y="36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8312-6C94-4BFC-A893-43B9BED276FB}">
      <dsp:nvSpPr>
        <dsp:cNvPr id="0" name=""/>
        <dsp:cNvSpPr/>
      </dsp:nvSpPr>
      <dsp:spPr>
        <a:xfrm>
          <a:off x="3064124" y="1126086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84F0-DA4D-4E32-88AA-17F4F637A9B2}">
      <dsp:nvSpPr>
        <dsp:cNvPr id="0" name=""/>
        <dsp:cNvSpPr/>
      </dsp:nvSpPr>
      <dsp:spPr>
        <a:xfrm>
          <a:off x="3203286" y="1258289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Equipment Qualification </a:t>
          </a:r>
          <a:endParaRPr lang="en-US" sz="1500" kern="1200" dirty="0"/>
        </a:p>
      </dsp:txBody>
      <dsp:txXfrm>
        <a:off x="3226580" y="1281583"/>
        <a:ext cx="1205866" cy="748720"/>
      </dsp:txXfrm>
    </dsp:sp>
    <dsp:sp modelId="{07C98D60-2F6E-49BD-953E-C49188C043FE}">
      <dsp:nvSpPr>
        <dsp:cNvPr id="0" name=""/>
        <dsp:cNvSpPr/>
      </dsp:nvSpPr>
      <dsp:spPr>
        <a:xfrm>
          <a:off x="2570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6BDDE-1FEE-4228-BC83-29BEB261B553}">
      <dsp:nvSpPr>
        <dsp:cNvPr id="0" name=""/>
        <dsp:cNvSpPr/>
      </dsp:nvSpPr>
      <dsp:spPr>
        <a:xfrm>
          <a:off x="141731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Pre-installation</a:t>
          </a:r>
          <a:r>
            <a:rPr lang="en-US" sz="1500" kern="1200" baseline="0" dirty="0" smtClean="0"/>
            <a:t> verification</a:t>
          </a:r>
          <a:endParaRPr lang="en-US" sz="1500" kern="1200" dirty="0"/>
        </a:p>
      </dsp:txBody>
      <dsp:txXfrm>
        <a:off x="165025" y="2441147"/>
        <a:ext cx="1205866" cy="748720"/>
      </dsp:txXfrm>
    </dsp:sp>
    <dsp:sp modelId="{D6CD4101-B7BC-47C9-8AA2-860446E42D8B}">
      <dsp:nvSpPr>
        <dsp:cNvPr id="0" name=""/>
        <dsp:cNvSpPr/>
      </dsp:nvSpPr>
      <dsp:spPr>
        <a:xfrm>
          <a:off x="1533347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4B6C-6E9C-4ADB-BF7B-A09444BA246F}">
      <dsp:nvSpPr>
        <dsp:cNvPr id="0" name=""/>
        <dsp:cNvSpPr/>
      </dsp:nvSpPr>
      <dsp:spPr>
        <a:xfrm>
          <a:off x="1672509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Installation Qualification (IQ)</a:t>
          </a:r>
        </a:p>
      </dsp:txBody>
      <dsp:txXfrm>
        <a:off x="1695803" y="2441147"/>
        <a:ext cx="1205866" cy="748720"/>
      </dsp:txXfrm>
    </dsp:sp>
    <dsp:sp modelId="{9D0A0B94-D180-4D80-AF6A-37BE9DF1445D}">
      <dsp:nvSpPr>
        <dsp:cNvPr id="0" name=""/>
        <dsp:cNvSpPr/>
      </dsp:nvSpPr>
      <dsp:spPr>
        <a:xfrm>
          <a:off x="3064124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FA419-9A92-441A-A3A8-5A05C1EE075D}">
      <dsp:nvSpPr>
        <dsp:cNvPr id="0" name=""/>
        <dsp:cNvSpPr/>
      </dsp:nvSpPr>
      <dsp:spPr>
        <a:xfrm>
          <a:off x="3203286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 Qualification (OQ) </a:t>
          </a:r>
          <a:endParaRPr lang="en-US" sz="1500" kern="1200" dirty="0"/>
        </a:p>
      </dsp:txBody>
      <dsp:txXfrm>
        <a:off x="3226580" y="2441147"/>
        <a:ext cx="1205866" cy="748720"/>
      </dsp:txXfrm>
    </dsp:sp>
    <dsp:sp modelId="{225CAD7C-CEE9-4D0E-ABB6-9E8773DE8654}">
      <dsp:nvSpPr>
        <dsp:cNvPr id="0" name=""/>
        <dsp:cNvSpPr/>
      </dsp:nvSpPr>
      <dsp:spPr>
        <a:xfrm>
          <a:off x="4594901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91F7A-E958-46CF-99C0-A87BB52CA7F7}">
      <dsp:nvSpPr>
        <dsp:cNvPr id="0" name=""/>
        <dsp:cNvSpPr/>
      </dsp:nvSpPr>
      <dsp:spPr>
        <a:xfrm>
          <a:off x="4734063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Performance Qualification (</a:t>
          </a:r>
          <a:r>
            <a:rPr lang="en-US" sz="1500" kern="1200" smtClean="0"/>
            <a:t>PQ) </a:t>
          </a:r>
          <a:endParaRPr lang="en-US" sz="1500" kern="1200" dirty="0"/>
        </a:p>
      </dsp:txBody>
      <dsp:txXfrm>
        <a:off x="4757357" y="2441147"/>
        <a:ext cx="1205866" cy="748720"/>
      </dsp:txXfrm>
    </dsp:sp>
    <dsp:sp modelId="{39073A06-82EA-4E8C-9348-E3BD8FBDF96C}">
      <dsp:nvSpPr>
        <dsp:cNvPr id="0" name=""/>
        <dsp:cNvSpPr/>
      </dsp:nvSpPr>
      <dsp:spPr>
        <a:xfrm>
          <a:off x="6125679" y="2285649"/>
          <a:ext cx="1252454" cy="79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BC1C-0FFC-4D60-AD33-E65C938A5CA2}">
      <dsp:nvSpPr>
        <dsp:cNvPr id="0" name=""/>
        <dsp:cNvSpPr/>
      </dsp:nvSpPr>
      <dsp:spPr>
        <a:xfrm>
          <a:off x="6264840" y="2417853"/>
          <a:ext cx="1252454" cy="7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Maintenance Qualification (MQ)</a:t>
          </a:r>
          <a:endParaRPr lang="en-US" sz="1500" kern="1200"/>
        </a:p>
      </dsp:txBody>
      <dsp:txXfrm>
        <a:off x="6288134" y="2441147"/>
        <a:ext cx="1205866" cy="748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038F-FA84-48A7-9AC6-CF78B355DA19}">
      <dsp:nvSpPr>
        <dsp:cNvPr id="0" name=""/>
        <dsp:cNvSpPr/>
      </dsp:nvSpPr>
      <dsp:spPr>
        <a:xfrm>
          <a:off x="2457110" y="2938280"/>
          <a:ext cx="1886542" cy="1395319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Bookman Old Style" panose="02050604050505020204" pitchFamily="18" charset="0"/>
            </a:rPr>
            <a:t>Equipment </a:t>
          </a:r>
          <a:r>
            <a:rPr lang="en-US" sz="1800" b="1" kern="1200" dirty="0" smtClean="0">
              <a:latin typeface="Bookman Old Style" panose="02050604050505020204" pitchFamily="18" charset="0"/>
            </a:rPr>
            <a:t>Management</a:t>
          </a:r>
          <a:endParaRPr lang="en-US" sz="1800" b="1" kern="1200" dirty="0">
            <a:latin typeface="Bookman Old Style" panose="02050604050505020204" pitchFamily="18" charset="0"/>
          </a:endParaRPr>
        </a:p>
      </dsp:txBody>
      <dsp:txXfrm>
        <a:off x="2733388" y="3142620"/>
        <a:ext cx="1333986" cy="986639"/>
      </dsp:txXfrm>
    </dsp:sp>
    <dsp:sp modelId="{074C0E30-B3F6-4F61-A141-D8653A57965B}">
      <dsp:nvSpPr>
        <dsp:cNvPr id="0" name=""/>
        <dsp:cNvSpPr/>
      </dsp:nvSpPr>
      <dsp:spPr>
        <a:xfrm rot="10844993">
          <a:off x="324026" y="3432413"/>
          <a:ext cx="2246527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126E-0CCF-4018-8EBD-52E987AA10C6}">
      <dsp:nvSpPr>
        <dsp:cNvPr id="0" name=""/>
        <dsp:cNvSpPr/>
      </dsp:nvSpPr>
      <dsp:spPr>
        <a:xfrm>
          <a:off x="61082" y="3039715"/>
          <a:ext cx="963086" cy="111764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Selection</a:t>
          </a:r>
          <a:r>
            <a:rPr lang="en-US" sz="1200" b="1" kern="1200" dirty="0">
              <a:latin typeface="Bookman Old Style" panose="02050604050505020204" pitchFamily="18" charset="0"/>
            </a:rPr>
            <a:t>, Procurement and Acquisition</a:t>
          </a:r>
        </a:p>
      </dsp:txBody>
      <dsp:txXfrm>
        <a:off x="89290" y="3067923"/>
        <a:ext cx="906670" cy="1061224"/>
      </dsp:txXfrm>
    </dsp:sp>
    <dsp:sp modelId="{B9DC0F79-EEBD-4604-B9EF-06B9B480C98A}">
      <dsp:nvSpPr>
        <dsp:cNvPr id="0" name=""/>
        <dsp:cNvSpPr/>
      </dsp:nvSpPr>
      <dsp:spPr>
        <a:xfrm rot="12000000">
          <a:off x="271550" y="2769454"/>
          <a:ext cx="247426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C3BA-5D42-4C69-88AA-6BBA78E3EB50}">
      <dsp:nvSpPr>
        <dsp:cNvPr id="0" name=""/>
        <dsp:cNvSpPr/>
      </dsp:nvSpPr>
      <dsp:spPr>
        <a:xfrm>
          <a:off x="90775" y="2256927"/>
          <a:ext cx="963086" cy="69936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Installation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111259" y="2277411"/>
        <a:ext cx="922118" cy="658395"/>
      </dsp:txXfrm>
    </dsp:sp>
    <dsp:sp modelId="{65A77422-331C-48D9-8AF4-BAA2F14F5B32}">
      <dsp:nvSpPr>
        <dsp:cNvPr id="0" name=""/>
        <dsp:cNvSpPr/>
      </dsp:nvSpPr>
      <dsp:spPr>
        <a:xfrm rot="13200000">
          <a:off x="601701" y="2190231"/>
          <a:ext cx="2575680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88D5-612E-487A-9B1F-912D2575CD5F}">
      <dsp:nvSpPr>
        <dsp:cNvPr id="0" name=""/>
        <dsp:cNvSpPr/>
      </dsp:nvSpPr>
      <dsp:spPr>
        <a:xfrm>
          <a:off x="613380" y="1351749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OQ </a:t>
          </a:r>
          <a:r>
            <a:rPr lang="en-US" sz="1200" b="1" kern="1200" dirty="0" smtClean="0">
              <a:latin typeface="Bookman Old Style" panose="02050604050505020204" pitchFamily="18" charset="0"/>
            </a:rPr>
            <a:t>and PQ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633864" y="1372233"/>
        <a:ext cx="922118" cy="658395"/>
      </dsp:txXfrm>
    </dsp:sp>
    <dsp:sp modelId="{17B4EF9D-B541-4805-AD64-0E1C41C327B7}">
      <dsp:nvSpPr>
        <dsp:cNvPr id="0" name=""/>
        <dsp:cNvSpPr/>
      </dsp:nvSpPr>
      <dsp:spPr>
        <a:xfrm rot="14400000">
          <a:off x="1100711" y="1779962"/>
          <a:ext cx="2661735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E8AB-0AD8-439D-AA94-1EF3B5FFC9EE}">
      <dsp:nvSpPr>
        <dsp:cNvPr id="0" name=""/>
        <dsp:cNvSpPr/>
      </dsp:nvSpPr>
      <dsp:spPr>
        <a:xfrm>
          <a:off x="1503553" y="556957"/>
          <a:ext cx="784095" cy="945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Training </a:t>
          </a:r>
          <a:r>
            <a:rPr lang="en-US" sz="1100" b="1" kern="1200" dirty="0">
              <a:latin typeface="Bookman Old Style" panose="02050604050505020204" pitchFamily="18" charset="0"/>
            </a:rPr>
            <a:t>and Skill Development</a:t>
          </a:r>
        </a:p>
      </dsp:txBody>
      <dsp:txXfrm>
        <a:off x="1526518" y="579922"/>
        <a:ext cx="738165" cy="899319"/>
      </dsp:txXfrm>
    </dsp:sp>
    <dsp:sp modelId="{B8D7DC7B-FD52-4CFD-94E0-4EE976CB7403}">
      <dsp:nvSpPr>
        <dsp:cNvPr id="0" name=""/>
        <dsp:cNvSpPr/>
      </dsp:nvSpPr>
      <dsp:spPr>
        <a:xfrm rot="15600000">
          <a:off x="1713679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2DB4-56A8-483F-A0A2-16B6B2A5976D}">
      <dsp:nvSpPr>
        <dsp:cNvPr id="0" name=""/>
        <dsp:cNvSpPr/>
      </dsp:nvSpPr>
      <dsp:spPr>
        <a:xfrm>
          <a:off x="2396233" y="32241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Preventive </a:t>
          </a:r>
          <a:r>
            <a:rPr lang="en-US" sz="1200" b="1" kern="1200" dirty="0" smtClean="0">
              <a:latin typeface="Bookman Old Style" panose="02050604050505020204" pitchFamily="18" charset="0"/>
            </a:rPr>
            <a:t>Maintenance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416717" y="342902"/>
        <a:ext cx="922118" cy="658395"/>
      </dsp:txXfrm>
    </dsp:sp>
    <dsp:sp modelId="{BA63D8B6-7676-482B-9B7E-FEFE983B901F}">
      <dsp:nvSpPr>
        <dsp:cNvPr id="0" name=""/>
        <dsp:cNvSpPr/>
      </dsp:nvSpPr>
      <dsp:spPr>
        <a:xfrm rot="16800000">
          <a:off x="2380302" y="1567675"/>
          <a:ext cx="2706782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E704-C584-4071-8C30-9A554C0B8303}">
      <dsp:nvSpPr>
        <dsp:cNvPr id="0" name=""/>
        <dsp:cNvSpPr/>
      </dsp:nvSpPr>
      <dsp:spPr>
        <a:xfrm>
          <a:off x="3384850" y="400477"/>
          <a:ext cx="1076272" cy="54324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Troubleshooting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3400761" y="416388"/>
        <a:ext cx="1044450" cy="511421"/>
      </dsp:txXfrm>
    </dsp:sp>
    <dsp:sp modelId="{F7BDCBF9-7451-45AC-B9A6-E46904B4C2D1}">
      <dsp:nvSpPr>
        <dsp:cNvPr id="0" name=""/>
        <dsp:cNvSpPr/>
      </dsp:nvSpPr>
      <dsp:spPr>
        <a:xfrm rot="17994730">
          <a:off x="3022029" y="1759495"/>
          <a:ext cx="271100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539F-EBBA-4514-886D-7AB06915F0E0}">
      <dsp:nvSpPr>
        <dsp:cNvPr id="0" name=""/>
        <dsp:cNvSpPr/>
      </dsp:nvSpPr>
      <dsp:spPr>
        <a:xfrm>
          <a:off x="4440438" y="641415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okman Old Style" panose="02050604050505020204" pitchFamily="18" charset="0"/>
            </a:rPr>
            <a:t>Calibration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460922" y="661899"/>
        <a:ext cx="922118" cy="658395"/>
      </dsp:txXfrm>
    </dsp:sp>
    <dsp:sp modelId="{AD8F06F7-F0F5-4DCE-880B-72FCAB22C1D8}">
      <dsp:nvSpPr>
        <dsp:cNvPr id="0" name=""/>
        <dsp:cNvSpPr/>
      </dsp:nvSpPr>
      <dsp:spPr>
        <a:xfrm rot="19264886">
          <a:off x="3697049" y="2114396"/>
          <a:ext cx="2791601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C5D2-8B23-4534-ACD7-2B8B697D317B}">
      <dsp:nvSpPr>
        <dsp:cNvPr id="0" name=""/>
        <dsp:cNvSpPr/>
      </dsp:nvSpPr>
      <dsp:spPr>
        <a:xfrm>
          <a:off x="5407236" y="1277043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Service, Repair, Safety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427720" y="1297527"/>
        <a:ext cx="922118" cy="658395"/>
      </dsp:txXfrm>
    </dsp:sp>
    <dsp:sp modelId="{89CD5610-258F-4F3A-B11E-3DC20CDA3374}">
      <dsp:nvSpPr>
        <dsp:cNvPr id="0" name=""/>
        <dsp:cNvSpPr/>
      </dsp:nvSpPr>
      <dsp:spPr>
        <a:xfrm rot="20400000">
          <a:off x="4295625" y="2789501"/>
          <a:ext cx="1992913" cy="3158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AB06-687C-464C-8E94-BC1E9013F5E5}">
      <dsp:nvSpPr>
        <dsp:cNvPr id="0" name=""/>
        <dsp:cNvSpPr/>
      </dsp:nvSpPr>
      <dsp:spPr>
        <a:xfrm>
          <a:off x="5840582" y="2141133"/>
          <a:ext cx="775725" cy="93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Bookman Old Style" panose="02050604050505020204" pitchFamily="18" charset="0"/>
            </a:rPr>
            <a:t>Retirement &amp; Condemning</a:t>
          </a:r>
          <a:endParaRPr lang="en-US" sz="1100" b="1" kern="1200" dirty="0">
            <a:latin typeface="Bookman Old Style" panose="02050604050505020204" pitchFamily="18" charset="0"/>
          </a:endParaRPr>
        </a:p>
      </dsp:txBody>
      <dsp:txXfrm>
        <a:off x="5863302" y="2163853"/>
        <a:ext cx="730285" cy="885511"/>
      </dsp:txXfrm>
    </dsp:sp>
    <dsp:sp modelId="{A8F40323-DF1E-4B1F-8A6F-31BB8921EBA4}">
      <dsp:nvSpPr>
        <dsp:cNvPr id="0" name=""/>
        <dsp:cNvSpPr/>
      </dsp:nvSpPr>
      <dsp:spPr>
        <a:xfrm>
          <a:off x="4231854" y="3457977"/>
          <a:ext cx="2218554" cy="355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543A-D7F4-4158-97FD-8AC9EC39C427}">
      <dsp:nvSpPr>
        <dsp:cNvPr id="0" name=""/>
        <dsp:cNvSpPr/>
      </dsp:nvSpPr>
      <dsp:spPr>
        <a:xfrm>
          <a:off x="5753064" y="3286258"/>
          <a:ext cx="963086" cy="699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latin typeface="Bookman Old Style" panose="02050604050505020204" pitchFamily="18" charset="0"/>
            </a:rPr>
            <a:t> Documentation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5773548" y="3306742"/>
        <a:ext cx="922118" cy="65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FC0FB-3FAB-46ED-BA8D-D6350EC502C0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2D306-7ADF-4BAA-9603-07214A6DC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727868" indent="-279949">
              <a:defRPr b="1">
                <a:solidFill>
                  <a:schemeClr val="bg1"/>
                </a:solidFill>
                <a:latin typeface="Arial Narrow" pitchFamily="34" charset="0"/>
              </a:defRPr>
            </a:lvl2pPr>
            <a:lvl3pPr marL="1119797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3pPr>
            <a:lvl4pPr marL="1567716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4pPr>
            <a:lvl5pPr marL="2015635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2D58FE1C-1D2F-4457-A419-3C093C4A7838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92" tIns="44496" rIns="88992" bIns="44496"/>
          <a:lstStyle>
            <a:lvl1pPr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727868" indent="-279949">
              <a:defRPr b="1">
                <a:solidFill>
                  <a:schemeClr val="bg1"/>
                </a:solidFill>
                <a:latin typeface="Arial Narrow" pitchFamily="34" charset="0"/>
              </a:defRPr>
            </a:lvl2pPr>
            <a:lvl3pPr marL="1119797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3pPr>
            <a:lvl4pPr marL="1567716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4pPr>
            <a:lvl5pPr marL="2015635" indent="-223959">
              <a:defRPr b="1">
                <a:solidFill>
                  <a:schemeClr val="bg1"/>
                </a:solidFill>
                <a:latin typeface="Arial Narrow" pitchFamily="34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A05D563-AE8D-4D08-8038-0B89D9DAF30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A Good Equipment Program Achieves</a:t>
            </a:r>
          </a:p>
          <a:p>
            <a:r>
              <a:rPr lang="en-US" altLang="en-US" smtClean="0">
                <a:latin typeface="Arial" charset="0"/>
              </a:rPr>
              <a:t>Maintaining a high level of performance</a:t>
            </a:r>
          </a:p>
          <a:p>
            <a:r>
              <a:rPr lang="en-US" altLang="en-US" smtClean="0">
                <a:latin typeface="Arial" charset="0"/>
              </a:rPr>
              <a:t>Lengthening instrument life</a:t>
            </a:r>
          </a:p>
          <a:p>
            <a:r>
              <a:rPr lang="en-US" altLang="en-US" smtClean="0">
                <a:latin typeface="Arial" charset="0"/>
              </a:rPr>
              <a:t>Reducing interruption of services due to breakdowns and failures</a:t>
            </a:r>
          </a:p>
          <a:p>
            <a:r>
              <a:rPr lang="en-US" altLang="en-US" smtClean="0">
                <a:latin typeface="Arial" charset="0"/>
              </a:rPr>
              <a:t>Improving customer satisfaction</a:t>
            </a:r>
          </a:p>
          <a:p>
            <a:r>
              <a:rPr lang="en-US" altLang="en-US" smtClean="0">
                <a:latin typeface="Arial" charset="0"/>
              </a:rPr>
              <a:t>Improving the technologist’s confidence and  knowledge </a:t>
            </a: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07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2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86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2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2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1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0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16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20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56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19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5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04B-CD3F-4125-82FB-55FBABFBC171}" type="datetimeFigureOut">
              <a:rPr lang="en-IN" smtClean="0"/>
              <a:t>16-11-2017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94E6-ABF7-458C-BD23-60F0CE4B0B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72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57275"/>
            <a:ext cx="9069388" cy="487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295400"/>
            <a:ext cx="454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-33338" y="1057275"/>
            <a:ext cx="9236076" cy="7938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3338" y="5937250"/>
            <a:ext cx="9236076" cy="7938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52388" y="4051300"/>
            <a:ext cx="3324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Equipment </a:t>
            </a:r>
          </a:p>
          <a:p>
            <a:r>
              <a:rPr lang="en-US" altLang="en-US" sz="2800" b="1" dirty="0" smtClean="0">
                <a:solidFill>
                  <a:srgbClr val="0000FF"/>
                </a:solidFill>
              </a:rPr>
              <a:t>Management</a:t>
            </a:r>
          </a:p>
          <a:p>
            <a:r>
              <a:rPr lang="en-US" altLang="en-US" sz="2800" b="1" dirty="0" smtClean="0">
                <a:solidFill>
                  <a:srgbClr val="0000FF"/>
                </a:solidFill>
              </a:rPr>
              <a:t>Overview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1534"/>
          <a:stretch>
            <a:fillRect/>
          </a:stretch>
        </p:blipFill>
        <p:spPr bwMode="auto">
          <a:xfrm>
            <a:off x="3030538" y="2362200"/>
            <a:ext cx="30527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76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</a:t>
            </a:r>
            <a:r>
              <a:rPr lang="en-US" dirty="0" smtClean="0"/>
              <a:t>Qualification: </a:t>
            </a:r>
            <a:br>
              <a:rPr lang="en-US" dirty="0" smtClean="0"/>
            </a:br>
            <a:r>
              <a:rPr lang="en-US" dirty="0" smtClean="0"/>
              <a:t>Acceptance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134666"/>
              </p:ext>
            </p:extLst>
          </p:nvPr>
        </p:nvGraphicFramePr>
        <p:xfrm>
          <a:off x="768349" y="1969478"/>
          <a:ext cx="7519865" cy="433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54741" y="5674659"/>
            <a:ext cx="7740463" cy="10219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Equipment Qualification through IQ, OQ, PQ and MQ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practices is a part of GMP and GLP  through which Manufacturers and laboratories can assure that their equipment delivers consistent quality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23928" y="4221088"/>
            <a:ext cx="2880320" cy="1117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Operational Qualification (OQ)</a:t>
            </a:r>
            <a:br>
              <a:rPr lang="en-IN" dirty="0" smtClean="0"/>
            </a:br>
            <a:r>
              <a:rPr lang="en-US" dirty="0" smtClean="0"/>
              <a:t>Responsibility: Manufacturer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Test configurations</a:t>
            </a:r>
          </a:p>
          <a:p>
            <a:r>
              <a:rPr lang="en-IN" dirty="0" smtClean="0"/>
              <a:t>Calibrations</a:t>
            </a:r>
          </a:p>
          <a:p>
            <a:r>
              <a:rPr lang="en-IN" dirty="0" smtClean="0"/>
              <a:t>Function Checks</a:t>
            </a:r>
          </a:p>
          <a:p>
            <a:r>
              <a:rPr lang="en-IN" dirty="0" smtClean="0"/>
              <a:t>Documents </a:t>
            </a:r>
          </a:p>
          <a:p>
            <a:r>
              <a:rPr lang="en-IN" dirty="0" smtClean="0"/>
              <a:t>Training of Personnel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938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Performance Qualification (PQ)</a:t>
            </a:r>
            <a:br>
              <a:rPr lang="en-IN" dirty="0" smtClean="0"/>
            </a:br>
            <a:r>
              <a:rPr lang="en-IN" dirty="0" smtClean="0"/>
              <a:t>Laboratory’s Responsibility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Verifying the Manufacturer’s Claims of Performance Characteristics </a:t>
            </a:r>
          </a:p>
          <a:p>
            <a:pPr lvl="1"/>
            <a:r>
              <a:rPr lang="en-IN" dirty="0" smtClean="0"/>
              <a:t>Precision</a:t>
            </a:r>
          </a:p>
          <a:p>
            <a:pPr lvl="1"/>
            <a:r>
              <a:rPr lang="en-IN" dirty="0" smtClean="0"/>
              <a:t>Accuracy</a:t>
            </a:r>
          </a:p>
          <a:p>
            <a:pPr lvl="1"/>
            <a:r>
              <a:rPr lang="en-IN" dirty="0" smtClean="0"/>
              <a:t>Linearity</a:t>
            </a:r>
          </a:p>
          <a:p>
            <a:pPr lvl="1"/>
            <a:r>
              <a:rPr lang="en-IN" dirty="0" smtClean="0"/>
              <a:t>Biological Reference Ranges </a:t>
            </a:r>
          </a:p>
          <a:p>
            <a:pPr marL="57150" indent="0">
              <a:buNone/>
            </a:pPr>
            <a:r>
              <a:rPr lang="en-IN" dirty="0" smtClean="0"/>
              <a:t>Never start patient reporting before PQ is complete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24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07617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Start-up &amp; shut-down procedures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Cleaning &amp; maintenance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Sample preparation &amp; handling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QC &amp; calibration procedures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Trouble shooting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Data acquisition and storage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3323994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</a:t>
            </a:r>
            <a:r>
              <a:rPr lang="en-US" dirty="0" smtClean="0"/>
              <a:t>Qualification: </a:t>
            </a:r>
            <a:br>
              <a:rPr lang="en-US" dirty="0" smtClean="0"/>
            </a:br>
            <a:r>
              <a:rPr lang="en-US" dirty="0" smtClean="0"/>
              <a:t>Acceptance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36367"/>
              </p:ext>
            </p:extLst>
          </p:nvPr>
        </p:nvGraphicFramePr>
        <p:xfrm>
          <a:off x="768349" y="1969478"/>
          <a:ext cx="7519865" cy="433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54741" y="5674659"/>
            <a:ext cx="7740463" cy="10219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Equipment Qualification through IQ, OQ, PQ and MQ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practices is a part of GMP and GLP  through which Manufacturers and laboratories can assure that their equipment delivers consistent quality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20272" y="4243205"/>
            <a:ext cx="1296144" cy="1117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1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60338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0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Functioning Equipment is Vital to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Quality Service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276600" y="1447800"/>
            <a:ext cx="1825625" cy="103981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Produces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reliable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test results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76600" y="2603500"/>
            <a:ext cx="1828800" cy="103981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Lowers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repair costs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279775" y="3739357"/>
            <a:ext cx="1825625" cy="103981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Prevents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delays in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testing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302000" y="4876800"/>
            <a:ext cx="1828800" cy="103981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Aft>
                <a:spcPct val="25000"/>
              </a:spcAft>
              <a:buClr>
                <a:srgbClr val="FFD911"/>
              </a:buClr>
              <a:buSzPct val="9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Maintains </a:t>
            </a:r>
          </a:p>
          <a:p>
            <a:pPr algn="ctr" eaLnBrk="1" hangingPunct="1">
              <a:lnSpc>
                <a:spcPct val="80000"/>
              </a:lnSpc>
              <a:spcAft>
                <a:spcPct val="25000"/>
              </a:spcAft>
              <a:buClr>
                <a:srgbClr val="FFD911"/>
              </a:buClr>
              <a:buSzPct val="9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productivity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334000" y="2781300"/>
            <a:ext cx="914400" cy="1295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375400" y="2133600"/>
            <a:ext cx="2743200" cy="2590800"/>
          </a:xfrm>
          <a:prstGeom prst="star5">
            <a:avLst>
              <a:gd name="adj" fmla="val 25211"/>
              <a:gd name="hf" fmla="val 105146"/>
              <a:gd name="vf" fmla="val 110557"/>
            </a:avLst>
          </a:prstGeom>
          <a:solidFill>
            <a:srgbClr val="FFD91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Quality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2209800" y="2781300"/>
            <a:ext cx="914400" cy="1295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96850" y="3122613"/>
            <a:ext cx="168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Functioning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7390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15926" r="28333" b="19630"/>
          <a:stretch>
            <a:fillRect/>
          </a:stretch>
        </p:blipFill>
        <p:spPr bwMode="auto">
          <a:xfrm>
            <a:off x="381000" y="157163"/>
            <a:ext cx="8229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628800"/>
            <a:ext cx="662608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600" dirty="0" smtClean="0"/>
              <a:t>COS</a:t>
            </a:r>
          </a:p>
          <a:p>
            <a:pPr algn="ctr"/>
            <a:r>
              <a:rPr lang="en-IN" sz="6600" dirty="0" smtClean="0"/>
              <a:t>T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145408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Maintenance Plans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Train staff in all authorized maintenance steps</a:t>
            </a:r>
          </a:p>
          <a:p>
            <a:r>
              <a:rPr lang="en-IN" b="1" dirty="0" smtClean="0"/>
              <a:t>Maintenance </a:t>
            </a:r>
            <a:r>
              <a:rPr lang="en-IN" b="1" dirty="0" smtClean="0"/>
              <a:t>plan </a:t>
            </a:r>
            <a:r>
              <a:rPr lang="en-IN" dirty="0" smtClean="0"/>
              <a:t>for every equipment </a:t>
            </a:r>
          </a:p>
          <a:p>
            <a:pPr lvl="1"/>
            <a:r>
              <a:rPr lang="en-IN" dirty="0" smtClean="0"/>
              <a:t>Daily</a:t>
            </a:r>
          </a:p>
          <a:p>
            <a:pPr lvl="1"/>
            <a:r>
              <a:rPr lang="en-IN" dirty="0" smtClean="0"/>
              <a:t>Weekly</a:t>
            </a:r>
          </a:p>
          <a:p>
            <a:pPr lvl="1"/>
            <a:r>
              <a:rPr lang="en-IN" dirty="0" smtClean="0"/>
              <a:t>Monthly </a:t>
            </a:r>
          </a:p>
          <a:p>
            <a:pPr lvl="1"/>
            <a:r>
              <a:rPr lang="en-IN" dirty="0" smtClean="0"/>
              <a:t>As needed </a:t>
            </a:r>
          </a:p>
          <a:p>
            <a:r>
              <a:rPr lang="en-IN" dirty="0" smtClean="0"/>
              <a:t>Documentation </a:t>
            </a:r>
            <a:r>
              <a:rPr lang="en-IN" dirty="0" smtClean="0"/>
              <a:t>of </a:t>
            </a:r>
            <a:r>
              <a:rPr lang="en-IN" dirty="0" smtClean="0"/>
              <a:t>the maintenance </a:t>
            </a:r>
          </a:p>
          <a:p>
            <a:r>
              <a:rPr lang="en-IN" dirty="0" smtClean="0"/>
              <a:t>Verification by technical supervisory teams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19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1783373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4035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8247873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26493" y="152400"/>
            <a:ext cx="8686800" cy="59706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Process Map helps in Error Detection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65205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Breaking down all phases of the test system into steps, so </a:t>
            </a:r>
            <a:r>
              <a:rPr lang="en-US" sz="2800" b="1" dirty="0" smtClean="0"/>
              <a:t>that weak points can be identified </a:t>
            </a:r>
          </a:p>
          <a:p>
            <a:pPr algn="just">
              <a:spcBef>
                <a:spcPts val="600"/>
              </a:spcBef>
            </a:pP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Each step can be analyzed to find </a:t>
            </a:r>
            <a:r>
              <a:rPr lang="en-US" sz="2800" b="1" dirty="0" smtClean="0"/>
              <a:t>potential failure modes </a:t>
            </a:r>
            <a:r>
              <a:rPr lang="en-US" sz="2800" dirty="0" smtClean="0"/>
              <a:t>that could present significant risk to patients  </a:t>
            </a:r>
          </a:p>
          <a:p>
            <a:pPr algn="just">
              <a:spcBef>
                <a:spcPts val="600"/>
              </a:spcBef>
            </a:pPr>
            <a:endParaRPr lang="en-US" sz="2800" dirty="0"/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Process can then be further analyzed to see if </a:t>
            </a:r>
            <a:r>
              <a:rPr lang="en-US" sz="2800" b="1" dirty="0" smtClean="0"/>
              <a:t>controls can be put into place </a:t>
            </a:r>
            <a:r>
              <a:rPr lang="en-US" sz="2800" dirty="0" smtClean="0"/>
              <a:t>to avoid the failures</a:t>
            </a:r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4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14692" r="22203" b="5084"/>
          <a:stretch/>
        </p:blipFill>
        <p:spPr bwMode="auto">
          <a:xfrm>
            <a:off x="533400" y="249596"/>
            <a:ext cx="7983422" cy="63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3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Troubleshooting Plan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Train staff </a:t>
            </a:r>
            <a:r>
              <a:rPr lang="en-IN" dirty="0" smtClean="0"/>
              <a:t>in troubleshooting</a:t>
            </a:r>
          </a:p>
          <a:p>
            <a:r>
              <a:rPr lang="en-IN" b="1" dirty="0" smtClean="0"/>
              <a:t>Troubleshooting </a:t>
            </a:r>
            <a:r>
              <a:rPr lang="en-IN" b="1" dirty="0" smtClean="0"/>
              <a:t>plan </a:t>
            </a:r>
            <a:r>
              <a:rPr lang="en-IN" dirty="0" smtClean="0"/>
              <a:t>for every equipment </a:t>
            </a:r>
          </a:p>
          <a:p>
            <a:pPr lvl="1"/>
            <a:r>
              <a:rPr lang="en-IN" dirty="0" smtClean="0"/>
              <a:t>Guidance from Operators Manual: Understand all flags</a:t>
            </a:r>
          </a:p>
          <a:p>
            <a:pPr lvl="1"/>
            <a:r>
              <a:rPr lang="en-IN" dirty="0" smtClean="0"/>
              <a:t>WHO </a:t>
            </a:r>
            <a:r>
              <a:rPr lang="en-IN" dirty="0" smtClean="0"/>
              <a:t>manual</a:t>
            </a:r>
          </a:p>
          <a:p>
            <a:pPr lvl="1"/>
            <a:r>
              <a:rPr lang="en-IN" dirty="0" smtClean="0"/>
              <a:t>Ground </a:t>
            </a:r>
            <a:r>
              <a:rPr lang="en-IN" dirty="0" smtClean="0"/>
              <a:t>level experience</a:t>
            </a:r>
          </a:p>
          <a:p>
            <a:r>
              <a:rPr lang="en-IN" b="1" dirty="0" smtClean="0"/>
              <a:t>Bench aids </a:t>
            </a:r>
            <a:r>
              <a:rPr lang="en-IN" dirty="0" smtClean="0"/>
              <a:t>at workstations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358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0906780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Which one is correct??</a:t>
            </a:r>
          </a:p>
        </p:txBody>
      </p:sp>
      <p:pic>
        <p:nvPicPr>
          <p:cNvPr id="30723" name="Content Placeholder 3" descr="Image result for calibration carto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24000"/>
            <a:ext cx="4441825" cy="4191000"/>
          </a:xfrm>
        </p:spPr>
      </p:pic>
    </p:spTree>
    <p:extLst>
      <p:ext uri="{BB962C8B-B14F-4D97-AF65-F5344CB8AC3E}">
        <p14:creationId xmlns:p14="http://schemas.microsoft.com/office/powerpoint/2010/main" val="28865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Calibration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What?</a:t>
            </a:r>
          </a:p>
          <a:p>
            <a:r>
              <a:rPr lang="en-IN" smtClean="0"/>
              <a:t>Which equipment?</a:t>
            </a:r>
          </a:p>
          <a:p>
            <a:r>
              <a:rPr lang="en-IN" smtClean="0"/>
              <a:t>Why?</a:t>
            </a:r>
          </a:p>
          <a:p>
            <a:r>
              <a:rPr lang="en-IN" smtClean="0"/>
              <a:t>When?</a:t>
            </a:r>
          </a:p>
          <a:p>
            <a:r>
              <a:rPr lang="en-IN" smtClean="0"/>
              <a:t>By whom?</a:t>
            </a:r>
          </a:p>
          <a:p>
            <a:r>
              <a:rPr lang="en-IN" smtClean="0"/>
              <a:t>How?</a:t>
            </a:r>
          </a:p>
          <a:p>
            <a:r>
              <a:rPr lang="en-IN" smtClean="0"/>
              <a:t>How is it verified?</a:t>
            </a:r>
          </a:p>
        </p:txBody>
      </p:sp>
    </p:spTree>
    <p:extLst>
      <p:ext uri="{BB962C8B-B14F-4D97-AF65-F5344CB8AC3E}">
        <p14:creationId xmlns:p14="http://schemas.microsoft.com/office/powerpoint/2010/main" val="312534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What is Calibration?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8638"/>
            <a:ext cx="7543800" cy="4022725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The process of: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To provide a known comparison between a </a:t>
            </a:r>
            <a:r>
              <a:rPr lang="en-US" sz="2800" b="1" dirty="0" smtClean="0"/>
              <a:t>Reference </a:t>
            </a:r>
            <a:r>
              <a:rPr lang="en-US" sz="2800" b="1" dirty="0"/>
              <a:t>V</a:t>
            </a:r>
            <a:r>
              <a:rPr lang="en-US" sz="2800" b="1" dirty="0" smtClean="0"/>
              <a:t>alue </a:t>
            </a:r>
            <a:r>
              <a:rPr lang="en-US" sz="2800" dirty="0" smtClean="0"/>
              <a:t>and a </a:t>
            </a:r>
            <a:r>
              <a:rPr lang="en-US" sz="2800" b="1" dirty="0" smtClean="0"/>
              <a:t>Measured </a:t>
            </a:r>
            <a:r>
              <a:rPr lang="en-US" sz="2800" b="1" dirty="0"/>
              <a:t>V</a:t>
            </a:r>
            <a:r>
              <a:rPr lang="en-US" sz="2800" b="1" dirty="0" smtClean="0"/>
              <a:t>alue</a:t>
            </a:r>
          </a:p>
        </p:txBody>
      </p:sp>
    </p:spTree>
    <p:extLst>
      <p:ext uri="{BB962C8B-B14F-4D97-AF65-F5344CB8AC3E}">
        <p14:creationId xmlns:p14="http://schemas.microsoft.com/office/powerpoint/2010/main" val="16139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Why Calibrate ?</a:t>
            </a:r>
            <a:r>
              <a:rPr lang="en-US" b="1" dirty="0" smtClean="0">
                <a:ln w="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/>
            </a:r>
            <a:br>
              <a:rPr lang="en-US" b="1" dirty="0" smtClean="0">
                <a:ln w="0">
                  <a:solidFill>
                    <a:srgbClr val="FF0000"/>
                  </a:solidFill>
                </a:ln>
                <a:solidFill>
                  <a:srgbClr val="00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cs typeface="Arial" pitchFamily="34" charset="0"/>
              </a:rPr>
              <a:t>Wear and tear…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Temperature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Humidity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Mechanical Stress (Pipettes, Centrifuges, tubing)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Dust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Loss of alignment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Volume discrepancies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Pressure discrepancies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cs typeface="Arial" pitchFamily="34" charset="0"/>
              </a:rPr>
              <a:t>Major Maintenance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When to calibrate?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3200" b="1" dirty="0">
              <a:ln w="0">
                <a:solidFill>
                  <a:srgbClr val="FF0000"/>
                </a:solidFill>
              </a:ln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458200" cy="45259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As per the manufacturers' recommendations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As per accreditation body requirements (e.g. SLAB)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After major maintenance processes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Frequency will also depend on usage rate and conditions of use</a:t>
            </a:r>
          </a:p>
        </p:txBody>
      </p:sp>
    </p:spTree>
    <p:extLst>
      <p:ext uri="{BB962C8B-B14F-4D97-AF65-F5344CB8AC3E}">
        <p14:creationId xmlns:p14="http://schemas.microsoft.com/office/powerpoint/2010/main" val="20014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Selection, Procurement and Acquisition</a:t>
            </a:r>
            <a:endParaRPr lang="en-GB" altLang="en-US" b="1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710017"/>
            <a:ext cx="5634318" cy="4670612"/>
          </a:xfrm>
          <a:noFill/>
        </p:spPr>
        <p:txBody>
          <a:bodyPr numCol="1">
            <a:noAutofit/>
          </a:bodyPr>
          <a:lstStyle/>
          <a:p>
            <a:pPr marL="44450" lvl="2" indent="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en-GB" sz="2400" dirty="0" smtClean="0"/>
              <a:t>Selection Criteria</a:t>
            </a:r>
            <a:endParaRPr lang="en-GB" sz="2400" dirty="0"/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 smtClean="0"/>
              <a:t>Performance </a:t>
            </a:r>
            <a:r>
              <a:rPr lang="en-GB" altLang="en-US" sz="2400" dirty="0"/>
              <a:t>Characteristics 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/>
              <a:t>Accommodation and Environment </a:t>
            </a:r>
            <a:r>
              <a:rPr lang="en-GB" altLang="en-US" sz="2400" dirty="0" smtClean="0"/>
              <a:t>requirements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Maintenance </a:t>
            </a:r>
            <a:r>
              <a:rPr lang="en-US" altLang="en-US" sz="2400" dirty="0"/>
              <a:t>&amp; </a:t>
            </a:r>
            <a:r>
              <a:rPr lang="en-US" altLang="en-US" sz="2400" dirty="0" smtClean="0"/>
              <a:t>service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/>
              <a:t>Sample load &amp; </a:t>
            </a:r>
            <a:r>
              <a:rPr lang="en-GB" altLang="en-US" sz="2400" dirty="0" smtClean="0"/>
              <a:t>Throughput</a:t>
            </a:r>
            <a:endParaRPr lang="en-GB" altLang="en-US" sz="2400" dirty="0"/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 smtClean="0"/>
              <a:t>Bench </a:t>
            </a:r>
            <a:r>
              <a:rPr lang="en-GB" altLang="en-US" sz="2400" dirty="0"/>
              <a:t>top/Floor model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/>
              <a:t>Closed  system/ Open </a:t>
            </a:r>
            <a:r>
              <a:rPr lang="en-GB" altLang="en-US" sz="2400" dirty="0" smtClean="0"/>
              <a:t>system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 smtClean="0"/>
              <a:t>Cost  - includes </a:t>
            </a:r>
            <a:r>
              <a:rPr lang="en-US" altLang="en-US" sz="2400" dirty="0" smtClean="0"/>
              <a:t>Running costs, Reagents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Spares</a:t>
            </a:r>
            <a:endParaRPr lang="en-US" altLang="en-US" sz="2400" dirty="0"/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Power consumption</a:t>
            </a:r>
          </a:p>
          <a:p>
            <a:pPr marL="833437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altLang="en-US" sz="2400" dirty="0" smtClean="0"/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endParaRPr lang="en-GB" altLang="en-US" sz="2400" dirty="0"/>
          </a:p>
          <a:p>
            <a:pPr marL="833437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2010EC"/>
              </a:buClr>
              <a:buFont typeface="Wingdings 2" panose="05020102010507070707" pitchFamily="18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2010EC"/>
              </a:buClr>
              <a:buFont typeface="Wingdings 2" panose="05020102010507070707" pitchFamily="18" charset="2"/>
              <a:buNone/>
              <a:defRPr/>
            </a:pPr>
            <a:endParaRPr lang="en-GB" sz="2400" dirty="0" smtClean="0"/>
          </a:p>
        </p:txBody>
      </p:sp>
      <p:pic>
        <p:nvPicPr>
          <p:cNvPr id="28676" name="Picture 4" descr="C:\Users\pknigam.METDEL\Desktop\WantsN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59" y="1268760"/>
            <a:ext cx="1817018" cy="15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17069" y="2189629"/>
            <a:ext cx="3110753" cy="402360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 requirements  (USRs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8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715000"/>
          </a:xfrm>
          <a:ln>
            <a:solidFill>
              <a:schemeClr val="tx1"/>
            </a:solidFill>
          </a:ln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/>
              <a:t>Who calibrates? 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</a:t>
            </a:r>
            <a:r>
              <a:rPr lang="en-US" sz="2800" dirty="0" smtClean="0"/>
              <a:t>he Manufacturer </a:t>
            </a:r>
            <a:r>
              <a:rPr lang="en-US" sz="2800" dirty="0"/>
              <a:t> </a:t>
            </a:r>
            <a:r>
              <a:rPr lang="en-US" sz="2800" dirty="0" smtClean="0"/>
              <a:t>(Analytical Equipment)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Through an authorized agency, SLAB accredited (ISO 17025 accredited) for Ancillary </a:t>
            </a:r>
            <a:r>
              <a:rPr lang="en-US" sz="2800" dirty="0" smtClean="0"/>
              <a:t>Equipment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Demonstrate Traceability</a:t>
            </a: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Traceability  &amp; Dissemination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26023" r="20279" b="17778"/>
          <a:stretch/>
        </p:blipFill>
        <p:spPr bwMode="auto">
          <a:xfrm>
            <a:off x="467544" y="1700808"/>
            <a:ext cx="8208912" cy="499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How are calibrations done?</a:t>
            </a:r>
            <a:endParaRPr lang="en-US" sz="2800" b="1" dirty="0">
              <a:ln w="31550" cmpd="sng">
                <a:solidFill>
                  <a:srgbClr val="FF0000"/>
                </a:solidFill>
                <a:prstDash val="solid"/>
              </a:ln>
            </a:endParaRP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IN" smtClean="0"/>
              <a:t>A reference is used which is traceable to the SI unit. </a:t>
            </a:r>
          </a:p>
          <a:p>
            <a:pPr marL="0" indent="0">
              <a:buFont typeface="Arial" charset="0"/>
              <a:buNone/>
            </a:pPr>
            <a:r>
              <a:rPr lang="en-IN" smtClean="0"/>
              <a:t>The unit under calibration is assessed with reference to the reference </a:t>
            </a:r>
          </a:p>
          <a:p>
            <a:pPr marL="0" indent="0">
              <a:buFont typeface="Arial" charset="0"/>
              <a:buNone/>
            </a:pPr>
            <a:r>
              <a:rPr lang="en-IN" smtClean="0"/>
              <a:t>Any discrepancies are noted and compared against acceptance criteria</a:t>
            </a:r>
          </a:p>
          <a:p>
            <a:pPr marL="0" indent="0">
              <a:buFont typeface="Arial" charset="0"/>
              <a:buNone/>
            </a:pPr>
            <a:r>
              <a:rPr lang="en-IN" smtClean="0"/>
              <a:t>If acceptable, calibration has passed</a:t>
            </a:r>
          </a:p>
          <a:p>
            <a:pPr marL="0" indent="0">
              <a:buFont typeface="Arial" charset="0"/>
              <a:buNone/>
            </a:pPr>
            <a:r>
              <a:rPr lang="en-IN" smtClean="0"/>
              <a:t>If not, the equipment has to be repaired and recalibrated</a:t>
            </a:r>
          </a:p>
        </p:txBody>
      </p:sp>
    </p:spTree>
    <p:extLst>
      <p:ext uri="{BB962C8B-B14F-4D97-AF65-F5344CB8AC3E}">
        <p14:creationId xmlns:p14="http://schemas.microsoft.com/office/powerpoint/2010/main" val="5794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ELSIA Reader Calibration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calibration plate comes with a set of </a:t>
            </a:r>
            <a:r>
              <a:rPr lang="en-US" b="1" dirty="0" smtClean="0"/>
              <a:t>predefined reference </a:t>
            </a:r>
            <a:r>
              <a:rPr lang="en-US" dirty="0" smtClean="0"/>
              <a:t>values for each wavelength with </a:t>
            </a:r>
            <a:r>
              <a:rPr lang="en-US" b="1" dirty="0" smtClean="0"/>
              <a:t>appropriate traceability</a:t>
            </a:r>
            <a:r>
              <a:rPr lang="en-US" dirty="0" smtClean="0"/>
              <a:t>. </a:t>
            </a:r>
            <a:endParaRPr lang="en-IN" dirty="0" smtClean="0"/>
          </a:p>
        </p:txBody>
      </p:sp>
      <p:pic>
        <p:nvPicPr>
          <p:cNvPr id="43012" name="Content Placeholder 7" descr="E:\Labs 4 Life\Videos\Pics\whatsapp\WhatsApp Image 2017-11-01 at 11.36.59 AM (7)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30" b="53737"/>
          <a:stretch>
            <a:fillRect/>
          </a:stretch>
        </p:blipFill>
        <p:spPr>
          <a:xfrm>
            <a:off x="609600" y="2057400"/>
            <a:ext cx="3886200" cy="2717800"/>
          </a:xfrm>
        </p:spPr>
      </p:pic>
    </p:spTree>
    <p:extLst>
      <p:ext uri="{BB962C8B-B14F-4D97-AF65-F5344CB8AC3E}">
        <p14:creationId xmlns:p14="http://schemas.microsoft.com/office/powerpoint/2010/main" val="2137189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ELSIA Reader Calibration</a:t>
            </a:r>
          </a:p>
        </p:txBody>
      </p:sp>
      <p:sp>
        <p:nvSpPr>
          <p:cNvPr id="44035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5486400"/>
          </a:xfrm>
        </p:spPr>
        <p:txBody>
          <a:bodyPr/>
          <a:lstStyle/>
          <a:p>
            <a:r>
              <a:rPr lang="en-US" smtClean="0"/>
              <a:t>The plate is then checked on the reader to be calibrated and the recovered values are checked against the reference values. </a:t>
            </a:r>
          </a:p>
          <a:p>
            <a:r>
              <a:rPr lang="en-US" smtClean="0"/>
              <a:t>Any discrepancy will be assessed, accepted or rejected.</a:t>
            </a:r>
          </a:p>
          <a:p>
            <a:r>
              <a:rPr lang="en-US" smtClean="0"/>
              <a:t> Troubleshooting done and corrected by the technical support team.</a:t>
            </a:r>
            <a:endParaRPr lang="en-IN" smtClean="0"/>
          </a:p>
        </p:txBody>
      </p:sp>
      <p:pic>
        <p:nvPicPr>
          <p:cNvPr id="9" name="Content Placeholder 8" descr="C:\Users\Saket\AppData\Local\Microsoft\Windows\Temporary Internet Files\Content.Word\elisa reader maintenance_3.jpg"/>
          <p:cNvPicPr>
            <a:picLocks noGrp="1"/>
          </p:cNvPicPr>
          <p:nvPr>
            <p:ph sz="half" idx="1"/>
          </p:nvPr>
        </p:nvPicPr>
        <p:blipFill rotWithShape="1">
          <a:blip r:embed="rId2"/>
          <a:srcRect r="10132"/>
          <a:stretch/>
        </p:blipFill>
        <p:spPr>
          <a:xfrm>
            <a:off x="838200" y="1676400"/>
            <a:ext cx="3505200" cy="44958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08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ELISA Reader Calibration Certificate</a:t>
            </a:r>
          </a:p>
        </p:txBody>
      </p:sp>
      <p:sp>
        <p:nvSpPr>
          <p:cNvPr id="45059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It is essential to get a certificate of calibration, as shown in the picture. </a:t>
            </a:r>
          </a:p>
          <a:p>
            <a:r>
              <a:rPr lang="en-US" smtClean="0"/>
              <a:t>This also will show the next due calibration</a:t>
            </a:r>
            <a:endParaRPr lang="en-IN" smtClean="0"/>
          </a:p>
        </p:txBody>
      </p:sp>
      <p:pic>
        <p:nvPicPr>
          <p:cNvPr id="45060" name="Content Placeholder 7" descr="E:\Labs 4 Life\Videos\Pics\whatsapp\WhatsApp Image 2017-11-01 at 11.36.59 AM (7)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2971800" cy="4191000"/>
          </a:xfrm>
        </p:spPr>
      </p:pic>
    </p:spTree>
    <p:extLst>
      <p:ext uri="{BB962C8B-B14F-4D97-AF65-F5344CB8AC3E}">
        <p14:creationId xmlns:p14="http://schemas.microsoft.com/office/powerpoint/2010/main" val="355599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8200642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98" y="260648"/>
            <a:ext cx="18808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Service, Repair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Service: </a:t>
            </a:r>
          </a:p>
          <a:p>
            <a:pPr lvl="1"/>
            <a:r>
              <a:rPr lang="en-IN" dirty="0" smtClean="0"/>
              <a:t>Scheduled Maintenance </a:t>
            </a:r>
          </a:p>
          <a:p>
            <a:pPr lvl="1"/>
            <a:r>
              <a:rPr lang="en-IN" dirty="0" smtClean="0"/>
              <a:t>Availability of AMC and CMC will enable a smooth process</a:t>
            </a:r>
          </a:p>
          <a:p>
            <a:pPr lvl="1"/>
            <a:r>
              <a:rPr lang="en-IN" dirty="0" smtClean="0"/>
              <a:t>Always file service reports</a:t>
            </a:r>
          </a:p>
          <a:p>
            <a:r>
              <a:rPr lang="en-IN" dirty="0" smtClean="0"/>
              <a:t>Repair </a:t>
            </a:r>
          </a:p>
          <a:p>
            <a:pPr lvl="1"/>
            <a:r>
              <a:rPr lang="en-IN" dirty="0" smtClean="0"/>
              <a:t>Breakdown, when in-house efforts fail</a:t>
            </a:r>
          </a:p>
          <a:p>
            <a:pPr lvl="1"/>
            <a:r>
              <a:rPr lang="en-IN" dirty="0" smtClean="0"/>
              <a:t>Availability of AMC and CMC will enable a smooth process</a:t>
            </a:r>
          </a:p>
          <a:p>
            <a:pPr lvl="1"/>
            <a:r>
              <a:rPr lang="en-IN" dirty="0" smtClean="0"/>
              <a:t>Always file the breakdown and downtime reports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987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Breakdown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Look for options to continue service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95000"/>
            </a:pPr>
            <a:r>
              <a:rPr lang="en-US" altLang="en-US" sz="2400" dirty="0"/>
              <a:t>Obtain back-up instrument from </a:t>
            </a:r>
            <a:r>
              <a:rPr lang="en-US" altLang="en-US" sz="2400" dirty="0" smtClean="0"/>
              <a:t>central stores </a:t>
            </a:r>
            <a:r>
              <a:rPr lang="en-US" altLang="en-US" sz="2400" dirty="0"/>
              <a:t>or manufacturer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95000"/>
            </a:pPr>
            <a:r>
              <a:rPr lang="en-US" altLang="en-US" sz="2400" dirty="0"/>
              <a:t>Refer sample to nearby laboratory</a:t>
            </a:r>
          </a:p>
          <a:p>
            <a:pPr>
              <a:lnSpc>
                <a:spcPct val="90000"/>
              </a:lnSpc>
            </a:pPr>
            <a:r>
              <a:rPr lang="en-IN" sz="2800" dirty="0" smtClean="0"/>
              <a:t>Reporting breakdown, reducing downtime </a:t>
            </a:r>
          </a:p>
          <a:p>
            <a:pPr lvl="1">
              <a:lnSpc>
                <a:spcPct val="90000"/>
              </a:lnSpc>
            </a:pPr>
            <a:r>
              <a:rPr lang="en-IN" sz="2400" dirty="0" smtClean="0"/>
              <a:t>Call log</a:t>
            </a:r>
          </a:p>
          <a:p>
            <a:pPr lvl="1">
              <a:lnSpc>
                <a:spcPct val="90000"/>
              </a:lnSpc>
            </a:pPr>
            <a:r>
              <a:rPr lang="en-IN" sz="2400" dirty="0" smtClean="0"/>
              <a:t>Avail r</a:t>
            </a:r>
            <a:r>
              <a:rPr lang="en-IN" sz="2400" dirty="0" smtClean="0"/>
              <a:t>emote </a:t>
            </a:r>
            <a:r>
              <a:rPr lang="en-IN" sz="2400" dirty="0" smtClean="0"/>
              <a:t>support </a:t>
            </a:r>
          </a:p>
          <a:p>
            <a:pPr lvl="1">
              <a:lnSpc>
                <a:spcPct val="90000"/>
              </a:lnSpc>
            </a:pPr>
            <a:r>
              <a:rPr lang="en-IN" sz="2400" dirty="0" smtClean="0"/>
              <a:t>Training technicians on authorized steps </a:t>
            </a:r>
          </a:p>
          <a:p>
            <a:pPr>
              <a:lnSpc>
                <a:spcPct val="90000"/>
              </a:lnSpc>
            </a:pPr>
            <a:r>
              <a:rPr lang="en-IN" sz="2800" dirty="0" smtClean="0"/>
              <a:t>Monitor </a:t>
            </a:r>
            <a:r>
              <a:rPr lang="en-IN" sz="2800" dirty="0"/>
              <a:t>downtime </a:t>
            </a:r>
            <a:endParaRPr lang="en-IN" sz="2800" dirty="0" smtClean="0"/>
          </a:p>
          <a:p>
            <a:pPr lvl="1">
              <a:lnSpc>
                <a:spcPct val="90000"/>
              </a:lnSpc>
            </a:pPr>
            <a:r>
              <a:rPr lang="en-IN" sz="2400" dirty="0" smtClean="0"/>
              <a:t>From the time of breakdown to the uptime </a:t>
            </a:r>
          </a:p>
          <a:p>
            <a:pPr lvl="1">
              <a:lnSpc>
                <a:spcPct val="90000"/>
              </a:lnSpc>
            </a:pPr>
            <a:r>
              <a:rPr lang="en-IN" sz="2400" dirty="0" smtClean="0"/>
              <a:t>Set limits</a:t>
            </a:r>
          </a:p>
          <a:p>
            <a:pPr lvl="1">
              <a:lnSpc>
                <a:spcPct val="90000"/>
              </a:lnSpc>
            </a:pPr>
            <a:r>
              <a:rPr lang="en-IN" sz="2400" dirty="0" smtClean="0"/>
              <a:t>Set downtime as a </a:t>
            </a:r>
            <a:r>
              <a:rPr lang="en-IN" sz="2400" dirty="0"/>
              <a:t>Q</a:t>
            </a:r>
            <a:r>
              <a:rPr lang="en-IN" sz="2400" dirty="0" smtClean="0"/>
              <a:t>uality Indicator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31548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Equipment Safety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  <a:p>
            <a:pPr marL="0" lvl="0" indent="0">
              <a:buNone/>
            </a:pPr>
            <a:r>
              <a:rPr lang="en-US" b="1" dirty="0"/>
              <a:t>Electrical </a:t>
            </a:r>
            <a:r>
              <a:rPr lang="en-US" b="1" dirty="0" smtClean="0"/>
              <a:t>Safety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roper </a:t>
            </a:r>
            <a:r>
              <a:rPr lang="en-US" dirty="0"/>
              <a:t>voltage </a:t>
            </a:r>
            <a:r>
              <a:rPr lang="en-US" dirty="0" smtClean="0"/>
              <a:t>regulators</a:t>
            </a:r>
          </a:p>
          <a:p>
            <a:pPr lvl="0"/>
            <a:r>
              <a:rPr lang="en-US" dirty="0" smtClean="0"/>
              <a:t>UPS </a:t>
            </a:r>
            <a:r>
              <a:rPr lang="en-US" dirty="0"/>
              <a:t>and surge protection </a:t>
            </a:r>
            <a:endParaRPr lang="en-US" dirty="0" smtClean="0"/>
          </a:p>
          <a:p>
            <a:pPr lvl="0"/>
            <a:r>
              <a:rPr lang="en-US" dirty="0" smtClean="0"/>
              <a:t>Periodic checks for </a:t>
            </a:r>
            <a:r>
              <a:rPr lang="en-US" dirty="0"/>
              <a:t>their wiring, </a:t>
            </a:r>
            <a:r>
              <a:rPr lang="en-US" dirty="0" err="1"/>
              <a:t>earthing</a:t>
            </a:r>
            <a:r>
              <a:rPr lang="en-US" dirty="0"/>
              <a:t>, fuses and switches regularly. </a:t>
            </a:r>
            <a:endParaRPr lang="en-US" dirty="0" smtClean="0"/>
          </a:p>
          <a:p>
            <a:pPr lvl="0"/>
            <a:r>
              <a:rPr lang="en-US" dirty="0" smtClean="0"/>
              <a:t>Avoid using with wet </a:t>
            </a:r>
            <a:r>
              <a:rPr lang="en-US" dirty="0"/>
              <a:t>surfaces or floors.</a:t>
            </a:r>
            <a:endParaRPr lang="en-IN" sz="3600" dirty="0"/>
          </a:p>
          <a:p>
            <a:pPr lvl="0"/>
            <a:r>
              <a:rPr lang="en-US" dirty="0"/>
              <a:t>Any obvious damage or defects must be reported to supervisor and maintenance department for proper action. It is strictly forbidden to use equipment when in </a:t>
            </a:r>
            <a:r>
              <a:rPr lang="en-US" dirty="0" smtClean="0"/>
              <a:t>doubt.</a:t>
            </a:r>
          </a:p>
          <a:p>
            <a:pPr lvl="0"/>
            <a:r>
              <a:rPr lang="en-US" dirty="0" smtClean="0"/>
              <a:t>Equipment </a:t>
            </a:r>
            <a:r>
              <a:rPr lang="en-US" dirty="0"/>
              <a:t>are clearly labeled if found to be defective.</a:t>
            </a:r>
            <a:endParaRPr lang="en-IN" sz="36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4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059723"/>
          </a:xfrm>
        </p:spPr>
        <p:txBody>
          <a:bodyPr>
            <a:normAutofit/>
          </a:bodyPr>
          <a:lstStyle/>
          <a:p>
            <a:pPr marL="65970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What level &amp; quality of support/ backup is available for;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Training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Technical advice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Rapid call out</a:t>
            </a:r>
          </a:p>
          <a:p>
            <a:pPr marL="10795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Reliable supply of reagents &amp; spares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Selection, Procurement and Acquisition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Equipment Safety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2500" b="1" dirty="0" smtClean="0"/>
              <a:t>Physical Safety</a:t>
            </a:r>
          </a:p>
          <a:p>
            <a:pPr marL="0" indent="0">
              <a:buNone/>
            </a:pPr>
            <a:r>
              <a:rPr lang="en-US" sz="2100" dirty="0" smtClean="0"/>
              <a:t>Interlock systems. </a:t>
            </a:r>
          </a:p>
          <a:p>
            <a:pPr marL="0" indent="0">
              <a:buNone/>
            </a:pPr>
            <a:r>
              <a:rPr lang="en-US" sz="2100" dirty="0" smtClean="0"/>
              <a:t>Examples </a:t>
            </a:r>
            <a:r>
              <a:rPr lang="en-US" sz="2100" dirty="0"/>
              <a:t>of interlock systems includes the system that prevents the operation of  Biological Safety Cabinet’s light when the UV lamp is turned </a:t>
            </a:r>
            <a:r>
              <a:rPr lang="en-US" sz="2100" dirty="0" smtClean="0"/>
              <a:t>on</a:t>
            </a:r>
            <a:r>
              <a:rPr lang="en-US" sz="2100" dirty="0"/>
              <a:t> </a:t>
            </a:r>
            <a:endParaRPr lang="en-US" sz="2100" dirty="0" smtClean="0"/>
          </a:p>
          <a:p>
            <a:pPr marL="514350" lvl="1" indent="0">
              <a:buNone/>
            </a:pPr>
            <a:r>
              <a:rPr lang="en-US" sz="2500" b="1" dirty="0"/>
              <a:t>UV safety</a:t>
            </a:r>
            <a:endParaRPr lang="en-IN" sz="2500" b="1" dirty="0"/>
          </a:p>
          <a:p>
            <a:pPr marL="914400" lvl="2" indent="0">
              <a:buNone/>
            </a:pPr>
            <a:endParaRPr lang="en-US" sz="2100" b="1" dirty="0" smtClean="0"/>
          </a:p>
          <a:p>
            <a:pPr marL="0" indent="0">
              <a:buNone/>
            </a:pPr>
            <a:r>
              <a:rPr lang="en-US" sz="2100" dirty="0" smtClean="0"/>
              <a:t>Special </a:t>
            </a:r>
            <a:r>
              <a:rPr lang="en-US" sz="2100" dirty="0"/>
              <a:t>work </a:t>
            </a:r>
            <a:r>
              <a:rPr lang="en-US" sz="2100" dirty="0" smtClean="0"/>
              <a:t>practices</a:t>
            </a:r>
          </a:p>
          <a:p>
            <a:pPr marL="0" indent="0">
              <a:buNone/>
            </a:pPr>
            <a:r>
              <a:rPr lang="en-US" sz="2100" dirty="0"/>
              <a:t>E</a:t>
            </a:r>
            <a:r>
              <a:rPr lang="en-US" sz="2100" dirty="0" smtClean="0"/>
              <a:t>quipment </a:t>
            </a:r>
            <a:r>
              <a:rPr lang="en-US" sz="2100" dirty="0"/>
              <a:t>hazard </a:t>
            </a:r>
            <a:r>
              <a:rPr lang="en-US" sz="2100" dirty="0" smtClean="0"/>
              <a:t>labeling</a:t>
            </a:r>
          </a:p>
          <a:p>
            <a:pPr marL="0" indent="0">
              <a:buNone/>
            </a:pPr>
            <a:r>
              <a:rPr lang="en-US" sz="2100" dirty="0"/>
              <a:t>U</a:t>
            </a:r>
            <a:r>
              <a:rPr lang="en-US" sz="2100" dirty="0" smtClean="0"/>
              <a:t>se </a:t>
            </a:r>
            <a:r>
              <a:rPr lang="en-US" sz="2100" dirty="0"/>
              <a:t>of PPE and training are required to avoid the hazards. 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Never </a:t>
            </a:r>
            <a:r>
              <a:rPr lang="en-US" sz="2100" dirty="0"/>
              <a:t>work in a BSC while the germicidal lamp is </a:t>
            </a:r>
            <a:r>
              <a:rPr lang="en-US" sz="2100" dirty="0" smtClean="0"/>
              <a:t>on.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7770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Equipment Safety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b="1" dirty="0" smtClean="0"/>
              <a:t>Bio-Safety</a:t>
            </a:r>
          </a:p>
          <a:p>
            <a:pPr lvl="2"/>
            <a:endParaRPr lang="en-US" b="1" dirty="0"/>
          </a:p>
          <a:p>
            <a:pPr lvl="2"/>
            <a:r>
              <a:rPr lang="en-US" dirty="0" smtClean="0"/>
              <a:t>Aerosols</a:t>
            </a:r>
          </a:p>
          <a:p>
            <a:pPr lvl="2"/>
            <a:r>
              <a:rPr lang="en-US" dirty="0" smtClean="0"/>
              <a:t>Breakages</a:t>
            </a:r>
          </a:p>
          <a:p>
            <a:pPr lvl="2"/>
            <a:r>
              <a:rPr lang="en-US" dirty="0" smtClean="0"/>
              <a:t>Spillages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b="1" dirty="0" smtClean="0"/>
              <a:t>Decontamination schedule for all equipment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2405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7626818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Decommissioning &amp; Retiring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90752" y="1593669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Retirement and decommissioning </a:t>
            </a:r>
            <a:r>
              <a:rPr lang="en-US" sz="2400" dirty="0">
                <a:solidFill>
                  <a:srgbClr val="333333"/>
                </a:solidFill>
              </a:rPr>
              <a:t>process is the last stage in application or product life cycle </a:t>
            </a:r>
            <a:r>
              <a:rPr lang="en-US" sz="2400" dirty="0" smtClean="0">
                <a:solidFill>
                  <a:srgbClr val="333333"/>
                </a:solidFill>
              </a:rPr>
              <a:t>of the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Retirement and decommissioning of unused / non-working equipment is critical to keep laboratories clutter free and safe</a:t>
            </a: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52" y="1828800"/>
            <a:ext cx="4114875" cy="3090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Decommissioning &amp; Retiring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23068" y="1064707"/>
            <a:ext cx="84909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When to Retire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Equipment?</a:t>
            </a:r>
            <a:endParaRPr lang="en-US" sz="2400" b="1" dirty="0" smtClean="0">
              <a:solidFill>
                <a:srgbClr val="333333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When experts certify 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Non-repairable: Unserviceable/Unreliable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/”Unfit for Use”: </a:t>
            </a:r>
            <a:endParaRPr lang="en-US" sz="2400" dirty="0" smtClean="0">
              <a:solidFill>
                <a:srgbClr val="333333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Obsolete model, to be replaced with new 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model:</a:t>
            </a:r>
            <a:r>
              <a:rPr lang="en-IN" sz="2400" dirty="0">
                <a:solidFill>
                  <a:srgbClr val="333333"/>
                </a:solidFill>
                <a:latin typeface="+mj-lt"/>
              </a:rPr>
              <a:t>parts are out of date or the clinical technique is no longer </a:t>
            </a:r>
            <a:r>
              <a:rPr lang="en-IN" sz="2400" dirty="0" smtClean="0">
                <a:solidFill>
                  <a:srgbClr val="333333"/>
                </a:solidFill>
                <a:latin typeface="+mj-lt"/>
              </a:rPr>
              <a:t>recommended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Damaged through negligence or </a:t>
            </a:r>
            <a:r>
              <a:rPr lang="en-US" sz="2400" dirty="0" smtClean="0"/>
              <a:t>abuse</a:t>
            </a:r>
          </a:p>
          <a:p>
            <a:pPr lvl="1"/>
            <a:endParaRPr lang="en-US" sz="2400" dirty="0">
              <a:solidFill>
                <a:srgbClr val="333333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Why to Retire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Equipment?</a:t>
            </a:r>
            <a:endParaRPr lang="en-US" sz="2400" b="1" dirty="0" smtClean="0">
              <a:solidFill>
                <a:srgbClr val="333333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Prevent inaccurate test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Free up valuable 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space</a:t>
            </a:r>
            <a:endParaRPr lang="en-US" sz="24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Decommissioning &amp; Retiring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23068" y="1064707"/>
            <a:ext cx="8490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How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to Retire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Equipment?</a:t>
            </a:r>
            <a:endParaRPr lang="en-US" sz="2400" b="1" dirty="0" smtClean="0">
              <a:solidFill>
                <a:srgbClr val="333333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Label appropriately – Not in USE and keep safely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Salvage any usable parts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Consider biohazard, follow safety disposable procedures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National and institutional guidelines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Returning to manufacturer </a:t>
            </a:r>
          </a:p>
        </p:txBody>
      </p:sp>
    </p:spTree>
    <p:extLst>
      <p:ext uri="{BB962C8B-B14F-4D97-AF65-F5344CB8AC3E}">
        <p14:creationId xmlns:p14="http://schemas.microsoft.com/office/powerpoint/2010/main" val="26402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5549986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Equipment Documentation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SOPs</a:t>
            </a:r>
            <a:r>
              <a:rPr lang="en-US" dirty="0"/>
              <a:t> for the equipment operation </a:t>
            </a:r>
            <a:endParaRPr lang="en-US" dirty="0" smtClean="0"/>
          </a:p>
          <a:p>
            <a:pPr lvl="0"/>
            <a:r>
              <a:rPr lang="en-US" dirty="0" smtClean="0"/>
              <a:t>Each </a:t>
            </a:r>
            <a:r>
              <a:rPr lang="en-US" dirty="0"/>
              <a:t>major </a:t>
            </a:r>
            <a:r>
              <a:rPr lang="en-US" dirty="0" smtClean="0"/>
              <a:t>equipment </a:t>
            </a:r>
            <a:r>
              <a:rPr lang="en-US" dirty="0"/>
              <a:t>will have </a:t>
            </a:r>
            <a:r>
              <a:rPr lang="en-US" b="1" dirty="0"/>
              <a:t>its own </a:t>
            </a:r>
            <a:r>
              <a:rPr lang="en-US" b="1" dirty="0" smtClean="0"/>
              <a:t>specific </a:t>
            </a:r>
            <a:r>
              <a:rPr lang="en-US" dirty="0" smtClean="0"/>
              <a:t>equipment </a:t>
            </a:r>
            <a:r>
              <a:rPr lang="en-US" dirty="0"/>
              <a:t>maintenance </a:t>
            </a:r>
            <a:r>
              <a:rPr lang="en-US" dirty="0" smtClean="0"/>
              <a:t>documents and records </a:t>
            </a:r>
          </a:p>
          <a:p>
            <a:pPr lvl="0"/>
            <a:r>
              <a:rPr lang="en-US" dirty="0" smtClean="0"/>
              <a:t>Smaller equipment </a:t>
            </a:r>
            <a:r>
              <a:rPr lang="en-US" dirty="0"/>
              <a:t>such as centrifuges and pipettes </a:t>
            </a:r>
            <a:r>
              <a:rPr lang="en-US" dirty="0" smtClean="0"/>
              <a:t>with </a:t>
            </a:r>
            <a:r>
              <a:rPr lang="en-US" b="1" dirty="0" smtClean="0"/>
              <a:t>common </a:t>
            </a:r>
            <a:r>
              <a:rPr lang="en-US" dirty="0"/>
              <a:t>maintenance </a:t>
            </a:r>
            <a:r>
              <a:rPr lang="en-US" dirty="0" smtClean="0"/>
              <a:t>documents </a:t>
            </a:r>
            <a:r>
              <a:rPr lang="en-US" dirty="0"/>
              <a:t>and records </a:t>
            </a:r>
            <a:endParaRPr lang="en-US" dirty="0" smtClean="0"/>
          </a:p>
          <a:p>
            <a:pPr lvl="0"/>
            <a:r>
              <a:rPr lang="en-US" dirty="0" smtClean="0"/>
              <a:t>Specific processes like </a:t>
            </a:r>
            <a:r>
              <a:rPr lang="en-US" b="1" dirty="0" smtClean="0"/>
              <a:t>troubleshooting, </a:t>
            </a:r>
            <a:r>
              <a:rPr lang="en-US" b="1" dirty="0"/>
              <a:t>flags, key </a:t>
            </a:r>
            <a:r>
              <a:rPr lang="en-US" dirty="0"/>
              <a:t>operation guidelines should be displayed as </a:t>
            </a:r>
            <a:r>
              <a:rPr lang="en-US" b="1" dirty="0"/>
              <a:t>bench </a:t>
            </a:r>
            <a:r>
              <a:rPr lang="en-US" b="1" dirty="0" smtClean="0"/>
              <a:t>aids</a:t>
            </a:r>
            <a:endParaRPr lang="en-IN" b="1" dirty="0"/>
          </a:p>
          <a:p>
            <a:pPr lvl="0"/>
            <a:r>
              <a:rPr lang="en-US" b="1" dirty="0" smtClean="0"/>
              <a:t>Calibration Matrix: </a:t>
            </a:r>
            <a:r>
              <a:rPr lang="en-US" dirty="0" smtClean="0"/>
              <a:t>maintenance </a:t>
            </a:r>
            <a:r>
              <a:rPr lang="en-US" dirty="0"/>
              <a:t>and calibration dates and the next due be made.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4520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Maintenance documents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Step-by-step </a:t>
            </a:r>
            <a:r>
              <a:rPr lang="en-US" dirty="0"/>
              <a:t>instructions for preventive maintenance, including frequency of performance and how to keep records of performance.</a:t>
            </a:r>
            <a:endParaRPr lang="en-IN" dirty="0"/>
          </a:p>
          <a:p>
            <a:pPr lvl="0"/>
            <a:r>
              <a:rPr lang="en-US" dirty="0" smtClean="0"/>
              <a:t>Directions </a:t>
            </a:r>
            <a:r>
              <a:rPr lang="en-US" dirty="0"/>
              <a:t>for calibrating the instrument.</a:t>
            </a:r>
            <a:endParaRPr lang="en-IN" dirty="0"/>
          </a:p>
          <a:p>
            <a:pPr lvl="0"/>
            <a:r>
              <a:rPr lang="en-US" dirty="0"/>
              <a:t>Guide for troubleshooting.</a:t>
            </a:r>
            <a:endParaRPr lang="en-IN" dirty="0"/>
          </a:p>
          <a:p>
            <a:pPr lvl="0"/>
            <a:r>
              <a:rPr lang="en-US" dirty="0"/>
              <a:t>Any required manufacturer’s service and repair.</a:t>
            </a:r>
            <a:endParaRPr lang="en-IN" dirty="0"/>
          </a:p>
          <a:p>
            <a:pPr lvl="0"/>
            <a:r>
              <a:rPr lang="en-US" dirty="0"/>
              <a:t>List of any specific items needed for use and maintenance, such as spare parts.</a:t>
            </a:r>
            <a:endParaRPr lang="en-IN" dirty="0"/>
          </a:p>
          <a:p>
            <a:pPr lvl="0"/>
            <a:r>
              <a:rPr lang="en-US" dirty="0"/>
              <a:t>Bench-aids of flags.</a:t>
            </a:r>
            <a:endParaRPr lang="en-IN" dirty="0"/>
          </a:p>
          <a:p>
            <a:pPr lvl="0"/>
            <a:r>
              <a:rPr lang="en-US" dirty="0"/>
              <a:t>MSDS sheets required.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004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Maintenance records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edicated logbooks </a:t>
            </a:r>
            <a:endParaRPr lang="en-IN" dirty="0"/>
          </a:p>
          <a:p>
            <a:pPr lvl="0"/>
            <a:r>
              <a:rPr lang="en-US" dirty="0"/>
              <a:t>Preventive maintenance activities and schedule.</a:t>
            </a:r>
            <a:endParaRPr lang="en-IN" dirty="0"/>
          </a:p>
          <a:p>
            <a:pPr lvl="0"/>
            <a:r>
              <a:rPr lang="en-US" dirty="0"/>
              <a:t>Recording of function checks and calibration.</a:t>
            </a:r>
            <a:endParaRPr lang="en-IN" dirty="0"/>
          </a:p>
          <a:p>
            <a:pPr lvl="0"/>
            <a:r>
              <a:rPr lang="en-US" dirty="0" smtClean="0"/>
              <a:t>Any </a:t>
            </a:r>
            <a:r>
              <a:rPr lang="en-US" dirty="0"/>
              <a:t>maintenance performed by the manufacturer.</a:t>
            </a:r>
            <a:endParaRPr lang="en-IN" dirty="0"/>
          </a:p>
          <a:p>
            <a:pPr lvl="1"/>
            <a:r>
              <a:rPr lang="en-US" dirty="0"/>
              <a:t>Full information </a:t>
            </a:r>
            <a:r>
              <a:rPr lang="en-US" dirty="0" smtClean="0"/>
              <a:t>of </a:t>
            </a:r>
            <a:r>
              <a:rPr lang="en-US" dirty="0"/>
              <a:t>problem </a:t>
            </a:r>
            <a:endParaRPr lang="en-US" dirty="0" smtClean="0"/>
          </a:p>
          <a:p>
            <a:pPr lvl="1"/>
            <a:r>
              <a:rPr lang="en-US" dirty="0" smtClean="0"/>
              <a:t>Troubleshooting activity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regarding resolution of the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Downtime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737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3610403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4582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Thanks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749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</a:t>
            </a:r>
            <a:r>
              <a:rPr lang="en-US" dirty="0" smtClean="0"/>
              <a:t>Qualification: </a:t>
            </a:r>
            <a:br>
              <a:rPr lang="en-US" dirty="0" smtClean="0"/>
            </a:br>
            <a:r>
              <a:rPr lang="en-US" dirty="0" smtClean="0"/>
              <a:t>Acceptance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67629"/>
              </p:ext>
            </p:extLst>
          </p:nvPr>
        </p:nvGraphicFramePr>
        <p:xfrm>
          <a:off x="768349" y="1969478"/>
          <a:ext cx="7519865" cy="433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54741" y="5674659"/>
            <a:ext cx="7740463" cy="10219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Equipment Qualification through IQ, OQ, PQ and MQ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practices is a part of GMP and GLP  through which Manufacturers and laboratories can assure that their equipment delivers consistent quality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9592" y="4154028"/>
            <a:ext cx="2880320" cy="1117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7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Specifications </a:t>
            </a:r>
            <a:r>
              <a:rPr lang="en-US" dirty="0"/>
              <a:t>for physical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Temperature tolerances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Humidity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Dust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Vibration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oad </a:t>
            </a:r>
            <a:r>
              <a:rPr lang="en-US" dirty="0"/>
              <a:t>bearing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Light, direct sun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Space &amp; </a:t>
            </a:r>
            <a:r>
              <a:rPr lang="en-US" dirty="0" smtClean="0"/>
              <a:t>ventilation</a:t>
            </a:r>
          </a:p>
          <a:p>
            <a:r>
              <a:rPr lang="en-US" dirty="0" smtClean="0"/>
              <a:t>Voltage and power backup (UPS?)</a:t>
            </a:r>
          </a:p>
          <a:p>
            <a:r>
              <a:rPr lang="en-US" dirty="0" smtClean="0"/>
              <a:t>Water pressure &amp; purity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Drainage 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Qualification(IQ)</a:t>
            </a:r>
            <a:br>
              <a:rPr lang="en-US" dirty="0" smtClean="0"/>
            </a:br>
            <a:r>
              <a:rPr lang="en-US" dirty="0" smtClean="0"/>
              <a:t>Responsibility: Manufacturer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Never open the equipment before the vendor arrives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Procedures </a:t>
            </a:r>
            <a:r>
              <a:rPr lang="en-US" dirty="0"/>
              <a:t>for unpacking the instrument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Detailed component </a:t>
            </a:r>
            <a:r>
              <a:rPr lang="en-US" dirty="0" smtClean="0"/>
              <a:t>list, hardware, software, accessories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Spare parts inventory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Electrical circuits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Instructions on what to do if the instrument is damaged  - insurance?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Specifications of service </a:t>
            </a:r>
            <a:r>
              <a:rPr lang="en-US" dirty="0" smtClean="0"/>
              <a:t>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Documents: Signatures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3452507"/>
              </p:ext>
            </p:extLst>
          </p:nvPr>
        </p:nvGraphicFramePr>
        <p:xfrm>
          <a:off x="1252990" y="1359877"/>
          <a:ext cx="6800764" cy="465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613" y="785321"/>
            <a:ext cx="7290054" cy="62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Equipment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4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1661</Words>
  <Application>Microsoft Office PowerPoint</Application>
  <PresentationFormat>On-screen Show (4:3)</PresentationFormat>
  <Paragraphs>400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Selection, Procurement and Acquisition</vt:lpstr>
      <vt:lpstr>Selection, Procurement and Acquisition</vt:lpstr>
      <vt:lpstr>PowerPoint Presentation</vt:lpstr>
      <vt:lpstr>Equipment Qualification:  Acceptance</vt:lpstr>
      <vt:lpstr>Pre-installation</vt:lpstr>
      <vt:lpstr>Installation Qualification(IQ) Responsibility: Manufacturer </vt:lpstr>
      <vt:lpstr>PowerPoint Presentation</vt:lpstr>
      <vt:lpstr>Equipment Qualification:  Acceptance</vt:lpstr>
      <vt:lpstr>Operational Qualification (OQ) Responsibility: Manufacturer</vt:lpstr>
      <vt:lpstr>Performance Qualification (PQ) Laboratory’s Responsibility</vt:lpstr>
      <vt:lpstr>PowerPoint Presentation</vt:lpstr>
      <vt:lpstr>Training</vt:lpstr>
      <vt:lpstr>PowerPoint Presentation</vt:lpstr>
      <vt:lpstr>Equipment Qualification:  Acceptance</vt:lpstr>
      <vt:lpstr>PowerPoint Presentation</vt:lpstr>
      <vt:lpstr>PowerPoint Presentation</vt:lpstr>
      <vt:lpstr>Maintenance Plans</vt:lpstr>
      <vt:lpstr>PowerPoint Presentation</vt:lpstr>
      <vt:lpstr> Process Map helps in Error Detection</vt:lpstr>
      <vt:lpstr>PowerPoint Presentation</vt:lpstr>
      <vt:lpstr>Troubleshooting Plan</vt:lpstr>
      <vt:lpstr>PowerPoint Presentation</vt:lpstr>
      <vt:lpstr>Which one is correct??</vt:lpstr>
      <vt:lpstr>Calibration</vt:lpstr>
      <vt:lpstr>What is Calibration?</vt:lpstr>
      <vt:lpstr>Why Calibrate ? </vt:lpstr>
      <vt:lpstr>When to calibrate? </vt:lpstr>
      <vt:lpstr>PowerPoint Presentation</vt:lpstr>
      <vt:lpstr>Traceability  &amp; Dissemination</vt:lpstr>
      <vt:lpstr>How are calibrations done?</vt:lpstr>
      <vt:lpstr>ELSIA Reader Calibration</vt:lpstr>
      <vt:lpstr>ELSIA Reader Calibration</vt:lpstr>
      <vt:lpstr>ELISA Reader Calibration Certificate</vt:lpstr>
      <vt:lpstr>PowerPoint Presentation</vt:lpstr>
      <vt:lpstr>Service, Repair</vt:lpstr>
      <vt:lpstr>Breakdown</vt:lpstr>
      <vt:lpstr>Equipment Safety </vt:lpstr>
      <vt:lpstr>Equipment Safety </vt:lpstr>
      <vt:lpstr>Equipment Safety </vt:lpstr>
      <vt:lpstr>PowerPoint Presentation</vt:lpstr>
      <vt:lpstr>Decommissioning &amp; Retiring  </vt:lpstr>
      <vt:lpstr>Decommissioning &amp; Retiring  </vt:lpstr>
      <vt:lpstr>Decommissioning &amp; Retiring  </vt:lpstr>
      <vt:lpstr>PowerPoint Presentation</vt:lpstr>
      <vt:lpstr>Equipment Documentation</vt:lpstr>
      <vt:lpstr>Maintenance documents</vt:lpstr>
      <vt:lpstr>Maintenance records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Anu George</dc:creator>
  <cp:lastModifiedBy>Dr. Anu George</cp:lastModifiedBy>
  <cp:revision>18</cp:revision>
  <dcterms:created xsi:type="dcterms:W3CDTF">2017-11-15T16:24:49Z</dcterms:created>
  <dcterms:modified xsi:type="dcterms:W3CDTF">2017-11-16T04:57:10Z</dcterms:modified>
</cp:coreProperties>
</file>