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2">
  <p:sldMasterIdLst>
    <p:sldMasterId id="2147483672" r:id="rId1"/>
  </p:sldMasterIdLst>
  <p:notesMasterIdLst>
    <p:notesMasterId r:id="rId30"/>
  </p:notesMasterIdLst>
  <p:sldIdLst>
    <p:sldId id="256" r:id="rId2"/>
    <p:sldId id="313" r:id="rId3"/>
    <p:sldId id="302" r:id="rId4"/>
    <p:sldId id="303" r:id="rId5"/>
    <p:sldId id="314" r:id="rId6"/>
    <p:sldId id="290" r:id="rId7"/>
    <p:sldId id="308" r:id="rId8"/>
    <p:sldId id="309" r:id="rId9"/>
    <p:sldId id="305" r:id="rId10"/>
    <p:sldId id="306" r:id="rId11"/>
    <p:sldId id="310" r:id="rId12"/>
    <p:sldId id="307" r:id="rId13"/>
    <p:sldId id="311" r:id="rId14"/>
    <p:sldId id="257" r:id="rId15"/>
    <p:sldId id="281" r:id="rId16"/>
    <p:sldId id="258" r:id="rId17"/>
    <p:sldId id="260" r:id="rId18"/>
    <p:sldId id="272" r:id="rId19"/>
    <p:sldId id="276" r:id="rId20"/>
    <p:sldId id="274" r:id="rId21"/>
    <p:sldId id="283" r:id="rId22"/>
    <p:sldId id="262" r:id="rId23"/>
    <p:sldId id="277" r:id="rId24"/>
    <p:sldId id="284" r:id="rId25"/>
    <p:sldId id="285" r:id="rId26"/>
    <p:sldId id="296" r:id="rId27"/>
    <p:sldId id="298" r:id="rId28"/>
    <p:sldId id="31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1741" autoAdjust="0"/>
  </p:normalViewPr>
  <p:slideViewPr>
    <p:cSldViewPr snapToGrid="0">
      <p:cViewPr>
        <p:scale>
          <a:sx n="70" d="100"/>
          <a:sy n="70" d="100"/>
        </p:scale>
        <p:origin x="-1180" y="-1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06A61-B780-4817-99C0-5E9A132BA49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1B3142C1-6D1B-4330-9DD8-54B2527C0327}">
      <dgm:prSet/>
      <dgm:spPr/>
      <dgm:t>
        <a:bodyPr/>
        <a:lstStyle/>
        <a:p>
          <a:pPr rtl="0"/>
          <a:r>
            <a:rPr lang="en-US" smtClean="0"/>
            <a:t>Improve Employee Morale </a:t>
          </a:r>
          <a:endParaRPr lang="en-US"/>
        </a:p>
      </dgm:t>
    </dgm:pt>
    <dgm:pt modelId="{F6EE8656-38CF-4884-A071-2BF8AC1FC63E}" type="parTrans" cxnId="{98AC5C3D-4493-4576-8F29-D6286FE52B18}">
      <dgm:prSet/>
      <dgm:spPr/>
      <dgm:t>
        <a:bodyPr/>
        <a:lstStyle/>
        <a:p>
          <a:endParaRPr lang="en-US"/>
        </a:p>
      </dgm:t>
    </dgm:pt>
    <dgm:pt modelId="{42A270F3-4E66-43AA-8C3D-8C49B24DE312}" type="sibTrans" cxnId="{98AC5C3D-4493-4576-8F29-D6286FE52B18}">
      <dgm:prSet/>
      <dgm:spPr/>
      <dgm:t>
        <a:bodyPr/>
        <a:lstStyle/>
        <a:p>
          <a:endParaRPr lang="en-US"/>
        </a:p>
      </dgm:t>
    </dgm:pt>
    <dgm:pt modelId="{6A2F8143-3D55-4BC7-8322-17A077205F43}">
      <dgm:prSet/>
      <dgm:spPr/>
      <dgm:t>
        <a:bodyPr/>
        <a:lstStyle/>
        <a:p>
          <a:pPr rtl="0"/>
          <a:r>
            <a:rPr lang="en-US" smtClean="0"/>
            <a:t>Increase Job Satisfaction</a:t>
          </a:r>
          <a:endParaRPr lang="en-US"/>
        </a:p>
      </dgm:t>
    </dgm:pt>
    <dgm:pt modelId="{CBD30B9A-246E-451E-9A54-112EB15ACB91}" type="parTrans" cxnId="{1AFA31B0-4318-4454-8FB0-DD45E47258CB}">
      <dgm:prSet/>
      <dgm:spPr/>
      <dgm:t>
        <a:bodyPr/>
        <a:lstStyle/>
        <a:p>
          <a:endParaRPr lang="en-US"/>
        </a:p>
      </dgm:t>
    </dgm:pt>
    <dgm:pt modelId="{1EE8869A-8CDC-4E31-BC6B-B7F36AD48963}" type="sibTrans" cxnId="{1AFA31B0-4318-4454-8FB0-DD45E47258CB}">
      <dgm:prSet/>
      <dgm:spPr/>
      <dgm:t>
        <a:bodyPr/>
        <a:lstStyle/>
        <a:p>
          <a:endParaRPr lang="en-US"/>
        </a:p>
      </dgm:t>
    </dgm:pt>
    <dgm:pt modelId="{5D24878E-5278-477E-85E5-4846CF7BA838}">
      <dgm:prSet/>
      <dgm:spPr/>
      <dgm:t>
        <a:bodyPr/>
        <a:lstStyle/>
        <a:p>
          <a:pPr rtl="0"/>
          <a:r>
            <a:rPr lang="en-US" smtClean="0"/>
            <a:t>Create Ownership &amp; Engagement </a:t>
          </a:r>
          <a:endParaRPr lang="en-US"/>
        </a:p>
      </dgm:t>
    </dgm:pt>
    <dgm:pt modelId="{3C363D86-7C5B-4F94-AF56-DC9987260766}" type="parTrans" cxnId="{3BA24CB0-4869-4474-B0F6-498BA4E0EFBA}">
      <dgm:prSet/>
      <dgm:spPr/>
      <dgm:t>
        <a:bodyPr/>
        <a:lstStyle/>
        <a:p>
          <a:endParaRPr lang="en-US"/>
        </a:p>
      </dgm:t>
    </dgm:pt>
    <dgm:pt modelId="{60810496-565A-4E6B-8EE2-024B3EE329A6}" type="sibTrans" cxnId="{3BA24CB0-4869-4474-B0F6-498BA4E0EFBA}">
      <dgm:prSet/>
      <dgm:spPr/>
      <dgm:t>
        <a:bodyPr/>
        <a:lstStyle/>
        <a:p>
          <a:endParaRPr lang="en-US"/>
        </a:p>
      </dgm:t>
    </dgm:pt>
    <dgm:pt modelId="{42A87D1D-533D-441E-BF55-D2EE770B5392}">
      <dgm:prSet/>
      <dgm:spPr/>
      <dgm:t>
        <a:bodyPr/>
        <a:lstStyle/>
        <a:p>
          <a:pPr rtl="0"/>
          <a:r>
            <a:rPr lang="en-US" smtClean="0"/>
            <a:t>Build Team Spirit</a:t>
          </a:r>
          <a:endParaRPr lang="en-US"/>
        </a:p>
      </dgm:t>
    </dgm:pt>
    <dgm:pt modelId="{E4816C91-F225-4BB7-88FD-B142DBC8AD5A}" type="parTrans" cxnId="{1323F4A6-FB7B-40D0-999B-4E1432EF9A94}">
      <dgm:prSet/>
      <dgm:spPr/>
      <dgm:t>
        <a:bodyPr/>
        <a:lstStyle/>
        <a:p>
          <a:endParaRPr lang="en-US"/>
        </a:p>
      </dgm:t>
    </dgm:pt>
    <dgm:pt modelId="{CA763D38-D8E7-4008-8D05-D431D7F4549F}" type="sibTrans" cxnId="{1323F4A6-FB7B-40D0-999B-4E1432EF9A94}">
      <dgm:prSet/>
      <dgm:spPr/>
      <dgm:t>
        <a:bodyPr/>
        <a:lstStyle/>
        <a:p>
          <a:endParaRPr lang="en-US"/>
        </a:p>
      </dgm:t>
    </dgm:pt>
    <dgm:pt modelId="{21EE835D-9580-4634-8D6A-8DC895320BC5}">
      <dgm:prSet/>
      <dgm:spPr/>
      <dgm:t>
        <a:bodyPr/>
        <a:lstStyle/>
        <a:p>
          <a:pPr rtl="0"/>
          <a:r>
            <a:rPr lang="en-US" smtClean="0"/>
            <a:t>Increase Profitability </a:t>
          </a:r>
          <a:endParaRPr lang="en-US"/>
        </a:p>
      </dgm:t>
    </dgm:pt>
    <dgm:pt modelId="{40AF1399-2588-4C18-BBF6-6E66B303452B}" type="parTrans" cxnId="{7515B676-D9B1-4241-AF9E-CB3F9A75CA51}">
      <dgm:prSet/>
      <dgm:spPr/>
      <dgm:t>
        <a:bodyPr/>
        <a:lstStyle/>
        <a:p>
          <a:endParaRPr lang="en-US"/>
        </a:p>
      </dgm:t>
    </dgm:pt>
    <dgm:pt modelId="{5975CAF5-835B-49ED-A446-9A0CA81B263D}" type="sibTrans" cxnId="{7515B676-D9B1-4241-AF9E-CB3F9A75CA51}">
      <dgm:prSet/>
      <dgm:spPr/>
      <dgm:t>
        <a:bodyPr/>
        <a:lstStyle/>
        <a:p>
          <a:endParaRPr lang="en-US"/>
        </a:p>
      </dgm:t>
    </dgm:pt>
    <dgm:pt modelId="{6294FECC-4E5A-4358-B310-C4144F3BB357}" type="pres">
      <dgm:prSet presAssocID="{5B906A61-B780-4817-99C0-5E9A132BA498}" presName="linear" presStyleCnt="0">
        <dgm:presLayoutVars>
          <dgm:animLvl val="lvl"/>
          <dgm:resizeHandles val="exact"/>
        </dgm:presLayoutVars>
      </dgm:prSet>
      <dgm:spPr/>
      <dgm:t>
        <a:bodyPr/>
        <a:lstStyle/>
        <a:p>
          <a:endParaRPr lang="en-US"/>
        </a:p>
      </dgm:t>
    </dgm:pt>
    <dgm:pt modelId="{0CBB0367-5F88-4BD8-80F5-705FD3ADDB4A}" type="pres">
      <dgm:prSet presAssocID="{1B3142C1-6D1B-4330-9DD8-54B2527C0327}" presName="parentText" presStyleLbl="node1" presStyleIdx="0" presStyleCnt="5">
        <dgm:presLayoutVars>
          <dgm:chMax val="0"/>
          <dgm:bulletEnabled val="1"/>
        </dgm:presLayoutVars>
      </dgm:prSet>
      <dgm:spPr/>
      <dgm:t>
        <a:bodyPr/>
        <a:lstStyle/>
        <a:p>
          <a:endParaRPr lang="en-US"/>
        </a:p>
      </dgm:t>
    </dgm:pt>
    <dgm:pt modelId="{A4B935DA-0B9F-42AC-9E82-B5C199AAB402}" type="pres">
      <dgm:prSet presAssocID="{42A270F3-4E66-43AA-8C3D-8C49B24DE312}" presName="spacer" presStyleCnt="0"/>
      <dgm:spPr/>
    </dgm:pt>
    <dgm:pt modelId="{8B5FB8D0-577A-48D8-AE94-9B22E008D7F9}" type="pres">
      <dgm:prSet presAssocID="{6A2F8143-3D55-4BC7-8322-17A077205F43}" presName="parentText" presStyleLbl="node1" presStyleIdx="1" presStyleCnt="5">
        <dgm:presLayoutVars>
          <dgm:chMax val="0"/>
          <dgm:bulletEnabled val="1"/>
        </dgm:presLayoutVars>
      </dgm:prSet>
      <dgm:spPr/>
      <dgm:t>
        <a:bodyPr/>
        <a:lstStyle/>
        <a:p>
          <a:endParaRPr lang="en-US"/>
        </a:p>
      </dgm:t>
    </dgm:pt>
    <dgm:pt modelId="{658330F8-F066-4202-AC9F-00AC80421323}" type="pres">
      <dgm:prSet presAssocID="{1EE8869A-8CDC-4E31-BC6B-B7F36AD48963}" presName="spacer" presStyleCnt="0"/>
      <dgm:spPr/>
    </dgm:pt>
    <dgm:pt modelId="{90128C95-4436-4752-A219-A9A4CC804B3E}" type="pres">
      <dgm:prSet presAssocID="{5D24878E-5278-477E-85E5-4846CF7BA838}" presName="parentText" presStyleLbl="node1" presStyleIdx="2" presStyleCnt="5">
        <dgm:presLayoutVars>
          <dgm:chMax val="0"/>
          <dgm:bulletEnabled val="1"/>
        </dgm:presLayoutVars>
      </dgm:prSet>
      <dgm:spPr/>
      <dgm:t>
        <a:bodyPr/>
        <a:lstStyle/>
        <a:p>
          <a:endParaRPr lang="en-US"/>
        </a:p>
      </dgm:t>
    </dgm:pt>
    <dgm:pt modelId="{E42D6786-72CF-4F51-858A-559F9AE1042C}" type="pres">
      <dgm:prSet presAssocID="{60810496-565A-4E6B-8EE2-024B3EE329A6}" presName="spacer" presStyleCnt="0"/>
      <dgm:spPr/>
    </dgm:pt>
    <dgm:pt modelId="{FB23F834-398F-4B03-A6D9-FBECF1226A5F}" type="pres">
      <dgm:prSet presAssocID="{42A87D1D-533D-441E-BF55-D2EE770B5392}" presName="parentText" presStyleLbl="node1" presStyleIdx="3" presStyleCnt="5">
        <dgm:presLayoutVars>
          <dgm:chMax val="0"/>
          <dgm:bulletEnabled val="1"/>
        </dgm:presLayoutVars>
      </dgm:prSet>
      <dgm:spPr/>
      <dgm:t>
        <a:bodyPr/>
        <a:lstStyle/>
        <a:p>
          <a:endParaRPr lang="en-US"/>
        </a:p>
      </dgm:t>
    </dgm:pt>
    <dgm:pt modelId="{84F4BE62-726E-4E2F-9B6F-A2C452C2F85A}" type="pres">
      <dgm:prSet presAssocID="{CA763D38-D8E7-4008-8D05-D431D7F4549F}" presName="spacer" presStyleCnt="0"/>
      <dgm:spPr/>
    </dgm:pt>
    <dgm:pt modelId="{C04ABC28-3F05-4752-A9B5-AD1216BBE4C8}" type="pres">
      <dgm:prSet presAssocID="{21EE835D-9580-4634-8D6A-8DC895320BC5}" presName="parentText" presStyleLbl="node1" presStyleIdx="4" presStyleCnt="5">
        <dgm:presLayoutVars>
          <dgm:chMax val="0"/>
          <dgm:bulletEnabled val="1"/>
        </dgm:presLayoutVars>
      </dgm:prSet>
      <dgm:spPr/>
      <dgm:t>
        <a:bodyPr/>
        <a:lstStyle/>
        <a:p>
          <a:endParaRPr lang="en-US"/>
        </a:p>
      </dgm:t>
    </dgm:pt>
  </dgm:ptLst>
  <dgm:cxnLst>
    <dgm:cxn modelId="{5A5360C9-37E5-4520-943C-A35CD022E302}" type="presOf" srcId="{5D24878E-5278-477E-85E5-4846CF7BA838}" destId="{90128C95-4436-4752-A219-A9A4CC804B3E}" srcOrd="0" destOrd="0" presId="urn:microsoft.com/office/officeart/2005/8/layout/vList2"/>
    <dgm:cxn modelId="{1AFA31B0-4318-4454-8FB0-DD45E47258CB}" srcId="{5B906A61-B780-4817-99C0-5E9A132BA498}" destId="{6A2F8143-3D55-4BC7-8322-17A077205F43}" srcOrd="1" destOrd="0" parTransId="{CBD30B9A-246E-451E-9A54-112EB15ACB91}" sibTransId="{1EE8869A-8CDC-4E31-BC6B-B7F36AD48963}"/>
    <dgm:cxn modelId="{1323F4A6-FB7B-40D0-999B-4E1432EF9A94}" srcId="{5B906A61-B780-4817-99C0-5E9A132BA498}" destId="{42A87D1D-533D-441E-BF55-D2EE770B5392}" srcOrd="3" destOrd="0" parTransId="{E4816C91-F225-4BB7-88FD-B142DBC8AD5A}" sibTransId="{CA763D38-D8E7-4008-8D05-D431D7F4549F}"/>
    <dgm:cxn modelId="{5448D709-1E41-4F01-8C74-6A59536309BF}" type="presOf" srcId="{1B3142C1-6D1B-4330-9DD8-54B2527C0327}" destId="{0CBB0367-5F88-4BD8-80F5-705FD3ADDB4A}" srcOrd="0" destOrd="0" presId="urn:microsoft.com/office/officeart/2005/8/layout/vList2"/>
    <dgm:cxn modelId="{071A86C1-19CC-4DA6-B022-59FE77077EFF}" type="presOf" srcId="{5B906A61-B780-4817-99C0-5E9A132BA498}" destId="{6294FECC-4E5A-4358-B310-C4144F3BB357}" srcOrd="0" destOrd="0" presId="urn:microsoft.com/office/officeart/2005/8/layout/vList2"/>
    <dgm:cxn modelId="{7515B676-D9B1-4241-AF9E-CB3F9A75CA51}" srcId="{5B906A61-B780-4817-99C0-5E9A132BA498}" destId="{21EE835D-9580-4634-8D6A-8DC895320BC5}" srcOrd="4" destOrd="0" parTransId="{40AF1399-2588-4C18-BBF6-6E66B303452B}" sibTransId="{5975CAF5-835B-49ED-A446-9A0CA81B263D}"/>
    <dgm:cxn modelId="{B9D002F8-E8D0-4A03-9372-D11CC558963D}" type="presOf" srcId="{6A2F8143-3D55-4BC7-8322-17A077205F43}" destId="{8B5FB8D0-577A-48D8-AE94-9B22E008D7F9}" srcOrd="0" destOrd="0" presId="urn:microsoft.com/office/officeart/2005/8/layout/vList2"/>
    <dgm:cxn modelId="{3BA24CB0-4869-4474-B0F6-498BA4E0EFBA}" srcId="{5B906A61-B780-4817-99C0-5E9A132BA498}" destId="{5D24878E-5278-477E-85E5-4846CF7BA838}" srcOrd="2" destOrd="0" parTransId="{3C363D86-7C5B-4F94-AF56-DC9987260766}" sibTransId="{60810496-565A-4E6B-8EE2-024B3EE329A6}"/>
    <dgm:cxn modelId="{C778B1CE-4115-47C6-9967-DC1C1117FBD1}" type="presOf" srcId="{21EE835D-9580-4634-8D6A-8DC895320BC5}" destId="{C04ABC28-3F05-4752-A9B5-AD1216BBE4C8}" srcOrd="0" destOrd="0" presId="urn:microsoft.com/office/officeart/2005/8/layout/vList2"/>
    <dgm:cxn modelId="{B5959540-1288-4E3C-818B-034CD7D82B00}" type="presOf" srcId="{42A87D1D-533D-441E-BF55-D2EE770B5392}" destId="{FB23F834-398F-4B03-A6D9-FBECF1226A5F}" srcOrd="0" destOrd="0" presId="urn:microsoft.com/office/officeart/2005/8/layout/vList2"/>
    <dgm:cxn modelId="{98AC5C3D-4493-4576-8F29-D6286FE52B18}" srcId="{5B906A61-B780-4817-99C0-5E9A132BA498}" destId="{1B3142C1-6D1B-4330-9DD8-54B2527C0327}" srcOrd="0" destOrd="0" parTransId="{F6EE8656-38CF-4884-A071-2BF8AC1FC63E}" sibTransId="{42A270F3-4E66-43AA-8C3D-8C49B24DE312}"/>
    <dgm:cxn modelId="{A4134BA4-24D3-4F4D-BBC3-30C7D9351B30}" type="presParOf" srcId="{6294FECC-4E5A-4358-B310-C4144F3BB357}" destId="{0CBB0367-5F88-4BD8-80F5-705FD3ADDB4A}" srcOrd="0" destOrd="0" presId="urn:microsoft.com/office/officeart/2005/8/layout/vList2"/>
    <dgm:cxn modelId="{384CAF97-6DCA-49F9-A43C-3C5920E368EB}" type="presParOf" srcId="{6294FECC-4E5A-4358-B310-C4144F3BB357}" destId="{A4B935DA-0B9F-42AC-9E82-B5C199AAB402}" srcOrd="1" destOrd="0" presId="urn:microsoft.com/office/officeart/2005/8/layout/vList2"/>
    <dgm:cxn modelId="{3DB92E85-AB45-44E9-B283-194CD4ADD453}" type="presParOf" srcId="{6294FECC-4E5A-4358-B310-C4144F3BB357}" destId="{8B5FB8D0-577A-48D8-AE94-9B22E008D7F9}" srcOrd="2" destOrd="0" presId="urn:microsoft.com/office/officeart/2005/8/layout/vList2"/>
    <dgm:cxn modelId="{DDB79B5D-136F-4C17-846B-B5F31F3FA727}" type="presParOf" srcId="{6294FECC-4E5A-4358-B310-C4144F3BB357}" destId="{658330F8-F066-4202-AC9F-00AC80421323}" srcOrd="3" destOrd="0" presId="urn:microsoft.com/office/officeart/2005/8/layout/vList2"/>
    <dgm:cxn modelId="{75B7CA43-96F8-4557-BFE3-701AE3E736CB}" type="presParOf" srcId="{6294FECC-4E5A-4358-B310-C4144F3BB357}" destId="{90128C95-4436-4752-A219-A9A4CC804B3E}" srcOrd="4" destOrd="0" presId="urn:microsoft.com/office/officeart/2005/8/layout/vList2"/>
    <dgm:cxn modelId="{BC916850-DF64-4BBB-A9B7-3EDED320C128}" type="presParOf" srcId="{6294FECC-4E5A-4358-B310-C4144F3BB357}" destId="{E42D6786-72CF-4F51-858A-559F9AE1042C}" srcOrd="5" destOrd="0" presId="urn:microsoft.com/office/officeart/2005/8/layout/vList2"/>
    <dgm:cxn modelId="{765F5757-52E1-4F7F-B815-E859937B754D}" type="presParOf" srcId="{6294FECC-4E5A-4358-B310-C4144F3BB357}" destId="{FB23F834-398F-4B03-A6D9-FBECF1226A5F}" srcOrd="6" destOrd="0" presId="urn:microsoft.com/office/officeart/2005/8/layout/vList2"/>
    <dgm:cxn modelId="{AA7A4266-C124-407F-ABFC-54A566E4D299}" type="presParOf" srcId="{6294FECC-4E5A-4358-B310-C4144F3BB357}" destId="{84F4BE62-726E-4E2F-9B6F-A2C452C2F85A}" srcOrd="7" destOrd="0" presId="urn:microsoft.com/office/officeart/2005/8/layout/vList2"/>
    <dgm:cxn modelId="{AD3F463D-3902-4B8F-8BCF-11EB8C97E671}" type="presParOf" srcId="{6294FECC-4E5A-4358-B310-C4144F3BB357}" destId="{C04ABC28-3F05-4752-A9B5-AD1216BBE4C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75436-4D35-4136-8765-CC1A2911260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F6B9AF9-7801-4E99-B4D3-A014AB3891E8}">
      <dgm:prSet phldrT="[Text]"/>
      <dgm:spPr/>
      <dgm:t>
        <a:bodyPr/>
        <a:lstStyle/>
        <a:p>
          <a:r>
            <a:rPr lang="en-US" dirty="0" smtClean="0"/>
            <a:t>Types </a:t>
          </a:r>
          <a:endParaRPr lang="en-US" dirty="0"/>
        </a:p>
      </dgm:t>
    </dgm:pt>
    <dgm:pt modelId="{A8394A03-923D-4C81-B7FE-DC940B15AB96}" type="parTrans" cxnId="{C4DF9454-786D-4701-BAEB-31F219D852A5}">
      <dgm:prSet/>
      <dgm:spPr/>
      <dgm:t>
        <a:bodyPr/>
        <a:lstStyle/>
        <a:p>
          <a:endParaRPr lang="en-US"/>
        </a:p>
      </dgm:t>
    </dgm:pt>
    <dgm:pt modelId="{77F7FC24-E159-4867-AFF9-A0DC0B267D97}" type="sibTrans" cxnId="{C4DF9454-786D-4701-BAEB-31F219D852A5}">
      <dgm:prSet/>
      <dgm:spPr/>
      <dgm:t>
        <a:bodyPr/>
        <a:lstStyle/>
        <a:p>
          <a:endParaRPr lang="en-US"/>
        </a:p>
      </dgm:t>
    </dgm:pt>
    <dgm:pt modelId="{98CCF7DF-CB97-45D9-A69D-2873BCD84B56}">
      <dgm:prSet phldrT="[Text]"/>
      <dgm:spPr/>
      <dgm:t>
        <a:bodyPr/>
        <a:lstStyle/>
        <a:p>
          <a:r>
            <a:rPr lang="en-US" dirty="0" smtClean="0"/>
            <a:t>Based on Auditor</a:t>
          </a:r>
          <a:endParaRPr lang="en-US" dirty="0"/>
        </a:p>
      </dgm:t>
    </dgm:pt>
    <dgm:pt modelId="{6CF90819-E33C-40D0-B367-4A1214998371}" type="parTrans" cxnId="{50762E88-D0C3-4D2E-993D-77AD6413CF33}">
      <dgm:prSet/>
      <dgm:spPr/>
      <dgm:t>
        <a:bodyPr/>
        <a:lstStyle/>
        <a:p>
          <a:endParaRPr lang="en-US"/>
        </a:p>
      </dgm:t>
    </dgm:pt>
    <dgm:pt modelId="{F79710DC-6D7B-4A24-9DE3-C529EB77BD67}" type="sibTrans" cxnId="{50762E88-D0C3-4D2E-993D-77AD6413CF33}">
      <dgm:prSet/>
      <dgm:spPr/>
      <dgm:t>
        <a:bodyPr/>
        <a:lstStyle/>
        <a:p>
          <a:endParaRPr lang="en-US"/>
        </a:p>
      </dgm:t>
    </dgm:pt>
    <dgm:pt modelId="{AD3D7DB0-2BAC-4B54-B7AE-C4E324617832}">
      <dgm:prSet phldrT="[Text]"/>
      <dgm:spPr/>
      <dgm:t>
        <a:bodyPr/>
        <a:lstStyle/>
        <a:p>
          <a:r>
            <a:rPr lang="en-US" dirty="0" smtClean="0"/>
            <a:t>Internal</a:t>
          </a:r>
        </a:p>
        <a:p>
          <a:r>
            <a:rPr lang="en-US" dirty="0" smtClean="0"/>
            <a:t> (Also called first party)  </a:t>
          </a:r>
          <a:endParaRPr lang="en-US" dirty="0"/>
        </a:p>
      </dgm:t>
    </dgm:pt>
    <dgm:pt modelId="{B79C5DE4-EA47-43E6-BB47-5D7803024701}" type="parTrans" cxnId="{BC383B78-1C8A-4FDE-9E67-95A2C24021C0}">
      <dgm:prSet/>
      <dgm:spPr/>
      <dgm:t>
        <a:bodyPr/>
        <a:lstStyle/>
        <a:p>
          <a:endParaRPr lang="en-US"/>
        </a:p>
      </dgm:t>
    </dgm:pt>
    <dgm:pt modelId="{01F682C7-0A01-4610-9AAD-74096D9E3593}" type="sibTrans" cxnId="{BC383B78-1C8A-4FDE-9E67-95A2C24021C0}">
      <dgm:prSet/>
      <dgm:spPr/>
      <dgm:t>
        <a:bodyPr/>
        <a:lstStyle/>
        <a:p>
          <a:endParaRPr lang="en-US"/>
        </a:p>
      </dgm:t>
    </dgm:pt>
    <dgm:pt modelId="{C8C16C5B-8A68-4E33-AB20-DFA72412C860}">
      <dgm:prSet phldrT="[Text]"/>
      <dgm:spPr/>
      <dgm:t>
        <a:bodyPr/>
        <a:lstStyle/>
        <a:p>
          <a:r>
            <a:rPr lang="en-US" dirty="0" smtClean="0"/>
            <a:t>External (Second &amp; Third Parties audit) </a:t>
          </a:r>
          <a:endParaRPr lang="en-US" dirty="0"/>
        </a:p>
      </dgm:t>
    </dgm:pt>
    <dgm:pt modelId="{9FEC584C-C772-416D-BB37-C34DA411AC4C}" type="parTrans" cxnId="{EF5CAC71-87C2-4768-8986-C5D2B0D8DCCA}">
      <dgm:prSet/>
      <dgm:spPr/>
      <dgm:t>
        <a:bodyPr/>
        <a:lstStyle/>
        <a:p>
          <a:endParaRPr lang="en-US"/>
        </a:p>
      </dgm:t>
    </dgm:pt>
    <dgm:pt modelId="{C7639C66-F930-401C-BBD2-96BC56DCB4C2}" type="sibTrans" cxnId="{EF5CAC71-87C2-4768-8986-C5D2B0D8DCCA}">
      <dgm:prSet/>
      <dgm:spPr/>
      <dgm:t>
        <a:bodyPr/>
        <a:lstStyle/>
        <a:p>
          <a:endParaRPr lang="en-US"/>
        </a:p>
      </dgm:t>
    </dgm:pt>
    <dgm:pt modelId="{5FC733F6-26FA-4696-AF01-739AD7DBE87C}">
      <dgm:prSet phldrT="[Text]"/>
      <dgm:spPr/>
      <dgm:t>
        <a:bodyPr/>
        <a:lstStyle/>
        <a:p>
          <a:r>
            <a:rPr lang="en-US" dirty="0" smtClean="0"/>
            <a:t>Based on Scope </a:t>
          </a:r>
          <a:endParaRPr lang="en-US" dirty="0"/>
        </a:p>
      </dgm:t>
    </dgm:pt>
    <dgm:pt modelId="{7D614651-F480-4F1C-8549-D44AB074EF90}" type="parTrans" cxnId="{594C267C-450E-4E5D-8961-555BECD2CEF6}">
      <dgm:prSet/>
      <dgm:spPr/>
      <dgm:t>
        <a:bodyPr/>
        <a:lstStyle/>
        <a:p>
          <a:endParaRPr lang="en-US"/>
        </a:p>
      </dgm:t>
    </dgm:pt>
    <dgm:pt modelId="{32FB39D9-3A98-4EAF-88D3-0C27544FD138}" type="sibTrans" cxnId="{594C267C-450E-4E5D-8961-555BECD2CEF6}">
      <dgm:prSet/>
      <dgm:spPr/>
      <dgm:t>
        <a:bodyPr/>
        <a:lstStyle/>
        <a:p>
          <a:endParaRPr lang="en-US"/>
        </a:p>
      </dgm:t>
    </dgm:pt>
    <dgm:pt modelId="{DB193A27-6C5C-4219-B015-0EC07961687D}">
      <dgm:prSet phldrT="[Text]"/>
      <dgm:spPr/>
      <dgm:t>
        <a:bodyPr/>
        <a:lstStyle/>
        <a:p>
          <a:r>
            <a:rPr lang="en-US" dirty="0" smtClean="0"/>
            <a:t>Horizontal </a:t>
          </a:r>
          <a:endParaRPr lang="en-US" dirty="0"/>
        </a:p>
      </dgm:t>
    </dgm:pt>
    <dgm:pt modelId="{F13D5588-754F-4E4E-A234-9F82F72C061B}" type="parTrans" cxnId="{0A37C022-206B-4351-9108-0B8C0CCD32AE}">
      <dgm:prSet/>
      <dgm:spPr/>
      <dgm:t>
        <a:bodyPr/>
        <a:lstStyle/>
        <a:p>
          <a:endParaRPr lang="en-US"/>
        </a:p>
      </dgm:t>
    </dgm:pt>
    <dgm:pt modelId="{2A9165E9-D99C-4A0A-825F-7E88033848FB}" type="sibTrans" cxnId="{0A37C022-206B-4351-9108-0B8C0CCD32AE}">
      <dgm:prSet/>
      <dgm:spPr/>
      <dgm:t>
        <a:bodyPr/>
        <a:lstStyle/>
        <a:p>
          <a:endParaRPr lang="en-US"/>
        </a:p>
      </dgm:t>
    </dgm:pt>
    <dgm:pt modelId="{BAB9C7B5-3BF5-407F-8B3F-8D67C59B2385}">
      <dgm:prSet/>
      <dgm:spPr/>
      <dgm:t>
        <a:bodyPr/>
        <a:lstStyle/>
        <a:p>
          <a:r>
            <a:rPr lang="en-US" dirty="0" smtClean="0"/>
            <a:t>Vertical </a:t>
          </a:r>
          <a:endParaRPr lang="en-US" dirty="0"/>
        </a:p>
      </dgm:t>
    </dgm:pt>
    <dgm:pt modelId="{BA6E227D-D0F2-4A35-A110-A4CE81B624EF}" type="parTrans" cxnId="{17F17EA7-650A-443C-BF8A-69FC5F170424}">
      <dgm:prSet/>
      <dgm:spPr/>
      <dgm:t>
        <a:bodyPr/>
        <a:lstStyle/>
        <a:p>
          <a:endParaRPr lang="en-US"/>
        </a:p>
      </dgm:t>
    </dgm:pt>
    <dgm:pt modelId="{82B51413-A475-4137-9F19-2AA5A397DAE9}" type="sibTrans" cxnId="{17F17EA7-650A-443C-BF8A-69FC5F170424}">
      <dgm:prSet/>
      <dgm:spPr/>
      <dgm:t>
        <a:bodyPr/>
        <a:lstStyle/>
        <a:p>
          <a:endParaRPr lang="en-US"/>
        </a:p>
      </dgm:t>
    </dgm:pt>
    <dgm:pt modelId="{A6F84D94-E667-427E-A3C8-F22B7570EF77}" type="pres">
      <dgm:prSet presAssocID="{15175436-4D35-4136-8765-CC1A29112607}" presName="hierChild1" presStyleCnt="0">
        <dgm:presLayoutVars>
          <dgm:chPref val="1"/>
          <dgm:dir/>
          <dgm:animOne val="branch"/>
          <dgm:animLvl val="lvl"/>
          <dgm:resizeHandles/>
        </dgm:presLayoutVars>
      </dgm:prSet>
      <dgm:spPr/>
      <dgm:t>
        <a:bodyPr/>
        <a:lstStyle/>
        <a:p>
          <a:endParaRPr lang="en-US"/>
        </a:p>
      </dgm:t>
    </dgm:pt>
    <dgm:pt modelId="{BE565078-988D-4A0E-92D7-52E49BC538A4}" type="pres">
      <dgm:prSet presAssocID="{4F6B9AF9-7801-4E99-B4D3-A014AB3891E8}" presName="hierRoot1" presStyleCnt="0"/>
      <dgm:spPr/>
    </dgm:pt>
    <dgm:pt modelId="{A7978E45-818B-4D8C-9254-628FDC24F7A4}" type="pres">
      <dgm:prSet presAssocID="{4F6B9AF9-7801-4E99-B4D3-A014AB3891E8}" presName="composite" presStyleCnt="0"/>
      <dgm:spPr/>
    </dgm:pt>
    <dgm:pt modelId="{574E94D7-0CB6-4F58-BDCB-24FAAC30F061}" type="pres">
      <dgm:prSet presAssocID="{4F6B9AF9-7801-4E99-B4D3-A014AB3891E8}" presName="background" presStyleLbl="node0" presStyleIdx="0" presStyleCnt="1"/>
      <dgm:spPr/>
    </dgm:pt>
    <dgm:pt modelId="{3D14DBDC-32FF-48D0-9580-72050CFD07B7}" type="pres">
      <dgm:prSet presAssocID="{4F6B9AF9-7801-4E99-B4D3-A014AB3891E8}" presName="text" presStyleLbl="fgAcc0" presStyleIdx="0" presStyleCnt="1">
        <dgm:presLayoutVars>
          <dgm:chPref val="3"/>
        </dgm:presLayoutVars>
      </dgm:prSet>
      <dgm:spPr/>
      <dgm:t>
        <a:bodyPr/>
        <a:lstStyle/>
        <a:p>
          <a:endParaRPr lang="en-US"/>
        </a:p>
      </dgm:t>
    </dgm:pt>
    <dgm:pt modelId="{E1CC272C-8F3B-46C9-AF58-061424A86705}" type="pres">
      <dgm:prSet presAssocID="{4F6B9AF9-7801-4E99-B4D3-A014AB3891E8}" presName="hierChild2" presStyleCnt="0"/>
      <dgm:spPr/>
    </dgm:pt>
    <dgm:pt modelId="{B038CE5C-F57F-4BA9-B264-1988BE751DBF}" type="pres">
      <dgm:prSet presAssocID="{6CF90819-E33C-40D0-B367-4A1214998371}" presName="Name10" presStyleLbl="parChTrans1D2" presStyleIdx="0" presStyleCnt="2"/>
      <dgm:spPr/>
      <dgm:t>
        <a:bodyPr/>
        <a:lstStyle/>
        <a:p>
          <a:endParaRPr lang="en-US"/>
        </a:p>
      </dgm:t>
    </dgm:pt>
    <dgm:pt modelId="{86E1973A-9581-48DF-BD1F-CC7639AA2954}" type="pres">
      <dgm:prSet presAssocID="{98CCF7DF-CB97-45D9-A69D-2873BCD84B56}" presName="hierRoot2" presStyleCnt="0"/>
      <dgm:spPr/>
    </dgm:pt>
    <dgm:pt modelId="{1C024C14-D6B0-4840-B58D-5FD323503264}" type="pres">
      <dgm:prSet presAssocID="{98CCF7DF-CB97-45D9-A69D-2873BCD84B56}" presName="composite2" presStyleCnt="0"/>
      <dgm:spPr/>
    </dgm:pt>
    <dgm:pt modelId="{76B5360A-A754-4955-AF19-2CDF2A9D45BE}" type="pres">
      <dgm:prSet presAssocID="{98CCF7DF-CB97-45D9-A69D-2873BCD84B56}" presName="background2" presStyleLbl="node2" presStyleIdx="0" presStyleCnt="2"/>
      <dgm:spPr/>
    </dgm:pt>
    <dgm:pt modelId="{1815DD42-1B86-497B-A869-5A20455FF025}" type="pres">
      <dgm:prSet presAssocID="{98CCF7DF-CB97-45D9-A69D-2873BCD84B56}" presName="text2" presStyleLbl="fgAcc2" presStyleIdx="0" presStyleCnt="2">
        <dgm:presLayoutVars>
          <dgm:chPref val="3"/>
        </dgm:presLayoutVars>
      </dgm:prSet>
      <dgm:spPr/>
      <dgm:t>
        <a:bodyPr/>
        <a:lstStyle/>
        <a:p>
          <a:endParaRPr lang="en-US"/>
        </a:p>
      </dgm:t>
    </dgm:pt>
    <dgm:pt modelId="{68FC0F38-C71D-4D38-AB9D-F4ECD4894C4C}" type="pres">
      <dgm:prSet presAssocID="{98CCF7DF-CB97-45D9-A69D-2873BCD84B56}" presName="hierChild3" presStyleCnt="0"/>
      <dgm:spPr/>
    </dgm:pt>
    <dgm:pt modelId="{CE9537B2-817B-4DC8-90A0-B978E9627542}" type="pres">
      <dgm:prSet presAssocID="{B79C5DE4-EA47-43E6-BB47-5D7803024701}" presName="Name17" presStyleLbl="parChTrans1D3" presStyleIdx="0" presStyleCnt="4"/>
      <dgm:spPr/>
      <dgm:t>
        <a:bodyPr/>
        <a:lstStyle/>
        <a:p>
          <a:endParaRPr lang="en-US"/>
        </a:p>
      </dgm:t>
    </dgm:pt>
    <dgm:pt modelId="{9DD67149-51A7-4BE4-800E-610A6C459F36}" type="pres">
      <dgm:prSet presAssocID="{AD3D7DB0-2BAC-4B54-B7AE-C4E324617832}" presName="hierRoot3" presStyleCnt="0"/>
      <dgm:spPr/>
    </dgm:pt>
    <dgm:pt modelId="{C0FA4263-B372-4ABC-AE68-3A9A15FF1175}" type="pres">
      <dgm:prSet presAssocID="{AD3D7DB0-2BAC-4B54-B7AE-C4E324617832}" presName="composite3" presStyleCnt="0"/>
      <dgm:spPr/>
    </dgm:pt>
    <dgm:pt modelId="{3420E397-4BD5-4E91-921A-656DF41E5E48}" type="pres">
      <dgm:prSet presAssocID="{AD3D7DB0-2BAC-4B54-B7AE-C4E324617832}" presName="background3" presStyleLbl="node3" presStyleIdx="0" presStyleCnt="4"/>
      <dgm:spPr/>
    </dgm:pt>
    <dgm:pt modelId="{B805A373-BA2F-4F91-843C-8BB25B2360C0}" type="pres">
      <dgm:prSet presAssocID="{AD3D7DB0-2BAC-4B54-B7AE-C4E324617832}" presName="text3" presStyleLbl="fgAcc3" presStyleIdx="0" presStyleCnt="4">
        <dgm:presLayoutVars>
          <dgm:chPref val="3"/>
        </dgm:presLayoutVars>
      </dgm:prSet>
      <dgm:spPr/>
      <dgm:t>
        <a:bodyPr/>
        <a:lstStyle/>
        <a:p>
          <a:endParaRPr lang="en-US"/>
        </a:p>
      </dgm:t>
    </dgm:pt>
    <dgm:pt modelId="{67C1C1BD-EC72-4EC7-9BD5-4FA6841A31DC}" type="pres">
      <dgm:prSet presAssocID="{AD3D7DB0-2BAC-4B54-B7AE-C4E324617832}" presName="hierChild4" presStyleCnt="0"/>
      <dgm:spPr/>
    </dgm:pt>
    <dgm:pt modelId="{326AB796-DFC6-4E48-9B61-602B3C5695C6}" type="pres">
      <dgm:prSet presAssocID="{9FEC584C-C772-416D-BB37-C34DA411AC4C}" presName="Name17" presStyleLbl="parChTrans1D3" presStyleIdx="1" presStyleCnt="4"/>
      <dgm:spPr/>
      <dgm:t>
        <a:bodyPr/>
        <a:lstStyle/>
        <a:p>
          <a:endParaRPr lang="en-US"/>
        </a:p>
      </dgm:t>
    </dgm:pt>
    <dgm:pt modelId="{D684D847-0B15-4AF2-81A0-513D94D25854}" type="pres">
      <dgm:prSet presAssocID="{C8C16C5B-8A68-4E33-AB20-DFA72412C860}" presName="hierRoot3" presStyleCnt="0"/>
      <dgm:spPr/>
    </dgm:pt>
    <dgm:pt modelId="{16C18D34-76FC-4C70-9CB7-9143BACFCA44}" type="pres">
      <dgm:prSet presAssocID="{C8C16C5B-8A68-4E33-AB20-DFA72412C860}" presName="composite3" presStyleCnt="0"/>
      <dgm:spPr/>
    </dgm:pt>
    <dgm:pt modelId="{D890596C-29C1-4AAB-9410-7FF2168B04AC}" type="pres">
      <dgm:prSet presAssocID="{C8C16C5B-8A68-4E33-AB20-DFA72412C860}" presName="background3" presStyleLbl="node3" presStyleIdx="1" presStyleCnt="4"/>
      <dgm:spPr/>
    </dgm:pt>
    <dgm:pt modelId="{100DD213-569C-4B1C-91B0-B64A7DF385FD}" type="pres">
      <dgm:prSet presAssocID="{C8C16C5B-8A68-4E33-AB20-DFA72412C860}" presName="text3" presStyleLbl="fgAcc3" presStyleIdx="1" presStyleCnt="4">
        <dgm:presLayoutVars>
          <dgm:chPref val="3"/>
        </dgm:presLayoutVars>
      </dgm:prSet>
      <dgm:spPr/>
      <dgm:t>
        <a:bodyPr/>
        <a:lstStyle/>
        <a:p>
          <a:endParaRPr lang="en-US"/>
        </a:p>
      </dgm:t>
    </dgm:pt>
    <dgm:pt modelId="{5F69CA7A-D274-4E78-A0C2-BC4179DA8A3B}" type="pres">
      <dgm:prSet presAssocID="{C8C16C5B-8A68-4E33-AB20-DFA72412C860}" presName="hierChild4" presStyleCnt="0"/>
      <dgm:spPr/>
    </dgm:pt>
    <dgm:pt modelId="{9D1CA07E-F06E-4494-968D-D58BDF754BF8}" type="pres">
      <dgm:prSet presAssocID="{7D614651-F480-4F1C-8549-D44AB074EF90}" presName="Name10" presStyleLbl="parChTrans1D2" presStyleIdx="1" presStyleCnt="2"/>
      <dgm:spPr/>
      <dgm:t>
        <a:bodyPr/>
        <a:lstStyle/>
        <a:p>
          <a:endParaRPr lang="en-US"/>
        </a:p>
      </dgm:t>
    </dgm:pt>
    <dgm:pt modelId="{963E60C7-CC49-450F-B14F-118F59E84C9F}" type="pres">
      <dgm:prSet presAssocID="{5FC733F6-26FA-4696-AF01-739AD7DBE87C}" presName="hierRoot2" presStyleCnt="0"/>
      <dgm:spPr/>
    </dgm:pt>
    <dgm:pt modelId="{8D8974D4-AA5A-4998-9A52-78FBF34D2FC2}" type="pres">
      <dgm:prSet presAssocID="{5FC733F6-26FA-4696-AF01-739AD7DBE87C}" presName="composite2" presStyleCnt="0"/>
      <dgm:spPr/>
    </dgm:pt>
    <dgm:pt modelId="{6AC08BC4-6842-4393-B9F1-1029F887DBAE}" type="pres">
      <dgm:prSet presAssocID="{5FC733F6-26FA-4696-AF01-739AD7DBE87C}" presName="background2" presStyleLbl="node2" presStyleIdx="1" presStyleCnt="2"/>
      <dgm:spPr/>
    </dgm:pt>
    <dgm:pt modelId="{9F840CF0-FFAF-4ABA-B21A-AC3C6640B9B8}" type="pres">
      <dgm:prSet presAssocID="{5FC733F6-26FA-4696-AF01-739AD7DBE87C}" presName="text2" presStyleLbl="fgAcc2" presStyleIdx="1" presStyleCnt="2">
        <dgm:presLayoutVars>
          <dgm:chPref val="3"/>
        </dgm:presLayoutVars>
      </dgm:prSet>
      <dgm:spPr/>
      <dgm:t>
        <a:bodyPr/>
        <a:lstStyle/>
        <a:p>
          <a:endParaRPr lang="en-US"/>
        </a:p>
      </dgm:t>
    </dgm:pt>
    <dgm:pt modelId="{74149A04-EB48-4AA2-A60B-5EDE6B7370B0}" type="pres">
      <dgm:prSet presAssocID="{5FC733F6-26FA-4696-AF01-739AD7DBE87C}" presName="hierChild3" presStyleCnt="0"/>
      <dgm:spPr/>
    </dgm:pt>
    <dgm:pt modelId="{832CF8E0-660D-4B47-A192-9CACA7960001}" type="pres">
      <dgm:prSet presAssocID="{F13D5588-754F-4E4E-A234-9F82F72C061B}" presName="Name17" presStyleLbl="parChTrans1D3" presStyleIdx="2" presStyleCnt="4"/>
      <dgm:spPr/>
      <dgm:t>
        <a:bodyPr/>
        <a:lstStyle/>
        <a:p>
          <a:endParaRPr lang="en-US"/>
        </a:p>
      </dgm:t>
    </dgm:pt>
    <dgm:pt modelId="{1626AC99-78A6-4826-A2C5-175B9DFF80EF}" type="pres">
      <dgm:prSet presAssocID="{DB193A27-6C5C-4219-B015-0EC07961687D}" presName="hierRoot3" presStyleCnt="0"/>
      <dgm:spPr/>
    </dgm:pt>
    <dgm:pt modelId="{A168BF45-4CE0-4799-ADED-B5A72FA15E91}" type="pres">
      <dgm:prSet presAssocID="{DB193A27-6C5C-4219-B015-0EC07961687D}" presName="composite3" presStyleCnt="0"/>
      <dgm:spPr/>
    </dgm:pt>
    <dgm:pt modelId="{2AB1EA6C-8A85-4052-8952-116A12DD34D8}" type="pres">
      <dgm:prSet presAssocID="{DB193A27-6C5C-4219-B015-0EC07961687D}" presName="background3" presStyleLbl="node3" presStyleIdx="2" presStyleCnt="4"/>
      <dgm:spPr/>
    </dgm:pt>
    <dgm:pt modelId="{EEBDC67B-3027-4C2E-AFF4-58D4A0056968}" type="pres">
      <dgm:prSet presAssocID="{DB193A27-6C5C-4219-B015-0EC07961687D}" presName="text3" presStyleLbl="fgAcc3" presStyleIdx="2" presStyleCnt="4">
        <dgm:presLayoutVars>
          <dgm:chPref val="3"/>
        </dgm:presLayoutVars>
      </dgm:prSet>
      <dgm:spPr/>
      <dgm:t>
        <a:bodyPr/>
        <a:lstStyle/>
        <a:p>
          <a:endParaRPr lang="en-US"/>
        </a:p>
      </dgm:t>
    </dgm:pt>
    <dgm:pt modelId="{E25AD480-7D36-4836-8E62-0EEC4A8A8F87}" type="pres">
      <dgm:prSet presAssocID="{DB193A27-6C5C-4219-B015-0EC07961687D}" presName="hierChild4" presStyleCnt="0"/>
      <dgm:spPr/>
    </dgm:pt>
    <dgm:pt modelId="{4B248694-9109-46EA-8CE4-5C2C28A456D4}" type="pres">
      <dgm:prSet presAssocID="{BA6E227D-D0F2-4A35-A110-A4CE81B624EF}" presName="Name17" presStyleLbl="parChTrans1D3" presStyleIdx="3" presStyleCnt="4"/>
      <dgm:spPr/>
      <dgm:t>
        <a:bodyPr/>
        <a:lstStyle/>
        <a:p>
          <a:endParaRPr lang="en-US"/>
        </a:p>
      </dgm:t>
    </dgm:pt>
    <dgm:pt modelId="{EB71251E-DCFF-4F04-B127-3F8022645D7A}" type="pres">
      <dgm:prSet presAssocID="{BAB9C7B5-3BF5-407F-8B3F-8D67C59B2385}" presName="hierRoot3" presStyleCnt="0"/>
      <dgm:spPr/>
    </dgm:pt>
    <dgm:pt modelId="{696B1CC9-B3F0-4AE4-9642-80A58FD7D182}" type="pres">
      <dgm:prSet presAssocID="{BAB9C7B5-3BF5-407F-8B3F-8D67C59B2385}" presName="composite3" presStyleCnt="0"/>
      <dgm:spPr/>
    </dgm:pt>
    <dgm:pt modelId="{48EC74E4-7958-42FA-83E0-F119289D127E}" type="pres">
      <dgm:prSet presAssocID="{BAB9C7B5-3BF5-407F-8B3F-8D67C59B2385}" presName="background3" presStyleLbl="node3" presStyleIdx="3" presStyleCnt="4"/>
      <dgm:spPr/>
    </dgm:pt>
    <dgm:pt modelId="{1430864F-59F5-488A-BDEC-C2CD02C38523}" type="pres">
      <dgm:prSet presAssocID="{BAB9C7B5-3BF5-407F-8B3F-8D67C59B2385}" presName="text3" presStyleLbl="fgAcc3" presStyleIdx="3" presStyleCnt="4">
        <dgm:presLayoutVars>
          <dgm:chPref val="3"/>
        </dgm:presLayoutVars>
      </dgm:prSet>
      <dgm:spPr/>
      <dgm:t>
        <a:bodyPr/>
        <a:lstStyle/>
        <a:p>
          <a:endParaRPr lang="en-US"/>
        </a:p>
      </dgm:t>
    </dgm:pt>
    <dgm:pt modelId="{794537CE-F3E0-46C9-92E1-0F5EAFC4694C}" type="pres">
      <dgm:prSet presAssocID="{BAB9C7B5-3BF5-407F-8B3F-8D67C59B2385}" presName="hierChild4" presStyleCnt="0"/>
      <dgm:spPr/>
    </dgm:pt>
  </dgm:ptLst>
  <dgm:cxnLst>
    <dgm:cxn modelId="{368340DC-E2E2-409A-85E6-BC81CE779C59}" type="presOf" srcId="{F13D5588-754F-4E4E-A234-9F82F72C061B}" destId="{832CF8E0-660D-4B47-A192-9CACA7960001}" srcOrd="0" destOrd="0" presId="urn:microsoft.com/office/officeart/2005/8/layout/hierarchy1"/>
    <dgm:cxn modelId="{16CEA43E-899E-4886-9FD3-064854FD5494}" type="presOf" srcId="{9FEC584C-C772-416D-BB37-C34DA411AC4C}" destId="{326AB796-DFC6-4E48-9B61-602B3C5695C6}" srcOrd="0" destOrd="0" presId="urn:microsoft.com/office/officeart/2005/8/layout/hierarchy1"/>
    <dgm:cxn modelId="{1B7161DC-D838-430A-B74F-E4C1FF5F1203}" type="presOf" srcId="{4F6B9AF9-7801-4E99-B4D3-A014AB3891E8}" destId="{3D14DBDC-32FF-48D0-9580-72050CFD07B7}" srcOrd="0" destOrd="0" presId="urn:microsoft.com/office/officeart/2005/8/layout/hierarchy1"/>
    <dgm:cxn modelId="{A011A1D6-B87F-4D3B-AE4C-99340A464ED3}" type="presOf" srcId="{BAB9C7B5-3BF5-407F-8B3F-8D67C59B2385}" destId="{1430864F-59F5-488A-BDEC-C2CD02C38523}" srcOrd="0" destOrd="0" presId="urn:microsoft.com/office/officeart/2005/8/layout/hierarchy1"/>
    <dgm:cxn modelId="{5EBCE387-21B6-4BAF-8F07-14B39F5AE36D}" type="presOf" srcId="{B79C5DE4-EA47-43E6-BB47-5D7803024701}" destId="{CE9537B2-817B-4DC8-90A0-B978E9627542}" srcOrd="0" destOrd="0" presId="urn:microsoft.com/office/officeart/2005/8/layout/hierarchy1"/>
    <dgm:cxn modelId="{98577047-0EC1-48D7-A436-A1E4C1C27689}" type="presOf" srcId="{C8C16C5B-8A68-4E33-AB20-DFA72412C860}" destId="{100DD213-569C-4B1C-91B0-B64A7DF385FD}" srcOrd="0" destOrd="0" presId="urn:microsoft.com/office/officeart/2005/8/layout/hierarchy1"/>
    <dgm:cxn modelId="{6F77F62F-FB70-4DD7-A249-1170453B13CB}" type="presOf" srcId="{DB193A27-6C5C-4219-B015-0EC07961687D}" destId="{EEBDC67B-3027-4C2E-AFF4-58D4A0056968}" srcOrd="0" destOrd="0" presId="urn:microsoft.com/office/officeart/2005/8/layout/hierarchy1"/>
    <dgm:cxn modelId="{3827C3D2-2C51-4117-A63A-C8DA5151C35B}" type="presOf" srcId="{5FC733F6-26FA-4696-AF01-739AD7DBE87C}" destId="{9F840CF0-FFAF-4ABA-B21A-AC3C6640B9B8}" srcOrd="0" destOrd="0" presId="urn:microsoft.com/office/officeart/2005/8/layout/hierarchy1"/>
    <dgm:cxn modelId="{0A37C022-206B-4351-9108-0B8C0CCD32AE}" srcId="{5FC733F6-26FA-4696-AF01-739AD7DBE87C}" destId="{DB193A27-6C5C-4219-B015-0EC07961687D}" srcOrd="0" destOrd="0" parTransId="{F13D5588-754F-4E4E-A234-9F82F72C061B}" sibTransId="{2A9165E9-D99C-4A0A-825F-7E88033848FB}"/>
    <dgm:cxn modelId="{EF5CAC71-87C2-4768-8986-C5D2B0D8DCCA}" srcId="{98CCF7DF-CB97-45D9-A69D-2873BCD84B56}" destId="{C8C16C5B-8A68-4E33-AB20-DFA72412C860}" srcOrd="1" destOrd="0" parTransId="{9FEC584C-C772-416D-BB37-C34DA411AC4C}" sibTransId="{C7639C66-F930-401C-BBD2-96BC56DCB4C2}"/>
    <dgm:cxn modelId="{50762E88-D0C3-4D2E-993D-77AD6413CF33}" srcId="{4F6B9AF9-7801-4E99-B4D3-A014AB3891E8}" destId="{98CCF7DF-CB97-45D9-A69D-2873BCD84B56}" srcOrd="0" destOrd="0" parTransId="{6CF90819-E33C-40D0-B367-4A1214998371}" sibTransId="{F79710DC-6D7B-4A24-9DE3-C529EB77BD67}"/>
    <dgm:cxn modelId="{17F17EA7-650A-443C-BF8A-69FC5F170424}" srcId="{5FC733F6-26FA-4696-AF01-739AD7DBE87C}" destId="{BAB9C7B5-3BF5-407F-8B3F-8D67C59B2385}" srcOrd="1" destOrd="0" parTransId="{BA6E227D-D0F2-4A35-A110-A4CE81B624EF}" sibTransId="{82B51413-A475-4137-9F19-2AA5A397DAE9}"/>
    <dgm:cxn modelId="{594C267C-450E-4E5D-8961-555BECD2CEF6}" srcId="{4F6B9AF9-7801-4E99-B4D3-A014AB3891E8}" destId="{5FC733F6-26FA-4696-AF01-739AD7DBE87C}" srcOrd="1" destOrd="0" parTransId="{7D614651-F480-4F1C-8549-D44AB074EF90}" sibTransId="{32FB39D9-3A98-4EAF-88D3-0C27544FD138}"/>
    <dgm:cxn modelId="{7EDFB313-F006-421B-872A-9ED97CB8068B}" type="presOf" srcId="{7D614651-F480-4F1C-8549-D44AB074EF90}" destId="{9D1CA07E-F06E-4494-968D-D58BDF754BF8}" srcOrd="0" destOrd="0" presId="urn:microsoft.com/office/officeart/2005/8/layout/hierarchy1"/>
    <dgm:cxn modelId="{3B895384-D9CE-47CA-8181-B2073CBD323D}" type="presOf" srcId="{BA6E227D-D0F2-4A35-A110-A4CE81B624EF}" destId="{4B248694-9109-46EA-8CE4-5C2C28A456D4}" srcOrd="0" destOrd="0" presId="urn:microsoft.com/office/officeart/2005/8/layout/hierarchy1"/>
    <dgm:cxn modelId="{84DE2A02-695E-40ED-B056-F313DF7BBD3B}" type="presOf" srcId="{98CCF7DF-CB97-45D9-A69D-2873BCD84B56}" destId="{1815DD42-1B86-497B-A869-5A20455FF025}" srcOrd="0" destOrd="0" presId="urn:microsoft.com/office/officeart/2005/8/layout/hierarchy1"/>
    <dgm:cxn modelId="{DA594556-1BF9-4C72-97E5-2B8E17566A50}" type="presOf" srcId="{AD3D7DB0-2BAC-4B54-B7AE-C4E324617832}" destId="{B805A373-BA2F-4F91-843C-8BB25B2360C0}" srcOrd="0" destOrd="0" presId="urn:microsoft.com/office/officeart/2005/8/layout/hierarchy1"/>
    <dgm:cxn modelId="{BC383B78-1C8A-4FDE-9E67-95A2C24021C0}" srcId="{98CCF7DF-CB97-45D9-A69D-2873BCD84B56}" destId="{AD3D7DB0-2BAC-4B54-B7AE-C4E324617832}" srcOrd="0" destOrd="0" parTransId="{B79C5DE4-EA47-43E6-BB47-5D7803024701}" sibTransId="{01F682C7-0A01-4610-9AAD-74096D9E3593}"/>
    <dgm:cxn modelId="{C4DF9454-786D-4701-BAEB-31F219D852A5}" srcId="{15175436-4D35-4136-8765-CC1A29112607}" destId="{4F6B9AF9-7801-4E99-B4D3-A014AB3891E8}" srcOrd="0" destOrd="0" parTransId="{A8394A03-923D-4C81-B7FE-DC940B15AB96}" sibTransId="{77F7FC24-E159-4867-AFF9-A0DC0B267D97}"/>
    <dgm:cxn modelId="{FE12312F-98CB-4D36-A515-CA6B5229F253}" type="presOf" srcId="{15175436-4D35-4136-8765-CC1A29112607}" destId="{A6F84D94-E667-427E-A3C8-F22B7570EF77}" srcOrd="0" destOrd="0" presId="urn:microsoft.com/office/officeart/2005/8/layout/hierarchy1"/>
    <dgm:cxn modelId="{3D02F7C8-6098-4281-8720-671B8D201299}" type="presOf" srcId="{6CF90819-E33C-40D0-B367-4A1214998371}" destId="{B038CE5C-F57F-4BA9-B264-1988BE751DBF}" srcOrd="0" destOrd="0" presId="urn:microsoft.com/office/officeart/2005/8/layout/hierarchy1"/>
    <dgm:cxn modelId="{D79CDF45-EF9E-4FBC-B9C3-8EBDBF803578}" type="presParOf" srcId="{A6F84D94-E667-427E-A3C8-F22B7570EF77}" destId="{BE565078-988D-4A0E-92D7-52E49BC538A4}" srcOrd="0" destOrd="0" presId="urn:microsoft.com/office/officeart/2005/8/layout/hierarchy1"/>
    <dgm:cxn modelId="{056C7685-AE61-406D-BE5C-3BF354DC1C92}" type="presParOf" srcId="{BE565078-988D-4A0E-92D7-52E49BC538A4}" destId="{A7978E45-818B-4D8C-9254-628FDC24F7A4}" srcOrd="0" destOrd="0" presId="urn:microsoft.com/office/officeart/2005/8/layout/hierarchy1"/>
    <dgm:cxn modelId="{D749C219-195E-48A6-90F2-5143C0DDCEF0}" type="presParOf" srcId="{A7978E45-818B-4D8C-9254-628FDC24F7A4}" destId="{574E94D7-0CB6-4F58-BDCB-24FAAC30F061}" srcOrd="0" destOrd="0" presId="urn:microsoft.com/office/officeart/2005/8/layout/hierarchy1"/>
    <dgm:cxn modelId="{302BC1AA-FD86-4132-9E9F-FDE383D36A59}" type="presParOf" srcId="{A7978E45-818B-4D8C-9254-628FDC24F7A4}" destId="{3D14DBDC-32FF-48D0-9580-72050CFD07B7}" srcOrd="1" destOrd="0" presId="urn:microsoft.com/office/officeart/2005/8/layout/hierarchy1"/>
    <dgm:cxn modelId="{BB2D3141-A056-4684-B859-57D73CBC9D7F}" type="presParOf" srcId="{BE565078-988D-4A0E-92D7-52E49BC538A4}" destId="{E1CC272C-8F3B-46C9-AF58-061424A86705}" srcOrd="1" destOrd="0" presId="urn:microsoft.com/office/officeart/2005/8/layout/hierarchy1"/>
    <dgm:cxn modelId="{0B401393-DBD0-44B6-9D1B-3B27E57BA84E}" type="presParOf" srcId="{E1CC272C-8F3B-46C9-AF58-061424A86705}" destId="{B038CE5C-F57F-4BA9-B264-1988BE751DBF}" srcOrd="0" destOrd="0" presId="urn:microsoft.com/office/officeart/2005/8/layout/hierarchy1"/>
    <dgm:cxn modelId="{DA58B997-2C1E-425B-9BC0-26249BB4BF9E}" type="presParOf" srcId="{E1CC272C-8F3B-46C9-AF58-061424A86705}" destId="{86E1973A-9581-48DF-BD1F-CC7639AA2954}" srcOrd="1" destOrd="0" presId="urn:microsoft.com/office/officeart/2005/8/layout/hierarchy1"/>
    <dgm:cxn modelId="{FCD4AC7C-F2B1-4B62-BAC9-6B387DF60EF2}" type="presParOf" srcId="{86E1973A-9581-48DF-BD1F-CC7639AA2954}" destId="{1C024C14-D6B0-4840-B58D-5FD323503264}" srcOrd="0" destOrd="0" presId="urn:microsoft.com/office/officeart/2005/8/layout/hierarchy1"/>
    <dgm:cxn modelId="{F6C0A3FD-BE05-43A8-8FDE-02BB56082A82}" type="presParOf" srcId="{1C024C14-D6B0-4840-B58D-5FD323503264}" destId="{76B5360A-A754-4955-AF19-2CDF2A9D45BE}" srcOrd="0" destOrd="0" presId="urn:microsoft.com/office/officeart/2005/8/layout/hierarchy1"/>
    <dgm:cxn modelId="{A84132F2-F53A-4123-96CC-89431823530E}" type="presParOf" srcId="{1C024C14-D6B0-4840-B58D-5FD323503264}" destId="{1815DD42-1B86-497B-A869-5A20455FF025}" srcOrd="1" destOrd="0" presId="urn:microsoft.com/office/officeart/2005/8/layout/hierarchy1"/>
    <dgm:cxn modelId="{8CE66F22-F65F-4047-8A14-2E57E45BCD40}" type="presParOf" srcId="{86E1973A-9581-48DF-BD1F-CC7639AA2954}" destId="{68FC0F38-C71D-4D38-AB9D-F4ECD4894C4C}" srcOrd="1" destOrd="0" presId="urn:microsoft.com/office/officeart/2005/8/layout/hierarchy1"/>
    <dgm:cxn modelId="{522D5E55-A2A2-4855-A4EE-FCBF512C15D5}" type="presParOf" srcId="{68FC0F38-C71D-4D38-AB9D-F4ECD4894C4C}" destId="{CE9537B2-817B-4DC8-90A0-B978E9627542}" srcOrd="0" destOrd="0" presId="urn:microsoft.com/office/officeart/2005/8/layout/hierarchy1"/>
    <dgm:cxn modelId="{2CE15246-9E3C-41CB-A7E4-EDCD0C07C324}" type="presParOf" srcId="{68FC0F38-C71D-4D38-AB9D-F4ECD4894C4C}" destId="{9DD67149-51A7-4BE4-800E-610A6C459F36}" srcOrd="1" destOrd="0" presId="urn:microsoft.com/office/officeart/2005/8/layout/hierarchy1"/>
    <dgm:cxn modelId="{B943065E-0B2A-48A8-AB76-AB3C56935CDB}" type="presParOf" srcId="{9DD67149-51A7-4BE4-800E-610A6C459F36}" destId="{C0FA4263-B372-4ABC-AE68-3A9A15FF1175}" srcOrd="0" destOrd="0" presId="urn:microsoft.com/office/officeart/2005/8/layout/hierarchy1"/>
    <dgm:cxn modelId="{FFA67765-6057-4480-AD17-3737D31B4EC1}" type="presParOf" srcId="{C0FA4263-B372-4ABC-AE68-3A9A15FF1175}" destId="{3420E397-4BD5-4E91-921A-656DF41E5E48}" srcOrd="0" destOrd="0" presId="urn:microsoft.com/office/officeart/2005/8/layout/hierarchy1"/>
    <dgm:cxn modelId="{499EFED1-E7F0-4049-82C8-2BD82E17C19E}" type="presParOf" srcId="{C0FA4263-B372-4ABC-AE68-3A9A15FF1175}" destId="{B805A373-BA2F-4F91-843C-8BB25B2360C0}" srcOrd="1" destOrd="0" presId="urn:microsoft.com/office/officeart/2005/8/layout/hierarchy1"/>
    <dgm:cxn modelId="{F14BDD4F-A00D-4D8D-A6EF-07A29BD8DE64}" type="presParOf" srcId="{9DD67149-51A7-4BE4-800E-610A6C459F36}" destId="{67C1C1BD-EC72-4EC7-9BD5-4FA6841A31DC}" srcOrd="1" destOrd="0" presId="urn:microsoft.com/office/officeart/2005/8/layout/hierarchy1"/>
    <dgm:cxn modelId="{D9414E7F-D8C2-47A3-B3E2-BE4391B68D0E}" type="presParOf" srcId="{68FC0F38-C71D-4D38-AB9D-F4ECD4894C4C}" destId="{326AB796-DFC6-4E48-9B61-602B3C5695C6}" srcOrd="2" destOrd="0" presId="urn:microsoft.com/office/officeart/2005/8/layout/hierarchy1"/>
    <dgm:cxn modelId="{48BA4729-F642-49F1-BBFF-AC5EE1A28697}" type="presParOf" srcId="{68FC0F38-C71D-4D38-AB9D-F4ECD4894C4C}" destId="{D684D847-0B15-4AF2-81A0-513D94D25854}" srcOrd="3" destOrd="0" presId="urn:microsoft.com/office/officeart/2005/8/layout/hierarchy1"/>
    <dgm:cxn modelId="{C57135AB-560D-42C9-872D-DF6DB1883589}" type="presParOf" srcId="{D684D847-0B15-4AF2-81A0-513D94D25854}" destId="{16C18D34-76FC-4C70-9CB7-9143BACFCA44}" srcOrd="0" destOrd="0" presId="urn:microsoft.com/office/officeart/2005/8/layout/hierarchy1"/>
    <dgm:cxn modelId="{682032AB-AC83-478F-AF8A-76CAD3BD3A9E}" type="presParOf" srcId="{16C18D34-76FC-4C70-9CB7-9143BACFCA44}" destId="{D890596C-29C1-4AAB-9410-7FF2168B04AC}" srcOrd="0" destOrd="0" presId="urn:microsoft.com/office/officeart/2005/8/layout/hierarchy1"/>
    <dgm:cxn modelId="{AECF1831-8209-4FE8-9350-62CEF828D193}" type="presParOf" srcId="{16C18D34-76FC-4C70-9CB7-9143BACFCA44}" destId="{100DD213-569C-4B1C-91B0-B64A7DF385FD}" srcOrd="1" destOrd="0" presId="urn:microsoft.com/office/officeart/2005/8/layout/hierarchy1"/>
    <dgm:cxn modelId="{FCED5C8D-3615-44F9-AF76-9574ACEEFC44}" type="presParOf" srcId="{D684D847-0B15-4AF2-81A0-513D94D25854}" destId="{5F69CA7A-D274-4E78-A0C2-BC4179DA8A3B}" srcOrd="1" destOrd="0" presId="urn:microsoft.com/office/officeart/2005/8/layout/hierarchy1"/>
    <dgm:cxn modelId="{6A10B390-1FFD-4D21-B0DC-D411ECEC2797}" type="presParOf" srcId="{E1CC272C-8F3B-46C9-AF58-061424A86705}" destId="{9D1CA07E-F06E-4494-968D-D58BDF754BF8}" srcOrd="2" destOrd="0" presId="urn:microsoft.com/office/officeart/2005/8/layout/hierarchy1"/>
    <dgm:cxn modelId="{51702E83-E6EB-4704-8685-C815161431E4}" type="presParOf" srcId="{E1CC272C-8F3B-46C9-AF58-061424A86705}" destId="{963E60C7-CC49-450F-B14F-118F59E84C9F}" srcOrd="3" destOrd="0" presId="urn:microsoft.com/office/officeart/2005/8/layout/hierarchy1"/>
    <dgm:cxn modelId="{3B44E4B4-9D52-4DD6-B54C-C5CAF0DD9042}" type="presParOf" srcId="{963E60C7-CC49-450F-B14F-118F59E84C9F}" destId="{8D8974D4-AA5A-4998-9A52-78FBF34D2FC2}" srcOrd="0" destOrd="0" presId="urn:microsoft.com/office/officeart/2005/8/layout/hierarchy1"/>
    <dgm:cxn modelId="{972B0538-6FF5-4934-B6CC-6BC3D8EEA217}" type="presParOf" srcId="{8D8974D4-AA5A-4998-9A52-78FBF34D2FC2}" destId="{6AC08BC4-6842-4393-B9F1-1029F887DBAE}" srcOrd="0" destOrd="0" presId="urn:microsoft.com/office/officeart/2005/8/layout/hierarchy1"/>
    <dgm:cxn modelId="{513DF774-E8E2-435F-902F-B0224238918C}" type="presParOf" srcId="{8D8974D4-AA5A-4998-9A52-78FBF34D2FC2}" destId="{9F840CF0-FFAF-4ABA-B21A-AC3C6640B9B8}" srcOrd="1" destOrd="0" presId="urn:microsoft.com/office/officeart/2005/8/layout/hierarchy1"/>
    <dgm:cxn modelId="{14829E5C-59A1-45BB-B329-DB50B5F8B7AE}" type="presParOf" srcId="{963E60C7-CC49-450F-B14F-118F59E84C9F}" destId="{74149A04-EB48-4AA2-A60B-5EDE6B7370B0}" srcOrd="1" destOrd="0" presId="urn:microsoft.com/office/officeart/2005/8/layout/hierarchy1"/>
    <dgm:cxn modelId="{1A3752ED-09DC-4039-B79B-3344FEAF9A5F}" type="presParOf" srcId="{74149A04-EB48-4AA2-A60B-5EDE6B7370B0}" destId="{832CF8E0-660D-4B47-A192-9CACA7960001}" srcOrd="0" destOrd="0" presId="urn:microsoft.com/office/officeart/2005/8/layout/hierarchy1"/>
    <dgm:cxn modelId="{B5EE642C-4BBE-4D28-B71A-87D7439D2BE2}" type="presParOf" srcId="{74149A04-EB48-4AA2-A60B-5EDE6B7370B0}" destId="{1626AC99-78A6-4826-A2C5-175B9DFF80EF}" srcOrd="1" destOrd="0" presId="urn:microsoft.com/office/officeart/2005/8/layout/hierarchy1"/>
    <dgm:cxn modelId="{A0F15BB2-D0E4-443D-8330-9C50AF656074}" type="presParOf" srcId="{1626AC99-78A6-4826-A2C5-175B9DFF80EF}" destId="{A168BF45-4CE0-4799-ADED-B5A72FA15E91}" srcOrd="0" destOrd="0" presId="urn:microsoft.com/office/officeart/2005/8/layout/hierarchy1"/>
    <dgm:cxn modelId="{B9932C9D-5008-456D-AE28-6CA4961BBD2B}" type="presParOf" srcId="{A168BF45-4CE0-4799-ADED-B5A72FA15E91}" destId="{2AB1EA6C-8A85-4052-8952-116A12DD34D8}" srcOrd="0" destOrd="0" presId="urn:microsoft.com/office/officeart/2005/8/layout/hierarchy1"/>
    <dgm:cxn modelId="{10399DE6-48C6-4B24-AC43-CC8228C113C6}" type="presParOf" srcId="{A168BF45-4CE0-4799-ADED-B5A72FA15E91}" destId="{EEBDC67B-3027-4C2E-AFF4-58D4A0056968}" srcOrd="1" destOrd="0" presId="urn:microsoft.com/office/officeart/2005/8/layout/hierarchy1"/>
    <dgm:cxn modelId="{53BEAC8B-C1DF-41A6-92CB-9C3E7F66C7FC}" type="presParOf" srcId="{1626AC99-78A6-4826-A2C5-175B9DFF80EF}" destId="{E25AD480-7D36-4836-8E62-0EEC4A8A8F87}" srcOrd="1" destOrd="0" presId="urn:microsoft.com/office/officeart/2005/8/layout/hierarchy1"/>
    <dgm:cxn modelId="{DBB5FAF8-3715-4B1B-AEBE-E38B3143A4B1}" type="presParOf" srcId="{74149A04-EB48-4AA2-A60B-5EDE6B7370B0}" destId="{4B248694-9109-46EA-8CE4-5C2C28A456D4}" srcOrd="2" destOrd="0" presId="urn:microsoft.com/office/officeart/2005/8/layout/hierarchy1"/>
    <dgm:cxn modelId="{50D5DE5B-68F2-4ED9-B2A6-B0D5368FBB25}" type="presParOf" srcId="{74149A04-EB48-4AA2-A60B-5EDE6B7370B0}" destId="{EB71251E-DCFF-4F04-B127-3F8022645D7A}" srcOrd="3" destOrd="0" presId="urn:microsoft.com/office/officeart/2005/8/layout/hierarchy1"/>
    <dgm:cxn modelId="{ECEA20B0-7C3C-400C-A246-D180D2B40BC0}" type="presParOf" srcId="{EB71251E-DCFF-4F04-B127-3F8022645D7A}" destId="{696B1CC9-B3F0-4AE4-9642-80A58FD7D182}" srcOrd="0" destOrd="0" presId="urn:microsoft.com/office/officeart/2005/8/layout/hierarchy1"/>
    <dgm:cxn modelId="{450C3467-55AB-481A-8379-7FB3A80703CD}" type="presParOf" srcId="{696B1CC9-B3F0-4AE4-9642-80A58FD7D182}" destId="{48EC74E4-7958-42FA-83E0-F119289D127E}" srcOrd="0" destOrd="0" presId="urn:microsoft.com/office/officeart/2005/8/layout/hierarchy1"/>
    <dgm:cxn modelId="{085707F4-3AEA-4CD0-A97C-E1AEB6E1AE2A}" type="presParOf" srcId="{696B1CC9-B3F0-4AE4-9642-80A58FD7D182}" destId="{1430864F-59F5-488A-BDEC-C2CD02C38523}" srcOrd="1" destOrd="0" presId="urn:microsoft.com/office/officeart/2005/8/layout/hierarchy1"/>
    <dgm:cxn modelId="{5BF5C859-BD29-4C4B-B7FC-697DF706A18A}" type="presParOf" srcId="{EB71251E-DCFF-4F04-B127-3F8022645D7A}" destId="{794537CE-F3E0-46C9-92E1-0F5EAFC469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8E41CC-988B-4B41-A276-01C367830845}"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en-US"/>
        </a:p>
      </dgm:t>
    </dgm:pt>
    <dgm:pt modelId="{0E0D3C10-A9E1-43CB-8A21-C10621B0CC1A}">
      <dgm:prSet/>
      <dgm:spPr/>
      <dgm:t>
        <a:bodyPr/>
        <a:lstStyle/>
        <a:p>
          <a:pPr rtl="0"/>
          <a:r>
            <a:rPr lang="en-US" dirty="0" smtClean="0"/>
            <a:t>Step 1: Design and document the process and procedures</a:t>
          </a:r>
          <a:endParaRPr lang="en-US" dirty="0"/>
        </a:p>
      </dgm:t>
    </dgm:pt>
    <dgm:pt modelId="{9DCF6ACF-0CF8-41F0-8642-7A0A4376416B}" type="parTrans" cxnId="{6E38DC55-59FC-457C-913F-201A5CF1882D}">
      <dgm:prSet/>
      <dgm:spPr/>
      <dgm:t>
        <a:bodyPr/>
        <a:lstStyle/>
        <a:p>
          <a:endParaRPr lang="en-US"/>
        </a:p>
      </dgm:t>
    </dgm:pt>
    <dgm:pt modelId="{D9EC813D-88EE-4449-8691-BA3C8F30C849}" type="sibTrans" cxnId="{6E38DC55-59FC-457C-913F-201A5CF1882D}">
      <dgm:prSet/>
      <dgm:spPr/>
      <dgm:t>
        <a:bodyPr/>
        <a:lstStyle/>
        <a:p>
          <a:endParaRPr lang="en-US"/>
        </a:p>
      </dgm:t>
    </dgm:pt>
    <dgm:pt modelId="{022D5588-FE8C-41DF-B292-681C5CFDCA27}">
      <dgm:prSet/>
      <dgm:spPr/>
      <dgm:t>
        <a:bodyPr/>
        <a:lstStyle/>
        <a:p>
          <a:pPr rtl="0"/>
          <a:r>
            <a:rPr lang="en-US" smtClean="0"/>
            <a:t>Step 2: Prepare a schedule</a:t>
          </a:r>
          <a:endParaRPr lang="en-US"/>
        </a:p>
      </dgm:t>
    </dgm:pt>
    <dgm:pt modelId="{185F5A75-BD15-485F-B22D-C94E9FA183AB}" type="parTrans" cxnId="{AF598160-6113-4727-99C8-70964796C05B}">
      <dgm:prSet/>
      <dgm:spPr/>
      <dgm:t>
        <a:bodyPr/>
        <a:lstStyle/>
        <a:p>
          <a:endParaRPr lang="en-US"/>
        </a:p>
      </dgm:t>
    </dgm:pt>
    <dgm:pt modelId="{F160A843-52FB-481B-81E2-BD0E5ECA1A76}" type="sibTrans" cxnId="{AF598160-6113-4727-99C8-70964796C05B}">
      <dgm:prSet/>
      <dgm:spPr/>
      <dgm:t>
        <a:bodyPr/>
        <a:lstStyle/>
        <a:p>
          <a:endParaRPr lang="en-US"/>
        </a:p>
      </dgm:t>
    </dgm:pt>
    <dgm:pt modelId="{034736F6-F1EF-401A-82A6-AFDC1C20659D}">
      <dgm:prSet/>
      <dgm:spPr/>
      <dgm:t>
        <a:bodyPr/>
        <a:lstStyle/>
        <a:p>
          <a:pPr rtl="0"/>
          <a:r>
            <a:rPr lang="en-US" smtClean="0"/>
            <a:t>Step 3: Define the agenda</a:t>
          </a:r>
          <a:endParaRPr lang="en-US"/>
        </a:p>
      </dgm:t>
    </dgm:pt>
    <dgm:pt modelId="{D4CB8005-ACD1-48A5-8A9A-F272A721020E}" type="parTrans" cxnId="{46425C26-040F-480F-99E8-15B4099A20ED}">
      <dgm:prSet/>
      <dgm:spPr/>
      <dgm:t>
        <a:bodyPr/>
        <a:lstStyle/>
        <a:p>
          <a:endParaRPr lang="en-US"/>
        </a:p>
      </dgm:t>
    </dgm:pt>
    <dgm:pt modelId="{116E6648-4849-47FA-ACAE-D259E3D41D0E}" type="sibTrans" cxnId="{46425C26-040F-480F-99E8-15B4099A20ED}">
      <dgm:prSet/>
      <dgm:spPr/>
      <dgm:t>
        <a:bodyPr/>
        <a:lstStyle/>
        <a:p>
          <a:endParaRPr lang="en-US"/>
        </a:p>
      </dgm:t>
    </dgm:pt>
    <dgm:pt modelId="{FE047238-58A8-4818-BC10-C4F2A7A84EE2}">
      <dgm:prSet/>
      <dgm:spPr/>
      <dgm:t>
        <a:bodyPr/>
        <a:lstStyle/>
        <a:p>
          <a:pPr rtl="0"/>
          <a:r>
            <a:rPr lang="en-US" smtClean="0"/>
            <a:t>Step 4: Conduct the meeting</a:t>
          </a:r>
          <a:endParaRPr lang="en-US"/>
        </a:p>
      </dgm:t>
    </dgm:pt>
    <dgm:pt modelId="{7F975F03-884C-475D-969E-18A8CBECBD85}" type="parTrans" cxnId="{F439E841-1C63-4EB3-9AA3-8B20BD5DA666}">
      <dgm:prSet/>
      <dgm:spPr/>
      <dgm:t>
        <a:bodyPr/>
        <a:lstStyle/>
        <a:p>
          <a:endParaRPr lang="en-US"/>
        </a:p>
      </dgm:t>
    </dgm:pt>
    <dgm:pt modelId="{072656AA-CEBA-4C70-B300-A00FC71A26D7}" type="sibTrans" cxnId="{F439E841-1C63-4EB3-9AA3-8B20BD5DA666}">
      <dgm:prSet/>
      <dgm:spPr/>
      <dgm:t>
        <a:bodyPr/>
        <a:lstStyle/>
        <a:p>
          <a:endParaRPr lang="en-US"/>
        </a:p>
      </dgm:t>
    </dgm:pt>
    <dgm:pt modelId="{699F7731-5857-42D7-BBE5-4DF3F07791F3}">
      <dgm:prSet/>
      <dgm:spPr/>
      <dgm:t>
        <a:bodyPr/>
        <a:lstStyle/>
        <a:p>
          <a:pPr rtl="0"/>
          <a:r>
            <a:rPr lang="en-US" smtClean="0"/>
            <a:t>Step 5: Complete follow-up </a:t>
          </a:r>
          <a:endParaRPr lang="en-US"/>
        </a:p>
      </dgm:t>
    </dgm:pt>
    <dgm:pt modelId="{CE1FD5D4-A47D-43BD-B649-A5F07BFAE7FD}" type="parTrans" cxnId="{1B11D2B9-A647-4E94-8DA0-78A0C0C33EF0}">
      <dgm:prSet/>
      <dgm:spPr/>
      <dgm:t>
        <a:bodyPr/>
        <a:lstStyle/>
        <a:p>
          <a:endParaRPr lang="en-US"/>
        </a:p>
      </dgm:t>
    </dgm:pt>
    <dgm:pt modelId="{42CAF327-D8A9-42E5-936C-9C2CAB2D1AEC}" type="sibTrans" cxnId="{1B11D2B9-A647-4E94-8DA0-78A0C0C33EF0}">
      <dgm:prSet/>
      <dgm:spPr/>
      <dgm:t>
        <a:bodyPr/>
        <a:lstStyle/>
        <a:p>
          <a:endParaRPr lang="en-US"/>
        </a:p>
      </dgm:t>
    </dgm:pt>
    <dgm:pt modelId="{1EF58F8C-CD46-45A0-BCAE-673D74733EA0}">
      <dgm:prSet/>
      <dgm:spPr/>
      <dgm:t>
        <a:bodyPr/>
        <a:lstStyle/>
        <a:p>
          <a:pPr rtl="0"/>
          <a:r>
            <a:rPr lang="en-US" smtClean="0"/>
            <a:t>Step 6: Assess the success</a:t>
          </a:r>
          <a:endParaRPr lang="en-US"/>
        </a:p>
      </dgm:t>
    </dgm:pt>
    <dgm:pt modelId="{3BC9DBDE-4EB9-427A-8285-DFE1C4624416}" type="parTrans" cxnId="{8C0A8C8D-009F-4A1E-9F22-8C9736F43BC8}">
      <dgm:prSet/>
      <dgm:spPr/>
      <dgm:t>
        <a:bodyPr/>
        <a:lstStyle/>
        <a:p>
          <a:endParaRPr lang="en-US"/>
        </a:p>
      </dgm:t>
    </dgm:pt>
    <dgm:pt modelId="{27C78226-D510-4712-B09E-E9532F2282F4}" type="sibTrans" cxnId="{8C0A8C8D-009F-4A1E-9F22-8C9736F43BC8}">
      <dgm:prSet/>
      <dgm:spPr/>
      <dgm:t>
        <a:bodyPr/>
        <a:lstStyle/>
        <a:p>
          <a:endParaRPr lang="en-US"/>
        </a:p>
      </dgm:t>
    </dgm:pt>
    <dgm:pt modelId="{D4A8A455-A423-497C-BBC3-5B020940F8A6}">
      <dgm:prSet/>
      <dgm:spPr/>
      <dgm:t>
        <a:bodyPr/>
        <a:lstStyle/>
        <a:p>
          <a:pPr rtl="0"/>
          <a:r>
            <a:rPr lang="en-US" dirty="0" smtClean="0"/>
            <a:t>Step 7: Maintain the records </a:t>
          </a:r>
          <a:endParaRPr lang="en-US" dirty="0"/>
        </a:p>
      </dgm:t>
    </dgm:pt>
    <dgm:pt modelId="{E41B9162-CE5F-45F4-88E2-DF55EA63103D}" type="parTrans" cxnId="{B2CCB087-8D82-466A-AAC9-A7DD68F6756F}">
      <dgm:prSet/>
      <dgm:spPr/>
      <dgm:t>
        <a:bodyPr/>
        <a:lstStyle/>
        <a:p>
          <a:endParaRPr lang="en-US"/>
        </a:p>
      </dgm:t>
    </dgm:pt>
    <dgm:pt modelId="{C3CF98AA-621E-4CD2-BB19-DEEA4B26E3F9}" type="sibTrans" cxnId="{B2CCB087-8D82-466A-AAC9-A7DD68F6756F}">
      <dgm:prSet/>
      <dgm:spPr/>
      <dgm:t>
        <a:bodyPr/>
        <a:lstStyle/>
        <a:p>
          <a:endParaRPr lang="en-US"/>
        </a:p>
      </dgm:t>
    </dgm:pt>
    <dgm:pt modelId="{F72639F6-BE92-49EF-8CAD-E20B9FDE21A3}">
      <dgm:prSet/>
      <dgm:spPr/>
      <dgm:t>
        <a:bodyPr/>
        <a:lstStyle/>
        <a:p>
          <a:pPr rtl="0"/>
          <a:r>
            <a:rPr lang="en-US" dirty="0" smtClean="0"/>
            <a:t>Step 8: Communicate the success </a:t>
          </a:r>
          <a:endParaRPr lang="en-US" dirty="0"/>
        </a:p>
      </dgm:t>
    </dgm:pt>
    <dgm:pt modelId="{6946680F-8388-4A7D-8969-F8142CB72A63}" type="parTrans" cxnId="{9AA2AA85-7D0E-480B-B92C-BF60690EE1A5}">
      <dgm:prSet/>
      <dgm:spPr/>
      <dgm:t>
        <a:bodyPr/>
        <a:lstStyle/>
        <a:p>
          <a:endParaRPr lang="en-US"/>
        </a:p>
      </dgm:t>
    </dgm:pt>
    <dgm:pt modelId="{84372B06-146C-4F8F-B3E6-9C412A6A859C}" type="sibTrans" cxnId="{9AA2AA85-7D0E-480B-B92C-BF60690EE1A5}">
      <dgm:prSet/>
      <dgm:spPr/>
      <dgm:t>
        <a:bodyPr/>
        <a:lstStyle/>
        <a:p>
          <a:endParaRPr lang="en-US"/>
        </a:p>
      </dgm:t>
    </dgm:pt>
    <dgm:pt modelId="{180FECFF-E419-4F4D-B8F1-5C9B1147B5B8}" type="pres">
      <dgm:prSet presAssocID="{D58E41CC-988B-4B41-A276-01C367830845}" presName="cycle" presStyleCnt="0">
        <dgm:presLayoutVars>
          <dgm:dir/>
          <dgm:resizeHandles val="exact"/>
        </dgm:presLayoutVars>
      </dgm:prSet>
      <dgm:spPr/>
      <dgm:t>
        <a:bodyPr/>
        <a:lstStyle/>
        <a:p>
          <a:endParaRPr lang="en-US"/>
        </a:p>
      </dgm:t>
    </dgm:pt>
    <dgm:pt modelId="{18A0F50A-EC79-44B5-831A-AF7BECC3D5F6}" type="pres">
      <dgm:prSet presAssocID="{0E0D3C10-A9E1-43CB-8A21-C10621B0CC1A}" presName="node" presStyleLbl="node1" presStyleIdx="0" presStyleCnt="8" custScaleX="139941" custScaleY="156355" custRadScaleRad="101113" custRadScaleInc="10175">
        <dgm:presLayoutVars>
          <dgm:bulletEnabled val="1"/>
        </dgm:presLayoutVars>
      </dgm:prSet>
      <dgm:spPr/>
      <dgm:t>
        <a:bodyPr/>
        <a:lstStyle/>
        <a:p>
          <a:endParaRPr lang="en-US"/>
        </a:p>
      </dgm:t>
    </dgm:pt>
    <dgm:pt modelId="{93764003-27FF-4A13-9042-F079029FBC06}" type="pres">
      <dgm:prSet presAssocID="{0E0D3C10-A9E1-43CB-8A21-C10621B0CC1A}" presName="spNode" presStyleCnt="0"/>
      <dgm:spPr/>
    </dgm:pt>
    <dgm:pt modelId="{51991723-1AF2-46CE-BF19-125D843830D7}" type="pres">
      <dgm:prSet presAssocID="{D9EC813D-88EE-4449-8691-BA3C8F30C849}" presName="sibTrans" presStyleLbl="sibTrans1D1" presStyleIdx="0" presStyleCnt="8"/>
      <dgm:spPr/>
      <dgm:t>
        <a:bodyPr/>
        <a:lstStyle/>
        <a:p>
          <a:endParaRPr lang="en-US"/>
        </a:p>
      </dgm:t>
    </dgm:pt>
    <dgm:pt modelId="{884F9A30-03BD-49E3-A064-2AF585B8F680}" type="pres">
      <dgm:prSet presAssocID="{022D5588-FE8C-41DF-B292-681C5CFDCA27}" presName="node" presStyleLbl="node1" presStyleIdx="1" presStyleCnt="8" custScaleX="139941" custScaleY="156355" custRadScaleRad="102672" custRadScaleInc="4251">
        <dgm:presLayoutVars>
          <dgm:bulletEnabled val="1"/>
        </dgm:presLayoutVars>
      </dgm:prSet>
      <dgm:spPr/>
      <dgm:t>
        <a:bodyPr/>
        <a:lstStyle/>
        <a:p>
          <a:endParaRPr lang="en-US"/>
        </a:p>
      </dgm:t>
    </dgm:pt>
    <dgm:pt modelId="{92F5AFB1-0725-44AC-AB0A-367EF36F1E33}" type="pres">
      <dgm:prSet presAssocID="{022D5588-FE8C-41DF-B292-681C5CFDCA27}" presName="spNode" presStyleCnt="0"/>
      <dgm:spPr/>
    </dgm:pt>
    <dgm:pt modelId="{43FFDE14-D462-48CD-8690-86F99ED75D14}" type="pres">
      <dgm:prSet presAssocID="{F160A843-52FB-481B-81E2-BD0E5ECA1A76}" presName="sibTrans" presStyleLbl="sibTrans1D1" presStyleIdx="1" presStyleCnt="8"/>
      <dgm:spPr/>
      <dgm:t>
        <a:bodyPr/>
        <a:lstStyle/>
        <a:p>
          <a:endParaRPr lang="en-US"/>
        </a:p>
      </dgm:t>
    </dgm:pt>
    <dgm:pt modelId="{5E2CE53B-EEE6-46FD-ACE4-4248B7D6FB00}" type="pres">
      <dgm:prSet presAssocID="{034736F6-F1EF-401A-82A6-AFDC1C20659D}" presName="node" presStyleLbl="node1" presStyleIdx="2" presStyleCnt="8" custScaleX="139941" custScaleY="156355">
        <dgm:presLayoutVars>
          <dgm:bulletEnabled val="1"/>
        </dgm:presLayoutVars>
      </dgm:prSet>
      <dgm:spPr/>
      <dgm:t>
        <a:bodyPr/>
        <a:lstStyle/>
        <a:p>
          <a:endParaRPr lang="en-US"/>
        </a:p>
      </dgm:t>
    </dgm:pt>
    <dgm:pt modelId="{AC30C521-B3C7-40A2-BC3E-EDFE23F4DCF7}" type="pres">
      <dgm:prSet presAssocID="{034736F6-F1EF-401A-82A6-AFDC1C20659D}" presName="spNode" presStyleCnt="0"/>
      <dgm:spPr/>
    </dgm:pt>
    <dgm:pt modelId="{33E17504-22DD-457A-B2B7-6EE80066BF98}" type="pres">
      <dgm:prSet presAssocID="{116E6648-4849-47FA-ACAE-D259E3D41D0E}" presName="sibTrans" presStyleLbl="sibTrans1D1" presStyleIdx="2" presStyleCnt="8"/>
      <dgm:spPr/>
      <dgm:t>
        <a:bodyPr/>
        <a:lstStyle/>
        <a:p>
          <a:endParaRPr lang="en-US"/>
        </a:p>
      </dgm:t>
    </dgm:pt>
    <dgm:pt modelId="{FED84061-57AD-4E4D-BB66-B08D3FD0DEC3}" type="pres">
      <dgm:prSet presAssocID="{FE047238-58A8-4818-BC10-C4F2A7A84EE2}" presName="node" presStyleLbl="node1" presStyleIdx="3" presStyleCnt="8" custScaleX="139941" custScaleY="156355" custRadScaleRad="101178" custRadScaleInc="-10066">
        <dgm:presLayoutVars>
          <dgm:bulletEnabled val="1"/>
        </dgm:presLayoutVars>
      </dgm:prSet>
      <dgm:spPr/>
      <dgm:t>
        <a:bodyPr/>
        <a:lstStyle/>
        <a:p>
          <a:endParaRPr lang="en-US"/>
        </a:p>
      </dgm:t>
    </dgm:pt>
    <dgm:pt modelId="{6EB94A51-8F73-4B38-A2D9-B1EEE4A19D18}" type="pres">
      <dgm:prSet presAssocID="{FE047238-58A8-4818-BC10-C4F2A7A84EE2}" presName="spNode" presStyleCnt="0"/>
      <dgm:spPr/>
    </dgm:pt>
    <dgm:pt modelId="{29251C67-B69C-4E7C-A8F4-03355FE0FFC2}" type="pres">
      <dgm:prSet presAssocID="{072656AA-CEBA-4C70-B300-A00FC71A26D7}" presName="sibTrans" presStyleLbl="sibTrans1D1" presStyleIdx="3" presStyleCnt="8"/>
      <dgm:spPr/>
      <dgm:t>
        <a:bodyPr/>
        <a:lstStyle/>
        <a:p>
          <a:endParaRPr lang="en-US"/>
        </a:p>
      </dgm:t>
    </dgm:pt>
    <dgm:pt modelId="{97CD1D71-23A7-443D-9D53-D3EF5D1A187E}" type="pres">
      <dgm:prSet presAssocID="{699F7731-5857-42D7-BBE5-4DF3F07791F3}" presName="node" presStyleLbl="node1" presStyleIdx="4" presStyleCnt="8" custScaleX="139941" custScaleY="156355" custRadScaleRad="98959" custRadScaleInc="-10396">
        <dgm:presLayoutVars>
          <dgm:bulletEnabled val="1"/>
        </dgm:presLayoutVars>
      </dgm:prSet>
      <dgm:spPr/>
      <dgm:t>
        <a:bodyPr/>
        <a:lstStyle/>
        <a:p>
          <a:endParaRPr lang="en-US"/>
        </a:p>
      </dgm:t>
    </dgm:pt>
    <dgm:pt modelId="{3725D979-A8EA-4B78-9B0D-A679E47F177A}" type="pres">
      <dgm:prSet presAssocID="{699F7731-5857-42D7-BBE5-4DF3F07791F3}" presName="spNode" presStyleCnt="0"/>
      <dgm:spPr/>
    </dgm:pt>
    <dgm:pt modelId="{25329503-4480-4B04-B1CF-B68A091B230A}" type="pres">
      <dgm:prSet presAssocID="{42CAF327-D8A9-42E5-936C-9C2CAB2D1AEC}" presName="sibTrans" presStyleLbl="sibTrans1D1" presStyleIdx="4" presStyleCnt="8"/>
      <dgm:spPr/>
      <dgm:t>
        <a:bodyPr/>
        <a:lstStyle/>
        <a:p>
          <a:endParaRPr lang="en-US"/>
        </a:p>
      </dgm:t>
    </dgm:pt>
    <dgm:pt modelId="{22654B0A-63B4-4CEC-A8C6-35DEBD046FF7}" type="pres">
      <dgm:prSet presAssocID="{1EF58F8C-CD46-45A0-BCAE-673D74733EA0}" presName="node" presStyleLbl="node1" presStyleIdx="5" presStyleCnt="8" custScaleX="139941" custScaleY="156355" custRadScaleRad="97341" custRadScaleInc="-4484">
        <dgm:presLayoutVars>
          <dgm:bulletEnabled val="1"/>
        </dgm:presLayoutVars>
      </dgm:prSet>
      <dgm:spPr/>
      <dgm:t>
        <a:bodyPr/>
        <a:lstStyle/>
        <a:p>
          <a:endParaRPr lang="en-US"/>
        </a:p>
      </dgm:t>
    </dgm:pt>
    <dgm:pt modelId="{BD8C51BE-EEA5-45E7-AC5A-01E24142BD18}" type="pres">
      <dgm:prSet presAssocID="{1EF58F8C-CD46-45A0-BCAE-673D74733EA0}" presName="spNode" presStyleCnt="0"/>
      <dgm:spPr/>
    </dgm:pt>
    <dgm:pt modelId="{65AA61FA-2D3F-47A2-9A11-FDD59748BB1E}" type="pres">
      <dgm:prSet presAssocID="{27C78226-D510-4712-B09E-E9532F2282F4}" presName="sibTrans" presStyleLbl="sibTrans1D1" presStyleIdx="5" presStyleCnt="8"/>
      <dgm:spPr/>
      <dgm:t>
        <a:bodyPr/>
        <a:lstStyle/>
        <a:p>
          <a:endParaRPr lang="en-US"/>
        </a:p>
      </dgm:t>
    </dgm:pt>
    <dgm:pt modelId="{2C8D85E6-A834-45A9-8D56-5F6274706283}" type="pres">
      <dgm:prSet presAssocID="{D4A8A455-A423-497C-BBC3-5B020940F8A6}" presName="node" presStyleLbl="node1" presStyleIdx="6" presStyleCnt="8" custScaleX="139941" custScaleY="156355" custRadScaleRad="97313" custRadScaleInc="4228">
        <dgm:presLayoutVars>
          <dgm:bulletEnabled val="1"/>
        </dgm:presLayoutVars>
      </dgm:prSet>
      <dgm:spPr/>
      <dgm:t>
        <a:bodyPr/>
        <a:lstStyle/>
        <a:p>
          <a:endParaRPr lang="en-US"/>
        </a:p>
      </dgm:t>
    </dgm:pt>
    <dgm:pt modelId="{F7290F74-4DD6-409E-92C1-3BA7F60C3DC4}" type="pres">
      <dgm:prSet presAssocID="{D4A8A455-A423-497C-BBC3-5B020940F8A6}" presName="spNode" presStyleCnt="0"/>
      <dgm:spPr/>
    </dgm:pt>
    <dgm:pt modelId="{410FA731-0AEE-4337-AAFF-56CF049D3FE7}" type="pres">
      <dgm:prSet presAssocID="{C3CF98AA-621E-4CD2-BB19-DEEA4B26E3F9}" presName="sibTrans" presStyleLbl="sibTrans1D1" presStyleIdx="6" presStyleCnt="8"/>
      <dgm:spPr/>
      <dgm:t>
        <a:bodyPr/>
        <a:lstStyle/>
        <a:p>
          <a:endParaRPr lang="en-US"/>
        </a:p>
      </dgm:t>
    </dgm:pt>
    <dgm:pt modelId="{C8F4F8E7-AEBD-4BD8-9E1B-F17C31F8A962}" type="pres">
      <dgm:prSet presAssocID="{F72639F6-BE92-49EF-8CAD-E20B9FDE21A3}" presName="node" presStyleLbl="node1" presStyleIdx="7" presStyleCnt="8" custScaleX="139941" custScaleY="156355" custRadScaleRad="98893" custRadScaleInc="10299">
        <dgm:presLayoutVars>
          <dgm:bulletEnabled val="1"/>
        </dgm:presLayoutVars>
      </dgm:prSet>
      <dgm:spPr/>
      <dgm:t>
        <a:bodyPr/>
        <a:lstStyle/>
        <a:p>
          <a:endParaRPr lang="en-US"/>
        </a:p>
      </dgm:t>
    </dgm:pt>
    <dgm:pt modelId="{62220804-1A1F-4B08-BB1E-05D6CF528CC4}" type="pres">
      <dgm:prSet presAssocID="{F72639F6-BE92-49EF-8CAD-E20B9FDE21A3}" presName="spNode" presStyleCnt="0"/>
      <dgm:spPr/>
    </dgm:pt>
    <dgm:pt modelId="{1DB32277-68B1-41FF-A66E-C0987DC9C41E}" type="pres">
      <dgm:prSet presAssocID="{84372B06-146C-4F8F-B3E6-9C412A6A859C}" presName="sibTrans" presStyleLbl="sibTrans1D1" presStyleIdx="7" presStyleCnt="8"/>
      <dgm:spPr/>
      <dgm:t>
        <a:bodyPr/>
        <a:lstStyle/>
        <a:p>
          <a:endParaRPr lang="en-US"/>
        </a:p>
      </dgm:t>
    </dgm:pt>
  </dgm:ptLst>
  <dgm:cxnLst>
    <dgm:cxn modelId="{8AF5EA17-CEED-4441-8FD4-C0E6913D5D62}" type="presOf" srcId="{699F7731-5857-42D7-BBE5-4DF3F07791F3}" destId="{97CD1D71-23A7-443D-9D53-D3EF5D1A187E}" srcOrd="0" destOrd="0" presId="urn:microsoft.com/office/officeart/2005/8/layout/cycle6"/>
    <dgm:cxn modelId="{F439E841-1C63-4EB3-9AA3-8B20BD5DA666}" srcId="{D58E41CC-988B-4B41-A276-01C367830845}" destId="{FE047238-58A8-4818-BC10-C4F2A7A84EE2}" srcOrd="3" destOrd="0" parTransId="{7F975F03-884C-475D-969E-18A8CBECBD85}" sibTransId="{072656AA-CEBA-4C70-B300-A00FC71A26D7}"/>
    <dgm:cxn modelId="{AF598160-6113-4727-99C8-70964796C05B}" srcId="{D58E41CC-988B-4B41-A276-01C367830845}" destId="{022D5588-FE8C-41DF-B292-681C5CFDCA27}" srcOrd="1" destOrd="0" parTransId="{185F5A75-BD15-485F-B22D-C94E9FA183AB}" sibTransId="{F160A843-52FB-481B-81E2-BD0E5ECA1A76}"/>
    <dgm:cxn modelId="{46425C26-040F-480F-99E8-15B4099A20ED}" srcId="{D58E41CC-988B-4B41-A276-01C367830845}" destId="{034736F6-F1EF-401A-82A6-AFDC1C20659D}" srcOrd="2" destOrd="0" parTransId="{D4CB8005-ACD1-48A5-8A9A-F272A721020E}" sibTransId="{116E6648-4849-47FA-ACAE-D259E3D41D0E}"/>
    <dgm:cxn modelId="{B126E635-0557-4A72-B85F-37D86C509329}" type="presOf" srcId="{F160A843-52FB-481B-81E2-BD0E5ECA1A76}" destId="{43FFDE14-D462-48CD-8690-86F99ED75D14}" srcOrd="0" destOrd="0" presId="urn:microsoft.com/office/officeart/2005/8/layout/cycle6"/>
    <dgm:cxn modelId="{423DC713-B8A6-4046-9F4A-7BF2E5943983}" type="presOf" srcId="{0E0D3C10-A9E1-43CB-8A21-C10621B0CC1A}" destId="{18A0F50A-EC79-44B5-831A-AF7BECC3D5F6}" srcOrd="0" destOrd="0" presId="urn:microsoft.com/office/officeart/2005/8/layout/cycle6"/>
    <dgm:cxn modelId="{4BEF20B6-26C7-403B-BE13-251E9C3A34ED}" type="presOf" srcId="{D58E41CC-988B-4B41-A276-01C367830845}" destId="{180FECFF-E419-4F4D-B8F1-5C9B1147B5B8}" srcOrd="0" destOrd="0" presId="urn:microsoft.com/office/officeart/2005/8/layout/cycle6"/>
    <dgm:cxn modelId="{13B4A5E8-1C49-420E-B8EF-EA03E4851AEB}" type="presOf" srcId="{1EF58F8C-CD46-45A0-BCAE-673D74733EA0}" destId="{22654B0A-63B4-4CEC-A8C6-35DEBD046FF7}" srcOrd="0" destOrd="0" presId="urn:microsoft.com/office/officeart/2005/8/layout/cycle6"/>
    <dgm:cxn modelId="{1AB93482-57E5-4CB4-B5D6-E56D38BC7A61}" type="presOf" srcId="{42CAF327-D8A9-42E5-936C-9C2CAB2D1AEC}" destId="{25329503-4480-4B04-B1CF-B68A091B230A}" srcOrd="0" destOrd="0" presId="urn:microsoft.com/office/officeart/2005/8/layout/cycle6"/>
    <dgm:cxn modelId="{CC110310-F5A7-4142-AC62-AD6BD0B3D0C7}" type="presOf" srcId="{034736F6-F1EF-401A-82A6-AFDC1C20659D}" destId="{5E2CE53B-EEE6-46FD-ACE4-4248B7D6FB00}" srcOrd="0" destOrd="0" presId="urn:microsoft.com/office/officeart/2005/8/layout/cycle6"/>
    <dgm:cxn modelId="{AC668009-62BA-4E64-9981-710BE65DCF9B}" type="presOf" srcId="{072656AA-CEBA-4C70-B300-A00FC71A26D7}" destId="{29251C67-B69C-4E7C-A8F4-03355FE0FFC2}" srcOrd="0" destOrd="0" presId="urn:microsoft.com/office/officeart/2005/8/layout/cycle6"/>
    <dgm:cxn modelId="{9AA2AA85-7D0E-480B-B92C-BF60690EE1A5}" srcId="{D58E41CC-988B-4B41-A276-01C367830845}" destId="{F72639F6-BE92-49EF-8CAD-E20B9FDE21A3}" srcOrd="7" destOrd="0" parTransId="{6946680F-8388-4A7D-8969-F8142CB72A63}" sibTransId="{84372B06-146C-4F8F-B3E6-9C412A6A859C}"/>
    <dgm:cxn modelId="{B2CCB087-8D82-466A-AAC9-A7DD68F6756F}" srcId="{D58E41CC-988B-4B41-A276-01C367830845}" destId="{D4A8A455-A423-497C-BBC3-5B020940F8A6}" srcOrd="6" destOrd="0" parTransId="{E41B9162-CE5F-45F4-88E2-DF55EA63103D}" sibTransId="{C3CF98AA-621E-4CD2-BB19-DEEA4B26E3F9}"/>
    <dgm:cxn modelId="{EDEBEC92-CB4F-4E74-977E-99C1365A8DC0}" type="presOf" srcId="{FE047238-58A8-4818-BC10-C4F2A7A84EE2}" destId="{FED84061-57AD-4E4D-BB66-B08D3FD0DEC3}" srcOrd="0" destOrd="0" presId="urn:microsoft.com/office/officeart/2005/8/layout/cycle6"/>
    <dgm:cxn modelId="{1B11D2B9-A647-4E94-8DA0-78A0C0C33EF0}" srcId="{D58E41CC-988B-4B41-A276-01C367830845}" destId="{699F7731-5857-42D7-BBE5-4DF3F07791F3}" srcOrd="4" destOrd="0" parTransId="{CE1FD5D4-A47D-43BD-B649-A5F07BFAE7FD}" sibTransId="{42CAF327-D8A9-42E5-936C-9C2CAB2D1AEC}"/>
    <dgm:cxn modelId="{8C0A8C8D-009F-4A1E-9F22-8C9736F43BC8}" srcId="{D58E41CC-988B-4B41-A276-01C367830845}" destId="{1EF58F8C-CD46-45A0-BCAE-673D74733EA0}" srcOrd="5" destOrd="0" parTransId="{3BC9DBDE-4EB9-427A-8285-DFE1C4624416}" sibTransId="{27C78226-D510-4712-B09E-E9532F2282F4}"/>
    <dgm:cxn modelId="{CAF36B6B-23F0-4BFC-8184-0067AB27D040}" type="presOf" srcId="{F72639F6-BE92-49EF-8CAD-E20B9FDE21A3}" destId="{C8F4F8E7-AEBD-4BD8-9E1B-F17C31F8A962}" srcOrd="0" destOrd="0" presId="urn:microsoft.com/office/officeart/2005/8/layout/cycle6"/>
    <dgm:cxn modelId="{425D7777-0137-4F7A-80B6-C847EA7C566D}" type="presOf" srcId="{C3CF98AA-621E-4CD2-BB19-DEEA4B26E3F9}" destId="{410FA731-0AEE-4337-AAFF-56CF049D3FE7}" srcOrd="0" destOrd="0" presId="urn:microsoft.com/office/officeart/2005/8/layout/cycle6"/>
    <dgm:cxn modelId="{6E38DC55-59FC-457C-913F-201A5CF1882D}" srcId="{D58E41CC-988B-4B41-A276-01C367830845}" destId="{0E0D3C10-A9E1-43CB-8A21-C10621B0CC1A}" srcOrd="0" destOrd="0" parTransId="{9DCF6ACF-0CF8-41F0-8642-7A0A4376416B}" sibTransId="{D9EC813D-88EE-4449-8691-BA3C8F30C849}"/>
    <dgm:cxn modelId="{D72D9EF4-450B-4FCF-AE08-856316878442}" type="presOf" srcId="{84372B06-146C-4F8F-B3E6-9C412A6A859C}" destId="{1DB32277-68B1-41FF-A66E-C0987DC9C41E}" srcOrd="0" destOrd="0" presId="urn:microsoft.com/office/officeart/2005/8/layout/cycle6"/>
    <dgm:cxn modelId="{625A48E5-D32F-46D6-BAC1-24871CFFA219}" type="presOf" srcId="{116E6648-4849-47FA-ACAE-D259E3D41D0E}" destId="{33E17504-22DD-457A-B2B7-6EE80066BF98}" srcOrd="0" destOrd="0" presId="urn:microsoft.com/office/officeart/2005/8/layout/cycle6"/>
    <dgm:cxn modelId="{E19DCD50-3B07-4657-BC77-4C7EEBA9CA99}" type="presOf" srcId="{D4A8A455-A423-497C-BBC3-5B020940F8A6}" destId="{2C8D85E6-A834-45A9-8D56-5F6274706283}" srcOrd="0" destOrd="0" presId="urn:microsoft.com/office/officeart/2005/8/layout/cycle6"/>
    <dgm:cxn modelId="{0CF647B3-CDEC-4DC2-9151-D1098C475A6D}" type="presOf" srcId="{D9EC813D-88EE-4449-8691-BA3C8F30C849}" destId="{51991723-1AF2-46CE-BF19-125D843830D7}" srcOrd="0" destOrd="0" presId="urn:microsoft.com/office/officeart/2005/8/layout/cycle6"/>
    <dgm:cxn modelId="{2F729CD9-F2DB-4CA0-B2DA-EA38292F7054}" type="presOf" srcId="{022D5588-FE8C-41DF-B292-681C5CFDCA27}" destId="{884F9A30-03BD-49E3-A064-2AF585B8F680}" srcOrd="0" destOrd="0" presId="urn:microsoft.com/office/officeart/2005/8/layout/cycle6"/>
    <dgm:cxn modelId="{8E234F73-4546-422C-AE2D-0915D8CBEB45}" type="presOf" srcId="{27C78226-D510-4712-B09E-E9532F2282F4}" destId="{65AA61FA-2D3F-47A2-9A11-FDD59748BB1E}" srcOrd="0" destOrd="0" presId="urn:microsoft.com/office/officeart/2005/8/layout/cycle6"/>
    <dgm:cxn modelId="{3A3CD427-FB3A-4A02-A65D-083CC8628C0A}" type="presParOf" srcId="{180FECFF-E419-4F4D-B8F1-5C9B1147B5B8}" destId="{18A0F50A-EC79-44B5-831A-AF7BECC3D5F6}" srcOrd="0" destOrd="0" presId="urn:microsoft.com/office/officeart/2005/8/layout/cycle6"/>
    <dgm:cxn modelId="{2D1F536C-2F04-43C1-96FE-BF5AEE69F97D}" type="presParOf" srcId="{180FECFF-E419-4F4D-B8F1-5C9B1147B5B8}" destId="{93764003-27FF-4A13-9042-F079029FBC06}" srcOrd="1" destOrd="0" presId="urn:microsoft.com/office/officeart/2005/8/layout/cycle6"/>
    <dgm:cxn modelId="{7C2811D0-65FE-4337-BEEE-2A241396C3E2}" type="presParOf" srcId="{180FECFF-E419-4F4D-B8F1-5C9B1147B5B8}" destId="{51991723-1AF2-46CE-BF19-125D843830D7}" srcOrd="2" destOrd="0" presId="urn:microsoft.com/office/officeart/2005/8/layout/cycle6"/>
    <dgm:cxn modelId="{C46F32A2-CF4D-44CF-A0CF-815F302102C4}" type="presParOf" srcId="{180FECFF-E419-4F4D-B8F1-5C9B1147B5B8}" destId="{884F9A30-03BD-49E3-A064-2AF585B8F680}" srcOrd="3" destOrd="0" presId="urn:microsoft.com/office/officeart/2005/8/layout/cycle6"/>
    <dgm:cxn modelId="{F057F35B-943D-4C0F-9DCC-E1AE814BB89A}" type="presParOf" srcId="{180FECFF-E419-4F4D-B8F1-5C9B1147B5B8}" destId="{92F5AFB1-0725-44AC-AB0A-367EF36F1E33}" srcOrd="4" destOrd="0" presId="urn:microsoft.com/office/officeart/2005/8/layout/cycle6"/>
    <dgm:cxn modelId="{91425448-9037-4818-B628-952527E3B36F}" type="presParOf" srcId="{180FECFF-E419-4F4D-B8F1-5C9B1147B5B8}" destId="{43FFDE14-D462-48CD-8690-86F99ED75D14}" srcOrd="5" destOrd="0" presId="urn:microsoft.com/office/officeart/2005/8/layout/cycle6"/>
    <dgm:cxn modelId="{FDF44335-25B6-445B-818D-E80CCC1824F3}" type="presParOf" srcId="{180FECFF-E419-4F4D-B8F1-5C9B1147B5B8}" destId="{5E2CE53B-EEE6-46FD-ACE4-4248B7D6FB00}" srcOrd="6" destOrd="0" presId="urn:microsoft.com/office/officeart/2005/8/layout/cycle6"/>
    <dgm:cxn modelId="{C29B1BB6-4A3B-4797-A2DB-2B01AC72B7F8}" type="presParOf" srcId="{180FECFF-E419-4F4D-B8F1-5C9B1147B5B8}" destId="{AC30C521-B3C7-40A2-BC3E-EDFE23F4DCF7}" srcOrd="7" destOrd="0" presId="urn:microsoft.com/office/officeart/2005/8/layout/cycle6"/>
    <dgm:cxn modelId="{70E58D8B-E3A5-4DC8-A40F-C560252FDA53}" type="presParOf" srcId="{180FECFF-E419-4F4D-B8F1-5C9B1147B5B8}" destId="{33E17504-22DD-457A-B2B7-6EE80066BF98}" srcOrd="8" destOrd="0" presId="urn:microsoft.com/office/officeart/2005/8/layout/cycle6"/>
    <dgm:cxn modelId="{DA59B399-3AD8-4200-A9BB-719E7A6D3E1F}" type="presParOf" srcId="{180FECFF-E419-4F4D-B8F1-5C9B1147B5B8}" destId="{FED84061-57AD-4E4D-BB66-B08D3FD0DEC3}" srcOrd="9" destOrd="0" presId="urn:microsoft.com/office/officeart/2005/8/layout/cycle6"/>
    <dgm:cxn modelId="{6C27D4E4-5CF1-459B-8FCF-6D0BF6C583D0}" type="presParOf" srcId="{180FECFF-E419-4F4D-B8F1-5C9B1147B5B8}" destId="{6EB94A51-8F73-4B38-A2D9-B1EEE4A19D18}" srcOrd="10" destOrd="0" presId="urn:microsoft.com/office/officeart/2005/8/layout/cycle6"/>
    <dgm:cxn modelId="{DEC654B1-9B94-4D6C-BBEF-3CC9C8169F00}" type="presParOf" srcId="{180FECFF-E419-4F4D-B8F1-5C9B1147B5B8}" destId="{29251C67-B69C-4E7C-A8F4-03355FE0FFC2}" srcOrd="11" destOrd="0" presId="urn:microsoft.com/office/officeart/2005/8/layout/cycle6"/>
    <dgm:cxn modelId="{A67A2C03-4A94-46F4-9034-ACAB7BDC4F42}" type="presParOf" srcId="{180FECFF-E419-4F4D-B8F1-5C9B1147B5B8}" destId="{97CD1D71-23A7-443D-9D53-D3EF5D1A187E}" srcOrd="12" destOrd="0" presId="urn:microsoft.com/office/officeart/2005/8/layout/cycle6"/>
    <dgm:cxn modelId="{3ED1636C-1A2A-452E-8D08-03B4CE825E95}" type="presParOf" srcId="{180FECFF-E419-4F4D-B8F1-5C9B1147B5B8}" destId="{3725D979-A8EA-4B78-9B0D-A679E47F177A}" srcOrd="13" destOrd="0" presId="urn:microsoft.com/office/officeart/2005/8/layout/cycle6"/>
    <dgm:cxn modelId="{CF63539E-4505-4EE0-ADC2-CF2145EC87A9}" type="presParOf" srcId="{180FECFF-E419-4F4D-B8F1-5C9B1147B5B8}" destId="{25329503-4480-4B04-B1CF-B68A091B230A}" srcOrd="14" destOrd="0" presId="urn:microsoft.com/office/officeart/2005/8/layout/cycle6"/>
    <dgm:cxn modelId="{F08ED5C6-91D5-4A9C-ACF4-88A6EF28D7DF}" type="presParOf" srcId="{180FECFF-E419-4F4D-B8F1-5C9B1147B5B8}" destId="{22654B0A-63B4-4CEC-A8C6-35DEBD046FF7}" srcOrd="15" destOrd="0" presId="urn:microsoft.com/office/officeart/2005/8/layout/cycle6"/>
    <dgm:cxn modelId="{4ACDB830-5191-44DD-91FF-1460DF86123B}" type="presParOf" srcId="{180FECFF-E419-4F4D-B8F1-5C9B1147B5B8}" destId="{BD8C51BE-EEA5-45E7-AC5A-01E24142BD18}" srcOrd="16" destOrd="0" presId="urn:microsoft.com/office/officeart/2005/8/layout/cycle6"/>
    <dgm:cxn modelId="{5C8835C1-8603-4787-B900-859D6155F551}" type="presParOf" srcId="{180FECFF-E419-4F4D-B8F1-5C9B1147B5B8}" destId="{65AA61FA-2D3F-47A2-9A11-FDD59748BB1E}" srcOrd="17" destOrd="0" presId="urn:microsoft.com/office/officeart/2005/8/layout/cycle6"/>
    <dgm:cxn modelId="{7ECF0C40-9298-43D4-BE7D-1EB5D9FA2D3F}" type="presParOf" srcId="{180FECFF-E419-4F4D-B8F1-5C9B1147B5B8}" destId="{2C8D85E6-A834-45A9-8D56-5F6274706283}" srcOrd="18" destOrd="0" presId="urn:microsoft.com/office/officeart/2005/8/layout/cycle6"/>
    <dgm:cxn modelId="{2B98BF86-E1D1-48E6-B339-FE7E784E247F}" type="presParOf" srcId="{180FECFF-E419-4F4D-B8F1-5C9B1147B5B8}" destId="{F7290F74-4DD6-409E-92C1-3BA7F60C3DC4}" srcOrd="19" destOrd="0" presId="urn:microsoft.com/office/officeart/2005/8/layout/cycle6"/>
    <dgm:cxn modelId="{DDD21BFF-F6E4-48B6-BC42-C7EF6AFAC1C6}" type="presParOf" srcId="{180FECFF-E419-4F4D-B8F1-5C9B1147B5B8}" destId="{410FA731-0AEE-4337-AAFF-56CF049D3FE7}" srcOrd="20" destOrd="0" presId="urn:microsoft.com/office/officeart/2005/8/layout/cycle6"/>
    <dgm:cxn modelId="{D2E40003-E057-4605-98BD-385A3261E9A0}" type="presParOf" srcId="{180FECFF-E419-4F4D-B8F1-5C9B1147B5B8}" destId="{C8F4F8E7-AEBD-4BD8-9E1B-F17C31F8A962}" srcOrd="21" destOrd="0" presId="urn:microsoft.com/office/officeart/2005/8/layout/cycle6"/>
    <dgm:cxn modelId="{B0DF4EB4-2116-4BAF-AC1D-17BBB8439764}" type="presParOf" srcId="{180FECFF-E419-4F4D-B8F1-5C9B1147B5B8}" destId="{62220804-1A1F-4B08-BB1E-05D6CF528CC4}" srcOrd="22" destOrd="0" presId="urn:microsoft.com/office/officeart/2005/8/layout/cycle6"/>
    <dgm:cxn modelId="{F4DECA0E-0A50-4F30-A43B-D5642AC0FEA7}" type="presParOf" srcId="{180FECFF-E419-4F4D-B8F1-5C9B1147B5B8}" destId="{1DB32277-68B1-41FF-A66E-C0987DC9C41E}"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B0367-5F88-4BD8-80F5-705FD3ADDB4A}">
      <dsp:nvSpPr>
        <dsp:cNvPr id="0" name=""/>
        <dsp:cNvSpPr/>
      </dsp:nvSpPr>
      <dsp:spPr>
        <a:xfrm>
          <a:off x="0" y="44540"/>
          <a:ext cx="3291840" cy="69086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Improve Employee Morale </a:t>
          </a:r>
          <a:endParaRPr lang="en-US" sz="1900" kern="1200"/>
        </a:p>
      </dsp:txBody>
      <dsp:txXfrm>
        <a:off x="33725" y="78265"/>
        <a:ext cx="3224390" cy="623416"/>
      </dsp:txXfrm>
    </dsp:sp>
    <dsp:sp modelId="{8B5FB8D0-577A-48D8-AE94-9B22E008D7F9}">
      <dsp:nvSpPr>
        <dsp:cNvPr id="0" name=""/>
        <dsp:cNvSpPr/>
      </dsp:nvSpPr>
      <dsp:spPr>
        <a:xfrm>
          <a:off x="0" y="790126"/>
          <a:ext cx="3291840" cy="69086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Increase Job Satisfaction</a:t>
          </a:r>
          <a:endParaRPr lang="en-US" sz="1900" kern="1200"/>
        </a:p>
      </dsp:txBody>
      <dsp:txXfrm>
        <a:off x="33725" y="823851"/>
        <a:ext cx="3224390" cy="623416"/>
      </dsp:txXfrm>
    </dsp:sp>
    <dsp:sp modelId="{90128C95-4436-4752-A219-A9A4CC804B3E}">
      <dsp:nvSpPr>
        <dsp:cNvPr id="0" name=""/>
        <dsp:cNvSpPr/>
      </dsp:nvSpPr>
      <dsp:spPr>
        <a:xfrm>
          <a:off x="0" y="1535713"/>
          <a:ext cx="3291840" cy="69086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Create Ownership &amp; Engagement </a:t>
          </a:r>
          <a:endParaRPr lang="en-US" sz="1900" kern="1200"/>
        </a:p>
      </dsp:txBody>
      <dsp:txXfrm>
        <a:off x="33725" y="1569438"/>
        <a:ext cx="3224390" cy="623416"/>
      </dsp:txXfrm>
    </dsp:sp>
    <dsp:sp modelId="{FB23F834-398F-4B03-A6D9-FBECF1226A5F}">
      <dsp:nvSpPr>
        <dsp:cNvPr id="0" name=""/>
        <dsp:cNvSpPr/>
      </dsp:nvSpPr>
      <dsp:spPr>
        <a:xfrm>
          <a:off x="0" y="2281300"/>
          <a:ext cx="3291840" cy="69086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Build Team Spirit</a:t>
          </a:r>
          <a:endParaRPr lang="en-US" sz="1900" kern="1200"/>
        </a:p>
      </dsp:txBody>
      <dsp:txXfrm>
        <a:off x="33725" y="2315025"/>
        <a:ext cx="3224390" cy="623416"/>
      </dsp:txXfrm>
    </dsp:sp>
    <dsp:sp modelId="{C04ABC28-3F05-4752-A9B5-AD1216BBE4C8}">
      <dsp:nvSpPr>
        <dsp:cNvPr id="0" name=""/>
        <dsp:cNvSpPr/>
      </dsp:nvSpPr>
      <dsp:spPr>
        <a:xfrm>
          <a:off x="0" y="3026887"/>
          <a:ext cx="3291840" cy="69086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Increase Profitability </a:t>
          </a:r>
          <a:endParaRPr lang="en-US" sz="1900" kern="1200"/>
        </a:p>
      </dsp:txBody>
      <dsp:txXfrm>
        <a:off x="33725" y="3060612"/>
        <a:ext cx="3224390" cy="623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48694-9109-46EA-8CE4-5C2C28A456D4}">
      <dsp:nvSpPr>
        <dsp:cNvPr id="0" name=""/>
        <dsp:cNvSpPr/>
      </dsp:nvSpPr>
      <dsp:spPr>
        <a:xfrm>
          <a:off x="5639277" y="3360207"/>
          <a:ext cx="968869" cy="461093"/>
        </a:xfrm>
        <a:custGeom>
          <a:avLst/>
          <a:gdLst/>
          <a:ahLst/>
          <a:cxnLst/>
          <a:rect l="0" t="0" r="0" b="0"/>
          <a:pathLst>
            <a:path>
              <a:moveTo>
                <a:pt x="0" y="0"/>
              </a:moveTo>
              <a:lnTo>
                <a:pt x="0" y="314221"/>
              </a:lnTo>
              <a:lnTo>
                <a:pt x="968869" y="314221"/>
              </a:lnTo>
              <a:lnTo>
                <a:pt x="968869" y="4610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CF8E0-660D-4B47-A192-9CACA7960001}">
      <dsp:nvSpPr>
        <dsp:cNvPr id="0" name=""/>
        <dsp:cNvSpPr/>
      </dsp:nvSpPr>
      <dsp:spPr>
        <a:xfrm>
          <a:off x="4670408" y="3360207"/>
          <a:ext cx="968869" cy="461093"/>
        </a:xfrm>
        <a:custGeom>
          <a:avLst/>
          <a:gdLst/>
          <a:ahLst/>
          <a:cxnLst/>
          <a:rect l="0" t="0" r="0" b="0"/>
          <a:pathLst>
            <a:path>
              <a:moveTo>
                <a:pt x="968869" y="0"/>
              </a:moveTo>
              <a:lnTo>
                <a:pt x="968869" y="314221"/>
              </a:lnTo>
              <a:lnTo>
                <a:pt x="0" y="314221"/>
              </a:lnTo>
              <a:lnTo>
                <a:pt x="0" y="4610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1CA07E-F06E-4494-968D-D58BDF754BF8}">
      <dsp:nvSpPr>
        <dsp:cNvPr id="0" name=""/>
        <dsp:cNvSpPr/>
      </dsp:nvSpPr>
      <dsp:spPr>
        <a:xfrm>
          <a:off x="3701539" y="1892370"/>
          <a:ext cx="1937738" cy="461093"/>
        </a:xfrm>
        <a:custGeom>
          <a:avLst/>
          <a:gdLst/>
          <a:ahLst/>
          <a:cxnLst/>
          <a:rect l="0" t="0" r="0" b="0"/>
          <a:pathLst>
            <a:path>
              <a:moveTo>
                <a:pt x="0" y="0"/>
              </a:moveTo>
              <a:lnTo>
                <a:pt x="0" y="314221"/>
              </a:lnTo>
              <a:lnTo>
                <a:pt x="1937738" y="314221"/>
              </a:lnTo>
              <a:lnTo>
                <a:pt x="1937738" y="4610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AB796-DFC6-4E48-9B61-602B3C5695C6}">
      <dsp:nvSpPr>
        <dsp:cNvPr id="0" name=""/>
        <dsp:cNvSpPr/>
      </dsp:nvSpPr>
      <dsp:spPr>
        <a:xfrm>
          <a:off x="1763800" y="3360207"/>
          <a:ext cx="968869" cy="461093"/>
        </a:xfrm>
        <a:custGeom>
          <a:avLst/>
          <a:gdLst/>
          <a:ahLst/>
          <a:cxnLst/>
          <a:rect l="0" t="0" r="0" b="0"/>
          <a:pathLst>
            <a:path>
              <a:moveTo>
                <a:pt x="0" y="0"/>
              </a:moveTo>
              <a:lnTo>
                <a:pt x="0" y="314221"/>
              </a:lnTo>
              <a:lnTo>
                <a:pt x="968869" y="314221"/>
              </a:lnTo>
              <a:lnTo>
                <a:pt x="968869" y="4610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537B2-817B-4DC8-90A0-B978E9627542}">
      <dsp:nvSpPr>
        <dsp:cNvPr id="0" name=""/>
        <dsp:cNvSpPr/>
      </dsp:nvSpPr>
      <dsp:spPr>
        <a:xfrm>
          <a:off x="794931" y="3360207"/>
          <a:ext cx="968869" cy="461093"/>
        </a:xfrm>
        <a:custGeom>
          <a:avLst/>
          <a:gdLst/>
          <a:ahLst/>
          <a:cxnLst/>
          <a:rect l="0" t="0" r="0" b="0"/>
          <a:pathLst>
            <a:path>
              <a:moveTo>
                <a:pt x="968869" y="0"/>
              </a:moveTo>
              <a:lnTo>
                <a:pt x="968869" y="314221"/>
              </a:lnTo>
              <a:lnTo>
                <a:pt x="0" y="314221"/>
              </a:lnTo>
              <a:lnTo>
                <a:pt x="0" y="46109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8CE5C-F57F-4BA9-B264-1988BE751DBF}">
      <dsp:nvSpPr>
        <dsp:cNvPr id="0" name=""/>
        <dsp:cNvSpPr/>
      </dsp:nvSpPr>
      <dsp:spPr>
        <a:xfrm>
          <a:off x="1763800" y="1892370"/>
          <a:ext cx="1937738" cy="461093"/>
        </a:xfrm>
        <a:custGeom>
          <a:avLst/>
          <a:gdLst/>
          <a:ahLst/>
          <a:cxnLst/>
          <a:rect l="0" t="0" r="0" b="0"/>
          <a:pathLst>
            <a:path>
              <a:moveTo>
                <a:pt x="1937738" y="0"/>
              </a:moveTo>
              <a:lnTo>
                <a:pt x="1937738" y="314221"/>
              </a:lnTo>
              <a:lnTo>
                <a:pt x="0" y="314221"/>
              </a:lnTo>
              <a:lnTo>
                <a:pt x="0" y="4610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E94D7-0CB6-4F58-BDCB-24FAAC30F061}">
      <dsp:nvSpPr>
        <dsp:cNvPr id="0" name=""/>
        <dsp:cNvSpPr/>
      </dsp:nvSpPr>
      <dsp:spPr>
        <a:xfrm>
          <a:off x="2908828" y="885627"/>
          <a:ext cx="1585422" cy="10067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4DBDC-32FF-48D0-9580-72050CFD07B7}">
      <dsp:nvSpPr>
        <dsp:cNvPr id="0" name=""/>
        <dsp:cNvSpPr/>
      </dsp:nvSpPr>
      <dsp:spPr>
        <a:xfrm>
          <a:off x="3084986" y="1052977"/>
          <a:ext cx="1585422" cy="100674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Types </a:t>
          </a:r>
          <a:endParaRPr lang="en-US" sz="1700" kern="1200" dirty="0"/>
        </a:p>
      </dsp:txBody>
      <dsp:txXfrm>
        <a:off x="3114472" y="1082463"/>
        <a:ext cx="1526450" cy="947771"/>
      </dsp:txXfrm>
    </dsp:sp>
    <dsp:sp modelId="{76B5360A-A754-4955-AF19-2CDF2A9D45BE}">
      <dsp:nvSpPr>
        <dsp:cNvPr id="0" name=""/>
        <dsp:cNvSpPr/>
      </dsp:nvSpPr>
      <dsp:spPr>
        <a:xfrm>
          <a:off x="971089" y="2353464"/>
          <a:ext cx="1585422" cy="10067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5DD42-1B86-497B-A869-5A20455FF025}">
      <dsp:nvSpPr>
        <dsp:cNvPr id="0" name=""/>
        <dsp:cNvSpPr/>
      </dsp:nvSpPr>
      <dsp:spPr>
        <a:xfrm>
          <a:off x="1147247" y="2520814"/>
          <a:ext cx="1585422" cy="100674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Based on Auditor</a:t>
          </a:r>
          <a:endParaRPr lang="en-US" sz="1700" kern="1200" dirty="0"/>
        </a:p>
      </dsp:txBody>
      <dsp:txXfrm>
        <a:off x="1176733" y="2550300"/>
        <a:ext cx="1526450" cy="947771"/>
      </dsp:txXfrm>
    </dsp:sp>
    <dsp:sp modelId="{3420E397-4BD5-4E91-921A-656DF41E5E48}">
      <dsp:nvSpPr>
        <dsp:cNvPr id="0" name=""/>
        <dsp:cNvSpPr/>
      </dsp:nvSpPr>
      <dsp:spPr>
        <a:xfrm>
          <a:off x="2220" y="3821301"/>
          <a:ext cx="1585422" cy="10067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5A373-BA2F-4F91-843C-8BB25B2360C0}">
      <dsp:nvSpPr>
        <dsp:cNvPr id="0" name=""/>
        <dsp:cNvSpPr/>
      </dsp:nvSpPr>
      <dsp:spPr>
        <a:xfrm>
          <a:off x="178378" y="3988651"/>
          <a:ext cx="1585422" cy="100674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Internal</a:t>
          </a:r>
        </a:p>
        <a:p>
          <a:pPr lvl="0" algn="ctr" defTabSz="755650">
            <a:lnSpc>
              <a:spcPct val="90000"/>
            </a:lnSpc>
            <a:spcBef>
              <a:spcPct val="0"/>
            </a:spcBef>
            <a:spcAft>
              <a:spcPct val="35000"/>
            </a:spcAft>
          </a:pPr>
          <a:r>
            <a:rPr lang="en-US" sz="1700" kern="1200" dirty="0" smtClean="0"/>
            <a:t> (Also called first party)  </a:t>
          </a:r>
          <a:endParaRPr lang="en-US" sz="1700" kern="1200" dirty="0"/>
        </a:p>
      </dsp:txBody>
      <dsp:txXfrm>
        <a:off x="207864" y="4018137"/>
        <a:ext cx="1526450" cy="947771"/>
      </dsp:txXfrm>
    </dsp:sp>
    <dsp:sp modelId="{D890596C-29C1-4AAB-9410-7FF2168B04AC}">
      <dsp:nvSpPr>
        <dsp:cNvPr id="0" name=""/>
        <dsp:cNvSpPr/>
      </dsp:nvSpPr>
      <dsp:spPr>
        <a:xfrm>
          <a:off x="1939959" y="3821301"/>
          <a:ext cx="1585422" cy="10067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DD213-569C-4B1C-91B0-B64A7DF385FD}">
      <dsp:nvSpPr>
        <dsp:cNvPr id="0" name=""/>
        <dsp:cNvSpPr/>
      </dsp:nvSpPr>
      <dsp:spPr>
        <a:xfrm>
          <a:off x="2116117" y="3988651"/>
          <a:ext cx="1585422" cy="100674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External (Second &amp; Third Parties audit) </a:t>
          </a:r>
          <a:endParaRPr lang="en-US" sz="1700" kern="1200" dirty="0"/>
        </a:p>
      </dsp:txBody>
      <dsp:txXfrm>
        <a:off x="2145603" y="4018137"/>
        <a:ext cx="1526450" cy="947771"/>
      </dsp:txXfrm>
    </dsp:sp>
    <dsp:sp modelId="{6AC08BC4-6842-4393-B9F1-1029F887DBAE}">
      <dsp:nvSpPr>
        <dsp:cNvPr id="0" name=""/>
        <dsp:cNvSpPr/>
      </dsp:nvSpPr>
      <dsp:spPr>
        <a:xfrm>
          <a:off x="4846566" y="2353464"/>
          <a:ext cx="1585422" cy="10067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40CF0-FFAF-4ABA-B21A-AC3C6640B9B8}">
      <dsp:nvSpPr>
        <dsp:cNvPr id="0" name=""/>
        <dsp:cNvSpPr/>
      </dsp:nvSpPr>
      <dsp:spPr>
        <a:xfrm>
          <a:off x="5022724" y="2520814"/>
          <a:ext cx="1585422" cy="100674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Based on Scope </a:t>
          </a:r>
          <a:endParaRPr lang="en-US" sz="1700" kern="1200" dirty="0"/>
        </a:p>
      </dsp:txBody>
      <dsp:txXfrm>
        <a:off x="5052210" y="2550300"/>
        <a:ext cx="1526450" cy="947771"/>
      </dsp:txXfrm>
    </dsp:sp>
    <dsp:sp modelId="{2AB1EA6C-8A85-4052-8952-116A12DD34D8}">
      <dsp:nvSpPr>
        <dsp:cNvPr id="0" name=""/>
        <dsp:cNvSpPr/>
      </dsp:nvSpPr>
      <dsp:spPr>
        <a:xfrm>
          <a:off x="3877697" y="3821301"/>
          <a:ext cx="1585422" cy="10067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DC67B-3027-4C2E-AFF4-58D4A0056968}">
      <dsp:nvSpPr>
        <dsp:cNvPr id="0" name=""/>
        <dsp:cNvSpPr/>
      </dsp:nvSpPr>
      <dsp:spPr>
        <a:xfrm>
          <a:off x="4053855" y="3988651"/>
          <a:ext cx="1585422" cy="100674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Horizontal </a:t>
          </a:r>
          <a:endParaRPr lang="en-US" sz="1700" kern="1200" dirty="0"/>
        </a:p>
      </dsp:txBody>
      <dsp:txXfrm>
        <a:off x="4083341" y="4018137"/>
        <a:ext cx="1526450" cy="947771"/>
      </dsp:txXfrm>
    </dsp:sp>
    <dsp:sp modelId="{48EC74E4-7958-42FA-83E0-F119289D127E}">
      <dsp:nvSpPr>
        <dsp:cNvPr id="0" name=""/>
        <dsp:cNvSpPr/>
      </dsp:nvSpPr>
      <dsp:spPr>
        <a:xfrm>
          <a:off x="5815436" y="3821301"/>
          <a:ext cx="1585422" cy="10067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0864F-59F5-488A-BDEC-C2CD02C38523}">
      <dsp:nvSpPr>
        <dsp:cNvPr id="0" name=""/>
        <dsp:cNvSpPr/>
      </dsp:nvSpPr>
      <dsp:spPr>
        <a:xfrm>
          <a:off x="5991594" y="3988651"/>
          <a:ext cx="1585422" cy="100674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Vertical </a:t>
          </a:r>
          <a:endParaRPr lang="en-US" sz="1700" kern="1200" dirty="0"/>
        </a:p>
      </dsp:txBody>
      <dsp:txXfrm>
        <a:off x="6021080" y="4018137"/>
        <a:ext cx="1526450" cy="947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0F50A-EC79-44B5-831A-AF7BECC3D5F6}">
      <dsp:nvSpPr>
        <dsp:cNvPr id="0" name=""/>
        <dsp:cNvSpPr/>
      </dsp:nvSpPr>
      <dsp:spPr>
        <a:xfrm>
          <a:off x="3453281" y="-222276"/>
          <a:ext cx="1699183" cy="12340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Step 1: Design and document the process and procedures</a:t>
          </a:r>
          <a:endParaRPr lang="en-US" sz="1800" kern="1200" dirty="0"/>
        </a:p>
      </dsp:txBody>
      <dsp:txXfrm>
        <a:off x="3513521" y="-162036"/>
        <a:ext cx="1578703" cy="1113535"/>
      </dsp:txXfrm>
    </dsp:sp>
    <dsp:sp modelId="{51991723-1AF2-46CE-BF19-125D843830D7}">
      <dsp:nvSpPr>
        <dsp:cNvPr id="0" name=""/>
        <dsp:cNvSpPr/>
      </dsp:nvSpPr>
      <dsp:spPr>
        <a:xfrm>
          <a:off x="2320596" y="552427"/>
          <a:ext cx="5478600" cy="5478600"/>
        </a:xfrm>
        <a:custGeom>
          <a:avLst/>
          <a:gdLst/>
          <a:ahLst/>
          <a:cxnLst/>
          <a:rect l="0" t="0" r="0" b="0"/>
          <a:pathLst>
            <a:path>
              <a:moveTo>
                <a:pt x="2834252" y="1646"/>
              </a:moveTo>
              <a:arcTo wR="2739300" hR="2739300" stAng="16319186" swAng="293418"/>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F9A30-03BD-49E3-A064-2AF585B8F680}">
      <dsp:nvSpPr>
        <dsp:cNvPr id="0" name=""/>
        <dsp:cNvSpPr/>
      </dsp:nvSpPr>
      <dsp:spPr>
        <a:xfrm>
          <a:off x="5390251" y="550545"/>
          <a:ext cx="1699183" cy="12340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Step 2: Prepare a schedule</a:t>
          </a:r>
          <a:endParaRPr lang="en-US" sz="1800" kern="1200"/>
        </a:p>
      </dsp:txBody>
      <dsp:txXfrm>
        <a:off x="5450491" y="610785"/>
        <a:ext cx="1578703" cy="1113535"/>
      </dsp:txXfrm>
    </dsp:sp>
    <dsp:sp modelId="{43FFDE14-D462-48CD-8690-86F99ED75D14}">
      <dsp:nvSpPr>
        <dsp:cNvPr id="0" name=""/>
        <dsp:cNvSpPr/>
      </dsp:nvSpPr>
      <dsp:spPr>
        <a:xfrm>
          <a:off x="1442207" y="130419"/>
          <a:ext cx="5478600" cy="5478600"/>
        </a:xfrm>
        <a:custGeom>
          <a:avLst/>
          <a:gdLst/>
          <a:ahLst/>
          <a:cxnLst/>
          <a:rect l="0" t="0" r="0" b="0"/>
          <a:pathLst>
            <a:path>
              <a:moveTo>
                <a:pt x="5257493" y="1661120"/>
              </a:moveTo>
              <a:arcTo wR="2739300" hR="2739300" stAng="20209290" swAng="93732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2CE53B-EEE6-46FD-ACE4-4248B7D6FB00}">
      <dsp:nvSpPr>
        <dsp:cNvPr id="0" name=""/>
        <dsp:cNvSpPr/>
      </dsp:nvSpPr>
      <dsp:spPr>
        <a:xfrm>
          <a:off x="6118809" y="2517024"/>
          <a:ext cx="1699183" cy="12340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Step 3: Define the agenda</a:t>
          </a:r>
          <a:endParaRPr lang="en-US" sz="1800" kern="1200"/>
        </a:p>
      </dsp:txBody>
      <dsp:txXfrm>
        <a:off x="6179049" y="2577264"/>
        <a:ext cx="1578703" cy="1113535"/>
      </dsp:txXfrm>
    </dsp:sp>
    <dsp:sp modelId="{33E17504-22DD-457A-B2B7-6EE80066BF98}">
      <dsp:nvSpPr>
        <dsp:cNvPr id="0" name=""/>
        <dsp:cNvSpPr/>
      </dsp:nvSpPr>
      <dsp:spPr>
        <a:xfrm>
          <a:off x="1464173" y="518535"/>
          <a:ext cx="5478600" cy="5478600"/>
        </a:xfrm>
        <a:custGeom>
          <a:avLst/>
          <a:gdLst/>
          <a:ahLst/>
          <a:cxnLst/>
          <a:rect l="0" t="0" r="0" b="0"/>
          <a:pathLst>
            <a:path>
              <a:moveTo>
                <a:pt x="5432552" y="3239459"/>
              </a:moveTo>
              <a:arcTo wR="2739300" hR="2739300" stAng="631227" swAng="872349"/>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D84061-57AD-4E4D-BB66-B08D3FD0DEC3}">
      <dsp:nvSpPr>
        <dsp:cNvPr id="0" name=""/>
        <dsp:cNvSpPr/>
      </dsp:nvSpPr>
      <dsp:spPr>
        <a:xfrm>
          <a:off x="5390263" y="4424499"/>
          <a:ext cx="1699183" cy="12340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Step 4: Conduct the meeting</a:t>
          </a:r>
          <a:endParaRPr lang="en-US" sz="1800" kern="1200"/>
        </a:p>
      </dsp:txBody>
      <dsp:txXfrm>
        <a:off x="5450503" y="4484739"/>
        <a:ext cx="1578703" cy="1113535"/>
      </dsp:txXfrm>
    </dsp:sp>
    <dsp:sp modelId="{29251C67-B69C-4E7C-A8F4-03355FE0FFC2}">
      <dsp:nvSpPr>
        <dsp:cNvPr id="0" name=""/>
        <dsp:cNvSpPr/>
      </dsp:nvSpPr>
      <dsp:spPr>
        <a:xfrm>
          <a:off x="2166272" y="215256"/>
          <a:ext cx="5478600" cy="5478600"/>
        </a:xfrm>
        <a:custGeom>
          <a:avLst/>
          <a:gdLst/>
          <a:ahLst/>
          <a:cxnLst/>
          <a:rect l="0" t="0" r="0" b="0"/>
          <a:pathLst>
            <a:path>
              <a:moveTo>
                <a:pt x="3221629" y="5435802"/>
              </a:moveTo>
              <a:arcTo wR="2739300" hR="2739300" stAng="4791518" swAng="29521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CD1D71-23A7-443D-9D53-D3EF5D1A187E}">
      <dsp:nvSpPr>
        <dsp:cNvPr id="0" name=""/>
        <dsp:cNvSpPr/>
      </dsp:nvSpPr>
      <dsp:spPr>
        <a:xfrm>
          <a:off x="3453278" y="5226804"/>
          <a:ext cx="1699183" cy="12340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Step 5: Complete follow-up </a:t>
          </a:r>
          <a:endParaRPr lang="en-US" sz="1800" kern="1200"/>
        </a:p>
      </dsp:txBody>
      <dsp:txXfrm>
        <a:off x="3513518" y="5287044"/>
        <a:ext cx="1578703" cy="1113535"/>
      </dsp:txXfrm>
    </dsp:sp>
    <dsp:sp modelId="{25329503-4480-4B04-B1CF-B68A091B230A}">
      <dsp:nvSpPr>
        <dsp:cNvPr id="0" name=""/>
        <dsp:cNvSpPr/>
      </dsp:nvSpPr>
      <dsp:spPr>
        <a:xfrm>
          <a:off x="1915995" y="530637"/>
          <a:ext cx="5478600" cy="5478600"/>
        </a:xfrm>
        <a:custGeom>
          <a:avLst/>
          <a:gdLst/>
          <a:ahLst/>
          <a:cxnLst/>
          <a:rect l="0" t="0" r="0" b="0"/>
          <a:pathLst>
            <a:path>
              <a:moveTo>
                <a:pt x="1534843" y="5199595"/>
              </a:moveTo>
              <a:arcTo wR="2739300" hR="2739300" stAng="6965066" swAng="334100"/>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654B0A-63B4-4CEC-A8C6-35DEBD046FF7}">
      <dsp:nvSpPr>
        <dsp:cNvPr id="0" name=""/>
        <dsp:cNvSpPr/>
      </dsp:nvSpPr>
      <dsp:spPr>
        <a:xfrm>
          <a:off x="1516298" y="4424501"/>
          <a:ext cx="1699183" cy="12340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Step 6: Assess the success</a:t>
          </a:r>
          <a:endParaRPr lang="en-US" sz="1800" kern="1200"/>
        </a:p>
      </dsp:txBody>
      <dsp:txXfrm>
        <a:off x="1576538" y="4484741"/>
        <a:ext cx="1578703" cy="1113535"/>
      </dsp:txXfrm>
    </dsp:sp>
    <dsp:sp modelId="{65AA61FA-2D3F-47A2-9A11-FDD59748BB1E}">
      <dsp:nvSpPr>
        <dsp:cNvPr id="0" name=""/>
        <dsp:cNvSpPr/>
      </dsp:nvSpPr>
      <dsp:spPr>
        <a:xfrm>
          <a:off x="1559896" y="371040"/>
          <a:ext cx="5478600" cy="5478600"/>
        </a:xfrm>
        <a:custGeom>
          <a:avLst/>
          <a:gdLst/>
          <a:ahLst/>
          <a:cxnLst/>
          <a:rect l="0" t="0" r="0" b="0"/>
          <a:pathLst>
            <a:path>
              <a:moveTo>
                <a:pt x="332215" y="4046858"/>
              </a:moveTo>
              <a:arcTo wR="2739300" hR="2739300" stAng="9089319" swAng="927704"/>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8D85E6-A834-45A9-8D56-5F6274706283}">
      <dsp:nvSpPr>
        <dsp:cNvPr id="0" name=""/>
        <dsp:cNvSpPr/>
      </dsp:nvSpPr>
      <dsp:spPr>
        <a:xfrm>
          <a:off x="713976" y="2487518"/>
          <a:ext cx="1699183" cy="12340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Step 7: Maintain the records </a:t>
          </a:r>
          <a:endParaRPr lang="en-US" sz="1800" kern="1200" dirty="0"/>
        </a:p>
      </dsp:txBody>
      <dsp:txXfrm>
        <a:off x="774216" y="2547758"/>
        <a:ext cx="1578703" cy="1113535"/>
      </dsp:txXfrm>
    </dsp:sp>
    <dsp:sp modelId="{410FA731-0AEE-4337-AAFF-56CF049D3FE7}">
      <dsp:nvSpPr>
        <dsp:cNvPr id="0" name=""/>
        <dsp:cNvSpPr/>
      </dsp:nvSpPr>
      <dsp:spPr>
        <a:xfrm>
          <a:off x="1593919" y="264403"/>
          <a:ext cx="5478600" cy="5478600"/>
        </a:xfrm>
        <a:custGeom>
          <a:avLst/>
          <a:gdLst/>
          <a:ahLst/>
          <a:cxnLst/>
          <a:rect l="0" t="0" r="0" b="0"/>
          <a:pathLst>
            <a:path>
              <a:moveTo>
                <a:pt x="50481" y="2215831"/>
              </a:moveTo>
              <a:arcTo wR="2739300" hR="2739300" stAng="11461005" swAng="915304"/>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F4F8E7-AEBD-4BD8-9E1B-F17C31F8A962}">
      <dsp:nvSpPr>
        <dsp:cNvPr id="0" name=""/>
        <dsp:cNvSpPr/>
      </dsp:nvSpPr>
      <dsp:spPr>
        <a:xfrm>
          <a:off x="1516311" y="550543"/>
          <a:ext cx="1699183" cy="12340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Step 8: Communicate the success </a:t>
          </a:r>
          <a:endParaRPr lang="en-US" sz="1800" kern="1200" dirty="0"/>
        </a:p>
      </dsp:txBody>
      <dsp:txXfrm>
        <a:off x="1576551" y="610783"/>
        <a:ext cx="1578703" cy="1113535"/>
      </dsp:txXfrm>
    </dsp:sp>
    <dsp:sp modelId="{1DB32277-68B1-41FF-A66E-C0987DC9C41E}">
      <dsp:nvSpPr>
        <dsp:cNvPr id="0" name=""/>
        <dsp:cNvSpPr/>
      </dsp:nvSpPr>
      <dsp:spPr>
        <a:xfrm>
          <a:off x="1794509" y="283740"/>
          <a:ext cx="5478600" cy="5478600"/>
        </a:xfrm>
        <a:custGeom>
          <a:avLst/>
          <a:gdLst/>
          <a:ahLst/>
          <a:cxnLst/>
          <a:rect l="0" t="0" r="0" b="0"/>
          <a:pathLst>
            <a:path>
              <a:moveTo>
                <a:pt x="1423305" y="336817"/>
              </a:moveTo>
              <a:arcTo wR="2739300" hR="2739300" stAng="14477257" swAng="325507"/>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69C6B-BD10-4079-AC58-8C6555BCC771}" type="datetimeFigureOut">
              <a:rPr lang="en-US" smtClean="0"/>
              <a:t>3/23/2018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F72D3-C9A1-47A5-94D6-91BE48369B19}" type="slidenum">
              <a:rPr lang="en-US" smtClean="0"/>
              <a:t>‹#›</a:t>
            </a:fld>
            <a:endParaRPr lang="en-US"/>
          </a:p>
        </p:txBody>
      </p:sp>
    </p:spTree>
    <p:extLst>
      <p:ext uri="{BB962C8B-B14F-4D97-AF65-F5344CB8AC3E}">
        <p14:creationId xmlns:p14="http://schemas.microsoft.com/office/powerpoint/2010/main" val="23303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D5F72D3-C9A1-47A5-94D6-91BE48369B19}" type="slidenum">
              <a:rPr lang="en-US" smtClean="0"/>
              <a:t>13</a:t>
            </a:fld>
            <a:endParaRPr lang="en-US"/>
          </a:p>
        </p:txBody>
      </p:sp>
    </p:spTree>
    <p:extLst>
      <p:ext uri="{BB962C8B-B14F-4D97-AF65-F5344CB8AC3E}">
        <p14:creationId xmlns:p14="http://schemas.microsoft.com/office/powerpoint/2010/main" val="427408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5B2A6D3-D788-42CE-84E2-E8E6697FF336}"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fr-FR" altLang="en-US" smtClean="0">
              <a:latin typeface="Arial" panose="020B0604020202020204" pitchFamily="34" charset="0"/>
            </a:endParaRPr>
          </a:p>
        </p:txBody>
      </p:sp>
    </p:spTree>
    <p:extLst>
      <p:ext uri="{BB962C8B-B14F-4D97-AF65-F5344CB8AC3E}">
        <p14:creationId xmlns:p14="http://schemas.microsoft.com/office/powerpoint/2010/main" val="62377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like ISO (International Organization for Standardization), NABL (National Accreditation Board for Testing and Calibrating Laboratories), CAP (College of American Pathologists), etc. for certification, accreditation or regulatory purposes.</a:t>
            </a:r>
            <a:endParaRPr lang="en-US" dirty="0" smtClean="0"/>
          </a:p>
          <a:p>
            <a:endParaRPr lang="en-US" dirty="0"/>
          </a:p>
        </p:txBody>
      </p:sp>
      <p:sp>
        <p:nvSpPr>
          <p:cNvPr id="4" name="Slide Number Placeholder 3"/>
          <p:cNvSpPr>
            <a:spLocks noGrp="1"/>
          </p:cNvSpPr>
          <p:nvPr>
            <p:ph type="sldNum" sz="quarter" idx="10"/>
          </p:nvPr>
        </p:nvSpPr>
        <p:spPr/>
        <p:txBody>
          <a:bodyPr/>
          <a:lstStyle/>
          <a:p>
            <a:fld id="{6D5F72D3-C9A1-47A5-94D6-91BE48369B19}" type="slidenum">
              <a:rPr lang="en-US" smtClean="0"/>
              <a:t>16</a:t>
            </a:fld>
            <a:endParaRPr lang="en-US"/>
          </a:p>
        </p:txBody>
      </p:sp>
    </p:spTree>
    <p:extLst>
      <p:ext uri="{BB962C8B-B14F-4D97-AF65-F5344CB8AC3E}">
        <p14:creationId xmlns:p14="http://schemas.microsoft.com/office/powerpoint/2010/main" val="317373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7B95EF3-2095-46EA-B5A4-1C54DF537B22}"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47107" name="Rectangle 2"/>
          <p:cNvSpPr>
            <a:spLocks noGrp="1" noRot="1" noChangeAspect="1" noChangeArrowheads="1" noTextEdit="1"/>
          </p:cNvSpPr>
          <p:nvPr>
            <p:ph type="sldImg"/>
          </p:nvPr>
        </p:nvSpPr>
        <p:spPr>
          <a:xfrm>
            <a:off x="1371600" y="1143000"/>
            <a:ext cx="4114800" cy="3086100"/>
          </a:xfrm>
          <a:ln/>
        </p:spPr>
      </p:sp>
      <p:sp>
        <p:nvSpPr>
          <p:cNvPr id="47108" name="Rectangle 3"/>
          <p:cNvSpPr>
            <a:spLocks noGrp="1" noChangeArrowheads="1"/>
          </p:cNvSpPr>
          <p:nvPr>
            <p:ph type="body" idx="1"/>
          </p:nvPr>
        </p:nvSpPr>
        <p:spPr>
          <a:xfrm>
            <a:off x="914400" y="4343400"/>
            <a:ext cx="5029200" cy="4114800"/>
          </a:xfrm>
          <a:noFill/>
        </p:spPr>
        <p:txBody>
          <a:bodyPr/>
          <a:lstStyle/>
          <a:p>
            <a:pPr eaLnBrk="1" hangingPunct="1">
              <a:spcBef>
                <a:spcPct val="0"/>
              </a:spcBef>
            </a:pPr>
            <a:endParaRPr lang="fr-FR" altLang="en-US" smtClean="0">
              <a:latin typeface="Arial" panose="020B0604020202020204" pitchFamily="34" charset="0"/>
            </a:endParaRPr>
          </a:p>
        </p:txBody>
      </p:sp>
    </p:spTree>
    <p:extLst>
      <p:ext uri="{BB962C8B-B14F-4D97-AF65-F5344CB8AC3E}">
        <p14:creationId xmlns:p14="http://schemas.microsoft.com/office/powerpoint/2010/main" val="135341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8833A4C-DDEB-4C00-B6BF-7DB35E2EA421}"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fr-FR" altLang="en-US" smtClean="0">
              <a:latin typeface="Arial" panose="020B0604020202020204" pitchFamily="34" charset="0"/>
            </a:endParaRPr>
          </a:p>
        </p:txBody>
      </p:sp>
    </p:spTree>
    <p:extLst>
      <p:ext uri="{BB962C8B-B14F-4D97-AF65-F5344CB8AC3E}">
        <p14:creationId xmlns:p14="http://schemas.microsoft.com/office/powerpoint/2010/main" val="3760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E522C8F-F3BD-4FAC-ADA4-B9B8E11FA82E}"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fr-FR" altLang="en-US" smtClean="0">
              <a:latin typeface="Arial" panose="020B0604020202020204" pitchFamily="34" charset="0"/>
            </a:endParaRPr>
          </a:p>
        </p:txBody>
      </p:sp>
    </p:spTree>
    <p:extLst>
      <p:ext uri="{BB962C8B-B14F-4D97-AF65-F5344CB8AC3E}">
        <p14:creationId xmlns:p14="http://schemas.microsoft.com/office/powerpoint/2010/main" val="429322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D2A5B51-4430-41EC-A230-5656B603DD8D}"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spcBef>
                <a:spcPct val="0"/>
              </a:spcBef>
            </a:pPr>
            <a:endParaRPr lang="fr-FR" altLang="en-US" smtClean="0">
              <a:latin typeface="Arial" panose="020B0604020202020204" pitchFamily="34" charset="0"/>
            </a:endParaRPr>
          </a:p>
        </p:txBody>
      </p:sp>
    </p:spTree>
    <p:extLst>
      <p:ext uri="{BB962C8B-B14F-4D97-AF65-F5344CB8AC3E}">
        <p14:creationId xmlns:p14="http://schemas.microsoft.com/office/powerpoint/2010/main" val="349727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126783A-CE07-4AE5-B895-0732F274B7B7}"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a:xfrm>
            <a:off x="1371600" y="1143000"/>
            <a:ext cx="4114800" cy="3086100"/>
          </a:xfrm>
          <a:ln/>
        </p:spPr>
      </p:sp>
      <p:sp>
        <p:nvSpPr>
          <p:cNvPr id="51204" name="Rectangle 3"/>
          <p:cNvSpPr>
            <a:spLocks noGrp="1" noChangeArrowheads="1"/>
          </p:cNvSpPr>
          <p:nvPr>
            <p:ph type="body" idx="1"/>
          </p:nvPr>
        </p:nvSpPr>
        <p:spPr>
          <a:noFill/>
        </p:spPr>
        <p:txBody>
          <a:bodyPr/>
          <a:lstStyle/>
          <a:p>
            <a:pPr eaLnBrk="1" hangingPunct="1"/>
            <a:endParaRPr lang="fr-FR" altLang="en-US" b="1" dirty="0" smtClean="0">
              <a:latin typeface="Arial" panose="020B0604020202020204" pitchFamily="34" charset="0"/>
            </a:endParaRPr>
          </a:p>
        </p:txBody>
      </p:sp>
    </p:spTree>
    <p:extLst>
      <p:ext uri="{BB962C8B-B14F-4D97-AF65-F5344CB8AC3E}">
        <p14:creationId xmlns:p14="http://schemas.microsoft.com/office/powerpoint/2010/main" val="28263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sz="2400">
                <a:solidFill>
                  <a:schemeClr val="tx1"/>
                </a:solidFill>
                <a:latin typeface="Times New Roman" pitchFamily="18" charset="0"/>
              </a:defRPr>
            </a:lvl1pPr>
            <a:lvl2pPr marL="728165" indent="-280064" defTabSz="914874" eaLnBrk="0" hangingPunct="0">
              <a:defRPr sz="2400">
                <a:solidFill>
                  <a:schemeClr val="tx1"/>
                </a:solidFill>
                <a:latin typeface="Times New Roman" pitchFamily="18" charset="0"/>
              </a:defRPr>
            </a:lvl2pPr>
            <a:lvl3pPr marL="1120254" indent="-224051" defTabSz="914874" eaLnBrk="0" hangingPunct="0">
              <a:defRPr sz="2400">
                <a:solidFill>
                  <a:schemeClr val="tx1"/>
                </a:solidFill>
                <a:latin typeface="Times New Roman" pitchFamily="18" charset="0"/>
              </a:defRPr>
            </a:lvl3pPr>
            <a:lvl4pPr marL="1568356" indent="-224051" defTabSz="914874" eaLnBrk="0" hangingPunct="0">
              <a:defRPr sz="2400">
                <a:solidFill>
                  <a:schemeClr val="tx1"/>
                </a:solidFill>
                <a:latin typeface="Times New Roman" pitchFamily="18" charset="0"/>
              </a:defRPr>
            </a:lvl4pPr>
            <a:lvl5pPr marL="2016458" indent="-224051" defTabSz="914874" eaLnBrk="0" hangingPunct="0">
              <a:defRPr sz="2400">
                <a:solidFill>
                  <a:schemeClr val="tx1"/>
                </a:solidFill>
                <a:latin typeface="Times New Roman" pitchFamily="18" charset="0"/>
              </a:defRPr>
            </a:lvl5pPr>
            <a:lvl6pPr marL="2464559" indent="-224051" defTabSz="914874" eaLnBrk="0" fontAlgn="base" hangingPunct="0">
              <a:spcBef>
                <a:spcPct val="0"/>
              </a:spcBef>
              <a:spcAft>
                <a:spcPct val="0"/>
              </a:spcAft>
              <a:defRPr sz="2400">
                <a:solidFill>
                  <a:schemeClr val="tx1"/>
                </a:solidFill>
                <a:latin typeface="Times New Roman" pitchFamily="18" charset="0"/>
              </a:defRPr>
            </a:lvl6pPr>
            <a:lvl7pPr marL="2912661" indent="-224051" defTabSz="914874" eaLnBrk="0" fontAlgn="base" hangingPunct="0">
              <a:spcBef>
                <a:spcPct val="0"/>
              </a:spcBef>
              <a:spcAft>
                <a:spcPct val="0"/>
              </a:spcAft>
              <a:defRPr sz="2400">
                <a:solidFill>
                  <a:schemeClr val="tx1"/>
                </a:solidFill>
                <a:latin typeface="Times New Roman" pitchFamily="18" charset="0"/>
              </a:defRPr>
            </a:lvl7pPr>
            <a:lvl8pPr marL="3360763" indent="-224051" defTabSz="914874" eaLnBrk="0" fontAlgn="base" hangingPunct="0">
              <a:spcBef>
                <a:spcPct val="0"/>
              </a:spcBef>
              <a:spcAft>
                <a:spcPct val="0"/>
              </a:spcAft>
              <a:defRPr sz="2400">
                <a:solidFill>
                  <a:schemeClr val="tx1"/>
                </a:solidFill>
                <a:latin typeface="Times New Roman" pitchFamily="18" charset="0"/>
              </a:defRPr>
            </a:lvl8pPr>
            <a:lvl9pPr marL="3808865" indent="-224051" defTabSz="914874" eaLnBrk="0" fontAlgn="base" hangingPunct="0">
              <a:spcBef>
                <a:spcPct val="0"/>
              </a:spcBef>
              <a:spcAft>
                <a:spcPct val="0"/>
              </a:spcAft>
              <a:defRPr sz="2400">
                <a:solidFill>
                  <a:schemeClr val="tx1"/>
                </a:solidFill>
                <a:latin typeface="Times New Roman" pitchFamily="18" charset="0"/>
              </a:defRPr>
            </a:lvl9pPr>
          </a:lstStyle>
          <a:p>
            <a:pPr eaLnBrk="1" hangingPunct="1"/>
            <a:fld id="{40D23E5E-D4AD-478B-9BB3-B1F3A80CAA5F}" type="slidenum">
              <a:rPr lang="en-US" sz="1200"/>
              <a:pPr eaLnBrk="1" hangingPunct="1"/>
              <a:t>24</a:t>
            </a:fld>
            <a:endParaRPr lang="en-US" sz="1200"/>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lIns="91418" tIns="45710" rIns="91418" bIns="45710"/>
          <a:lstStyle/>
          <a:p>
            <a:pPr eaLnBrk="1" hangingPunct="1"/>
            <a:endParaRPr lang="en-CA" smtClean="0">
              <a:latin typeface="Times New Roman" pitchFamily="18" charset="0"/>
            </a:endParaRPr>
          </a:p>
        </p:txBody>
      </p:sp>
    </p:spTree>
    <p:extLst>
      <p:ext uri="{BB962C8B-B14F-4D97-AF65-F5344CB8AC3E}">
        <p14:creationId xmlns:p14="http://schemas.microsoft.com/office/powerpoint/2010/main" val="86723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1889E59-BB13-4AAD-BBE3-2A8D9BCE777A}"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p:spPr>
        <p:txBody>
          <a:bodyPr/>
          <a:lstStyle/>
          <a:p>
            <a:pPr eaLnBrk="1" hangingPunct="1"/>
            <a:endParaRPr lang="fr-FR" altLang="en-US" b="1" smtClean="0">
              <a:latin typeface="Arial" panose="020B0604020202020204" pitchFamily="34" charset="0"/>
            </a:endParaRPr>
          </a:p>
        </p:txBody>
      </p:sp>
    </p:spTree>
    <p:extLst>
      <p:ext uri="{BB962C8B-B14F-4D97-AF65-F5344CB8AC3E}">
        <p14:creationId xmlns:p14="http://schemas.microsoft.com/office/powerpoint/2010/main" val="372038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E78C695-196B-4537-9FE6-2440DED02CE1}"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7B83D-9D18-4AEE-ABD4-C7E4F38ECCC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7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8C695-196B-4537-9FE6-2440DED02CE1}"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7B83D-9D18-4AEE-ABD4-C7E4F38ECCC7}" type="slidenum">
              <a:rPr lang="en-US" smtClean="0"/>
              <a:t>‹#›</a:t>
            </a:fld>
            <a:endParaRPr lang="en-US"/>
          </a:p>
        </p:txBody>
      </p:sp>
    </p:spTree>
    <p:extLst>
      <p:ext uri="{BB962C8B-B14F-4D97-AF65-F5344CB8AC3E}">
        <p14:creationId xmlns:p14="http://schemas.microsoft.com/office/powerpoint/2010/main" val="153948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8C695-196B-4537-9FE6-2440DED02CE1}"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7B83D-9D18-4AEE-ABD4-C7E4F38ECCC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80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78C695-196B-4537-9FE6-2440DED02CE1}"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7B83D-9D18-4AEE-ABD4-C7E4F38ECCC7}" type="slidenum">
              <a:rPr lang="en-US" smtClean="0"/>
              <a:t>‹#›</a:t>
            </a:fld>
            <a:endParaRPr lang="en-US"/>
          </a:p>
        </p:txBody>
      </p:sp>
    </p:spTree>
    <p:extLst>
      <p:ext uri="{BB962C8B-B14F-4D97-AF65-F5344CB8AC3E}">
        <p14:creationId xmlns:p14="http://schemas.microsoft.com/office/powerpoint/2010/main" val="79360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8C695-196B-4537-9FE6-2440DED02CE1}"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7B83D-9D18-4AEE-ABD4-C7E4F38ECCC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60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78C695-196B-4537-9FE6-2440DED02CE1}"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7B83D-9D18-4AEE-ABD4-C7E4F38ECCC7}" type="slidenum">
              <a:rPr lang="en-US" smtClean="0"/>
              <a:t>‹#›</a:t>
            </a:fld>
            <a:endParaRPr lang="en-US"/>
          </a:p>
        </p:txBody>
      </p:sp>
    </p:spTree>
    <p:extLst>
      <p:ext uri="{BB962C8B-B14F-4D97-AF65-F5344CB8AC3E}">
        <p14:creationId xmlns:p14="http://schemas.microsoft.com/office/powerpoint/2010/main" val="213569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78C695-196B-4537-9FE6-2440DED02CE1}"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7B83D-9D18-4AEE-ABD4-C7E4F38ECCC7}" type="slidenum">
              <a:rPr lang="en-US" smtClean="0"/>
              <a:t>‹#›</a:t>
            </a:fld>
            <a:endParaRPr lang="en-US"/>
          </a:p>
        </p:txBody>
      </p:sp>
    </p:spTree>
    <p:extLst>
      <p:ext uri="{BB962C8B-B14F-4D97-AF65-F5344CB8AC3E}">
        <p14:creationId xmlns:p14="http://schemas.microsoft.com/office/powerpoint/2010/main" val="27219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78C695-196B-4537-9FE6-2440DED02CE1}"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7B83D-9D18-4AEE-ABD4-C7E4F38ECCC7}" type="slidenum">
              <a:rPr lang="en-US" smtClean="0"/>
              <a:t>‹#›</a:t>
            </a:fld>
            <a:endParaRPr lang="en-US"/>
          </a:p>
        </p:txBody>
      </p:sp>
    </p:spTree>
    <p:extLst>
      <p:ext uri="{BB962C8B-B14F-4D97-AF65-F5344CB8AC3E}">
        <p14:creationId xmlns:p14="http://schemas.microsoft.com/office/powerpoint/2010/main" val="411344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8C695-196B-4537-9FE6-2440DED02CE1}"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7B83D-9D18-4AEE-ABD4-C7E4F38ECCC7}" type="slidenum">
              <a:rPr lang="en-US" smtClean="0"/>
              <a:t>‹#›</a:t>
            </a:fld>
            <a:endParaRPr lang="en-US"/>
          </a:p>
        </p:txBody>
      </p:sp>
    </p:spTree>
    <p:extLst>
      <p:ext uri="{BB962C8B-B14F-4D97-AF65-F5344CB8AC3E}">
        <p14:creationId xmlns:p14="http://schemas.microsoft.com/office/powerpoint/2010/main" val="182163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8C695-196B-4537-9FE6-2440DED02CE1}"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7B83D-9D18-4AEE-ABD4-C7E4F38ECCC7}" type="slidenum">
              <a:rPr lang="en-US" smtClean="0"/>
              <a:t>‹#›</a:t>
            </a:fld>
            <a:endParaRPr lang="en-US"/>
          </a:p>
        </p:txBody>
      </p:sp>
    </p:spTree>
    <p:extLst>
      <p:ext uri="{BB962C8B-B14F-4D97-AF65-F5344CB8AC3E}">
        <p14:creationId xmlns:p14="http://schemas.microsoft.com/office/powerpoint/2010/main" val="277637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8C695-196B-4537-9FE6-2440DED02CE1}"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7B83D-9D18-4AEE-ABD4-C7E4F38ECCC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6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E78C695-196B-4537-9FE6-2440DED02CE1}" type="datetimeFigureOut">
              <a:rPr lang="en-US" smtClean="0"/>
              <a:t>3/23/2018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237B83D-9D18-4AEE-ABD4-C7E4F38ECCC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741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REVIEWs &amp; AUDITs</a:t>
            </a:r>
            <a:endParaRPr lang="en-US" dirty="0"/>
          </a:p>
        </p:txBody>
      </p:sp>
      <p:sp>
        <p:nvSpPr>
          <p:cNvPr id="3" name="Subtitle 2"/>
          <p:cNvSpPr>
            <a:spLocks noGrp="1"/>
          </p:cNvSpPr>
          <p:nvPr>
            <p:ph type="body" idx="1"/>
          </p:nvPr>
        </p:nvSpPr>
        <p:spPr/>
        <p:txBody>
          <a:bodyPr/>
          <a:lstStyle/>
          <a:p>
            <a:r>
              <a:rPr lang="en-US" dirty="0" smtClean="0"/>
              <a:t/>
            </a:r>
            <a:br>
              <a:rPr lang="en-US" dirty="0" smtClean="0"/>
            </a:br>
            <a:r>
              <a:rPr lang="en-US" sz="3200" b="1" dirty="0" smtClean="0">
                <a:solidFill>
                  <a:srgbClr val="00B0F0"/>
                </a:solidFill>
              </a:rPr>
              <a:t>ISO 15189: 4.14</a:t>
            </a:r>
            <a:endParaRPr lang="en-US" sz="3200" b="1" dirty="0">
              <a:solidFill>
                <a:srgbClr val="00B0F0"/>
              </a:solidFill>
            </a:endParaRPr>
          </a:p>
        </p:txBody>
      </p:sp>
    </p:spTree>
    <p:extLst>
      <p:ext uri="{BB962C8B-B14F-4D97-AF65-F5344CB8AC3E}">
        <p14:creationId xmlns:p14="http://schemas.microsoft.com/office/powerpoint/2010/main" val="3525656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585216"/>
            <a:ext cx="7726975" cy="1258332"/>
          </a:xfrm>
        </p:spPr>
        <p:txBody>
          <a:bodyPr>
            <a:normAutofit/>
          </a:bodyPr>
          <a:lstStyle/>
          <a:p>
            <a:r>
              <a:rPr lang="en-IN" dirty="0"/>
              <a:t>RISK MANAGEMENT</a:t>
            </a:r>
            <a:endParaRPr lang="en-US" dirty="0"/>
          </a:p>
        </p:txBody>
      </p:sp>
      <p:sp>
        <p:nvSpPr>
          <p:cNvPr id="3" name="Content Placeholder 2"/>
          <p:cNvSpPr>
            <a:spLocks noGrp="1"/>
          </p:cNvSpPr>
          <p:nvPr>
            <p:ph idx="1"/>
          </p:nvPr>
        </p:nvSpPr>
        <p:spPr>
          <a:xfrm>
            <a:off x="768096" y="1592825"/>
            <a:ext cx="7726974" cy="4321277"/>
          </a:xfrm>
        </p:spPr>
        <p:txBody>
          <a:bodyPr>
            <a:noAutofit/>
          </a:bodyPr>
          <a:lstStyle/>
          <a:p>
            <a:r>
              <a:rPr lang="en-US" sz="2400" dirty="0"/>
              <a:t>Risk assessment is identifying potential failure modes, determining severity of consequences, identifying existing controls, determining probabilities of occurrence and detection, and evaluating risks to identify essential control points.</a:t>
            </a:r>
          </a:p>
          <a:p>
            <a:pPr>
              <a:buFont typeface="Wingdings" panose="05000000000000000000" pitchFamily="2" charset="2"/>
              <a:buChar char="q"/>
            </a:pPr>
            <a:r>
              <a:rPr lang="en-IN" sz="2400" dirty="0" smtClean="0"/>
              <a:t>identifying </a:t>
            </a:r>
            <a:r>
              <a:rPr lang="en-IN" sz="2400" dirty="0"/>
              <a:t>the risk and its impact, </a:t>
            </a:r>
            <a:endParaRPr lang="en-IN" sz="2400" dirty="0" smtClean="0"/>
          </a:p>
          <a:p>
            <a:pPr>
              <a:buFont typeface="Wingdings" panose="05000000000000000000" pitchFamily="2" charset="2"/>
              <a:buChar char="q"/>
            </a:pPr>
            <a:r>
              <a:rPr lang="en-IN" sz="2400" dirty="0" smtClean="0"/>
              <a:t>developing </a:t>
            </a:r>
            <a:r>
              <a:rPr lang="en-IN" sz="2400" dirty="0"/>
              <a:t>and establishing risk handling plans </a:t>
            </a:r>
          </a:p>
          <a:p>
            <a:pPr>
              <a:buFont typeface="Wingdings" panose="05000000000000000000" pitchFamily="2" charset="2"/>
              <a:buChar char="q"/>
            </a:pPr>
            <a:r>
              <a:rPr lang="en-IN" sz="2400" dirty="0" smtClean="0"/>
              <a:t> </a:t>
            </a:r>
            <a:r>
              <a:rPr lang="en-IN" sz="2400" dirty="0"/>
              <a:t>monitoring for risk control</a:t>
            </a:r>
            <a:r>
              <a:rPr lang="en-IN" sz="2400" dirty="0" smtClean="0"/>
              <a:t>.</a:t>
            </a:r>
            <a:endParaRPr lang="en-IN" sz="2400" dirty="0"/>
          </a:p>
          <a:p>
            <a:pPr marL="0" indent="0">
              <a:buNone/>
            </a:pPr>
            <a:r>
              <a:rPr lang="en-IN" sz="2400" dirty="0" smtClean="0"/>
              <a:t>It </a:t>
            </a:r>
            <a:r>
              <a:rPr lang="en-IN" sz="2400" dirty="0"/>
              <a:t>helps in preventing errors and clinical hazards</a:t>
            </a:r>
            <a:r>
              <a:rPr lang="en-IN" sz="2400" dirty="0" smtClean="0"/>
              <a:t>.</a:t>
            </a:r>
            <a:endParaRPr lang="en-US" sz="2400" dirty="0"/>
          </a:p>
        </p:txBody>
      </p:sp>
    </p:spTree>
    <p:extLst>
      <p:ext uri="{BB962C8B-B14F-4D97-AF65-F5344CB8AC3E}">
        <p14:creationId xmlns:p14="http://schemas.microsoft.com/office/powerpoint/2010/main" val="3280868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Assessing risk for wrong reports</a:t>
            </a:r>
            <a:endParaRPr lang="en-IN" dirty="0"/>
          </a:p>
        </p:txBody>
      </p:sp>
      <p:pic>
        <p:nvPicPr>
          <p:cNvPr id="6" name="Picture 5"/>
          <p:cNvPicPr/>
          <p:nvPr/>
        </p:nvPicPr>
        <p:blipFill rotWithShape="1">
          <a:blip r:embed="rId2"/>
          <a:srcRect l="15791" t="17906" r="14643" b="11078"/>
          <a:stretch/>
        </p:blipFill>
        <p:spPr bwMode="auto">
          <a:xfrm>
            <a:off x="497941" y="2000816"/>
            <a:ext cx="7695445" cy="454483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9197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lnSpc>
                <a:spcPct val="100000"/>
              </a:lnSpc>
              <a:spcBef>
                <a:spcPts val="0"/>
              </a:spcBef>
              <a:spcAft>
                <a:spcPts val="0"/>
              </a:spcAft>
            </a:pPr>
            <a:r>
              <a:rPr lang="en-US" dirty="0"/>
              <a:t>Monitoring of Quality </a:t>
            </a:r>
            <a:r>
              <a:rPr lang="en-US" dirty="0" smtClean="0"/>
              <a:t>Indicators</a:t>
            </a:r>
            <a:r>
              <a:rPr lang="en-US" dirty="0"/>
              <a:t/>
            </a:r>
            <a:br>
              <a:rPr lang="en-US" dirty="0"/>
            </a:br>
            <a:endParaRPr lang="en-US" dirty="0"/>
          </a:p>
        </p:txBody>
      </p:sp>
      <p:sp>
        <p:nvSpPr>
          <p:cNvPr id="3" name="Content Placeholder 2"/>
          <p:cNvSpPr>
            <a:spLocks noGrp="1"/>
          </p:cNvSpPr>
          <p:nvPr>
            <p:ph idx="1"/>
          </p:nvPr>
        </p:nvSpPr>
        <p:spPr>
          <a:xfrm>
            <a:off x="768096" y="2084832"/>
            <a:ext cx="7290055" cy="4224528"/>
          </a:xfrm>
        </p:spPr>
        <p:txBody>
          <a:bodyPr>
            <a:normAutofit/>
          </a:bodyPr>
          <a:lstStyle/>
          <a:p>
            <a:pPr>
              <a:buFont typeface="Wingdings" panose="05000000000000000000" pitchFamily="2" charset="2"/>
              <a:buChar char="q"/>
            </a:pPr>
            <a:r>
              <a:rPr lang="en-US" altLang="en-US" sz="2400" dirty="0" smtClean="0">
                <a:latin typeface="Tw Cen MT" panose="020B0602020104020603" pitchFamily="34" charset="0"/>
              </a:rPr>
              <a:t> Better for the monitoring of progress in lab </a:t>
            </a:r>
            <a:endParaRPr lang="en-US" altLang="en-US" sz="2400" dirty="0">
              <a:latin typeface="Tw Cen MT" panose="020B0602020104020603" pitchFamily="34" charset="0"/>
            </a:endParaRPr>
          </a:p>
          <a:p>
            <a:pPr>
              <a:buFont typeface="Wingdings" panose="05000000000000000000" pitchFamily="2" charset="2"/>
              <a:buChar char="q"/>
            </a:pPr>
            <a:r>
              <a:rPr lang="en-US" altLang="en-US" sz="2400" dirty="0" smtClean="0">
                <a:latin typeface="Tw Cen MT" panose="020B0602020104020603" pitchFamily="34" charset="0"/>
              </a:rPr>
              <a:t> Link </a:t>
            </a:r>
            <a:r>
              <a:rPr lang="en-US" altLang="en-US" sz="2400" dirty="0">
                <a:latin typeface="Tw Cen MT" panose="020B0602020104020603" pitchFamily="34" charset="0"/>
              </a:rPr>
              <a:t>to factors needed for success</a:t>
            </a:r>
          </a:p>
          <a:p>
            <a:pPr>
              <a:buFont typeface="Wingdings" panose="05000000000000000000" pitchFamily="2" charset="2"/>
              <a:buChar char="q"/>
            </a:pPr>
            <a:r>
              <a:rPr lang="en-US" altLang="en-US" sz="2400" dirty="0" smtClean="0">
                <a:latin typeface="Tw Cen MT" panose="020B0602020104020603" pitchFamily="34" charset="0"/>
              </a:rPr>
              <a:t> Based </a:t>
            </a:r>
            <a:r>
              <a:rPr lang="en-US" altLang="en-US" sz="2400" dirty="0">
                <a:latin typeface="Tw Cen MT" panose="020B0602020104020603" pitchFamily="34" charset="0"/>
              </a:rPr>
              <a:t>on customer and stakeholder needs</a:t>
            </a:r>
          </a:p>
          <a:p>
            <a:pPr>
              <a:buFont typeface="Wingdings" panose="05000000000000000000" pitchFamily="2" charset="2"/>
              <a:buChar char="q"/>
            </a:pPr>
            <a:r>
              <a:rPr lang="en-US" altLang="en-US" sz="2400" dirty="0" smtClean="0">
                <a:latin typeface="Tw Cen MT" panose="020B0602020104020603" pitchFamily="34" charset="0"/>
              </a:rPr>
              <a:t>Change </a:t>
            </a:r>
            <a:r>
              <a:rPr lang="en-US" altLang="en-US" sz="2400" dirty="0">
                <a:latin typeface="Tw Cen MT" panose="020B0602020104020603" pitchFamily="34" charset="0"/>
              </a:rPr>
              <a:t>with changing environment and </a:t>
            </a:r>
            <a:r>
              <a:rPr lang="en-US" altLang="en-US" sz="2400" dirty="0" smtClean="0">
                <a:latin typeface="Tw Cen MT" panose="020B0602020104020603" pitchFamily="34" charset="0"/>
              </a:rPr>
              <a:t>strategy</a:t>
            </a:r>
          </a:p>
          <a:p>
            <a:pPr>
              <a:buFont typeface="Wingdings" panose="05000000000000000000" pitchFamily="2" charset="2"/>
              <a:buChar char="q"/>
            </a:pPr>
            <a:r>
              <a:rPr lang="en-US" altLang="en-US" sz="2400" dirty="0" smtClean="0">
                <a:latin typeface="Tw Cen MT" panose="020B0602020104020603" pitchFamily="34" charset="0"/>
              </a:rPr>
              <a:t> Have targets or goals based on need rather than  </a:t>
            </a:r>
          </a:p>
          <a:p>
            <a:pPr marL="0" indent="0">
              <a:buNone/>
            </a:pPr>
            <a:r>
              <a:rPr lang="en-US" altLang="en-US" sz="2400" dirty="0" smtClean="0">
                <a:latin typeface="Tw Cen MT" panose="020B0602020104020603" pitchFamily="34" charset="0"/>
              </a:rPr>
              <a:t>     arbitrary values</a:t>
            </a:r>
            <a:endParaRPr lang="en-US" sz="2400" dirty="0" smtClean="0">
              <a:latin typeface="Tw Cen MT" panose="020B0602020104020603" pitchFamily="34" charset="0"/>
            </a:endParaRPr>
          </a:p>
          <a:p>
            <a:pPr marL="0" indent="0">
              <a:buNone/>
            </a:pPr>
            <a:r>
              <a:rPr lang="en-US" altLang="en-US" sz="2400" dirty="0" smtClean="0">
                <a:latin typeface="Tw Cen MT" panose="020B0602020104020603" pitchFamily="34" charset="0"/>
              </a:rPr>
              <a:t>                            </a:t>
            </a:r>
            <a:endParaRPr lang="en-US" sz="2400" dirty="0">
              <a:latin typeface="Tw Cen MT" panose="020B0602020104020603" pitchFamily="34" charset="0"/>
            </a:endParaRPr>
          </a:p>
        </p:txBody>
      </p:sp>
    </p:spTree>
    <p:extLst>
      <p:ext uri="{BB962C8B-B14F-4D97-AF65-F5344CB8AC3E}">
        <p14:creationId xmlns:p14="http://schemas.microsoft.com/office/powerpoint/2010/main" val="2364011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59" y="218913"/>
            <a:ext cx="7126526" cy="677380"/>
          </a:xfrm>
        </p:spPr>
        <p:txBody>
          <a:bodyPr/>
          <a:lstStyle/>
          <a:p>
            <a:r>
              <a:rPr lang="en-IN" dirty="0" smtClean="0"/>
              <a:t>Quality indicators: examples</a:t>
            </a:r>
            <a:endParaRPr lang="en-IN" dirty="0"/>
          </a:p>
        </p:txBody>
      </p:sp>
      <p:sp>
        <p:nvSpPr>
          <p:cNvPr id="3" name="Content Placeholder 2"/>
          <p:cNvSpPr>
            <a:spLocks noGrp="1"/>
          </p:cNvSpPr>
          <p:nvPr>
            <p:ph idx="1"/>
          </p:nvPr>
        </p:nvSpPr>
        <p:spPr/>
        <p:txBody>
          <a:bodyPr/>
          <a:lstStyle/>
          <a:p>
            <a:endParaRPr lang="en-IN"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84" t="29703" r="23441" b="19208"/>
          <a:stretch/>
        </p:blipFill>
        <p:spPr bwMode="auto">
          <a:xfrm>
            <a:off x="305967" y="968721"/>
            <a:ext cx="8285771" cy="4764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238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Audits: to understand </a:t>
            </a:r>
            <a:r>
              <a:rPr lang="en-US" altLang="en-US" dirty="0" smtClean="0"/>
              <a:t>Conformance </a:t>
            </a:r>
            <a:r>
              <a:rPr lang="en-US" altLang="en-US" dirty="0"/>
              <a:t>with requirements</a:t>
            </a:r>
            <a:br>
              <a:rPr lang="en-US" altLang="en-US" dirty="0"/>
            </a:br>
            <a:endParaRPr lang="en-US" dirty="0"/>
          </a:p>
        </p:txBody>
      </p:sp>
      <p:sp>
        <p:nvSpPr>
          <p:cNvPr id="4" name="Text Placeholder 3"/>
          <p:cNvSpPr>
            <a:spLocks noGrp="1"/>
          </p:cNvSpPr>
          <p:nvPr>
            <p:ph idx="1"/>
          </p:nvPr>
        </p:nvSpPr>
        <p:spPr>
          <a:xfrm>
            <a:off x="501444" y="2260636"/>
            <a:ext cx="7912239" cy="4023360"/>
          </a:xfrm>
        </p:spPr>
        <p:txBody>
          <a:bodyPr>
            <a:normAutofit/>
          </a:bodyPr>
          <a:lstStyle/>
          <a:p>
            <a:pPr algn="just"/>
            <a:r>
              <a:rPr lang="en-IN" sz="2800" dirty="0"/>
              <a:t>The ISO definition for audit is a “systematic, independent and documented process for obtaining evidence and evaluating it objectively to determine the extent to which required criteria are fulfilled.”</a:t>
            </a:r>
            <a:endParaRPr lang="en-US" sz="2800" dirty="0"/>
          </a:p>
          <a:p>
            <a:pPr marL="200025" indent="-457200" algn="just">
              <a:buFont typeface="Wingdings" panose="05000000000000000000" pitchFamily="2" charset="2"/>
              <a:buChar char="q"/>
            </a:pPr>
            <a:r>
              <a:rPr lang="en-NZ" sz="2800" dirty="0"/>
              <a:t>To look at your own processes, aims to improve the process and mainly passed on PDCA (Deming Cycle- </a:t>
            </a:r>
            <a:r>
              <a:rPr lang="en-NZ" sz="2800" dirty="0" smtClean="0"/>
              <a:t>Plan-Do-Check-Act/Adjust)</a:t>
            </a:r>
          </a:p>
          <a:p>
            <a:pPr>
              <a:buFont typeface="Wingdings" panose="05000000000000000000" pitchFamily="2" charset="2"/>
              <a:buChar char="q"/>
            </a:pPr>
            <a:endParaRPr lang="en-US" altLang="en-US" sz="3200" dirty="0">
              <a:solidFill>
                <a:srgbClr val="FF6600"/>
              </a:solidFill>
            </a:endParaRPr>
          </a:p>
          <a:p>
            <a:pPr marL="85725" indent="-342900" algn="just">
              <a:buFont typeface="Wingdings" pitchFamily="2" charset="2"/>
              <a:buChar char="ü"/>
            </a:pPr>
            <a:endParaRPr lang="en-NZ" sz="2800" dirty="0"/>
          </a:p>
          <a:p>
            <a:pPr marL="85725" indent="-342900" algn="just">
              <a:buFont typeface="Wingdings" pitchFamily="2" charset="2"/>
              <a:buChar char="ü"/>
            </a:pPr>
            <a:endParaRPr lang="en-NZ" sz="2800" dirty="0">
              <a:solidFill>
                <a:schemeClr val="tx1">
                  <a:lumMod val="65000"/>
                  <a:lumOff val="35000"/>
                </a:schemeClr>
              </a:solidFill>
              <a:latin typeface="Times New Roman" pitchFamily="18" charset="0"/>
              <a:cs typeface="Times New Roman" pitchFamily="18" charset="0"/>
            </a:endParaRPr>
          </a:p>
          <a:p>
            <a:pPr marL="85725" indent="-342900" algn="just">
              <a:buFont typeface="Wingdings" pitchFamily="2" charset="2"/>
              <a:buChar char="ü"/>
            </a:pPr>
            <a:endParaRPr lang="en-AU" sz="2800" dirty="0">
              <a:latin typeface="Times New Roman" pitchFamily="18" charset="0"/>
              <a:cs typeface="Times New Roman" pitchFamily="18" charset="0"/>
            </a:endParaRPr>
          </a:p>
          <a:p>
            <a:endParaRPr lang="en-US" sz="3200" dirty="0"/>
          </a:p>
        </p:txBody>
      </p:sp>
    </p:spTree>
    <p:extLst>
      <p:ext uri="{BB962C8B-B14F-4D97-AF65-F5344CB8AC3E}">
        <p14:creationId xmlns:p14="http://schemas.microsoft.com/office/powerpoint/2010/main" val="107318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4403335"/>
              </p:ext>
            </p:extLst>
          </p:nvPr>
        </p:nvGraphicFramePr>
        <p:xfrm>
          <a:off x="768349" y="427704"/>
          <a:ext cx="7579237" cy="5881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806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b="1" dirty="0"/>
              <a:t>Different Types of Audits:</a:t>
            </a:r>
            <a:r>
              <a:rPr lang="en-US" dirty="0"/>
              <a:t/>
            </a:r>
            <a:br>
              <a:rPr lang="en-US" dirty="0"/>
            </a:br>
            <a:endParaRPr lang="en-US" dirty="0"/>
          </a:p>
        </p:txBody>
      </p:sp>
      <p:sp>
        <p:nvSpPr>
          <p:cNvPr id="8" name="Content Placeholder 7"/>
          <p:cNvSpPr>
            <a:spLocks noGrp="1"/>
          </p:cNvSpPr>
          <p:nvPr>
            <p:ph idx="1"/>
          </p:nvPr>
        </p:nvSpPr>
        <p:spPr>
          <a:xfrm>
            <a:off x="653579" y="1780216"/>
            <a:ext cx="8106963" cy="4886055"/>
          </a:xfrm>
        </p:spPr>
        <p:txBody>
          <a:bodyPr>
            <a:normAutofit fontScale="92500" lnSpcReduction="20000"/>
          </a:bodyPr>
          <a:lstStyle/>
          <a:p>
            <a:pPr lvl="0"/>
            <a:r>
              <a:rPr lang="en-IN" b="1" dirty="0" smtClean="0"/>
              <a:t>First </a:t>
            </a:r>
            <a:r>
              <a:rPr lang="en-IN" b="1" dirty="0"/>
              <a:t>party audit</a:t>
            </a:r>
            <a:r>
              <a:rPr lang="en-IN" dirty="0"/>
              <a:t> : The laboratory auditing itself on a regular basis for continual improvement</a:t>
            </a:r>
            <a:endParaRPr lang="en-US" dirty="0"/>
          </a:p>
          <a:p>
            <a:pPr lvl="0"/>
            <a:r>
              <a:rPr lang="en-IN" b="1" dirty="0"/>
              <a:t>Second Party Audit:</a:t>
            </a:r>
            <a:r>
              <a:rPr lang="en-IN" dirty="0"/>
              <a:t> It is an external audit performed by a customer or a contracted organization (e.g. Insurance agencies) on behalf of a customer to ensure meeting of requirements specified in the contract.</a:t>
            </a:r>
            <a:endParaRPr lang="en-US" dirty="0"/>
          </a:p>
          <a:p>
            <a:pPr lvl="0"/>
            <a:r>
              <a:rPr lang="en-IN" b="1" dirty="0"/>
              <a:t>Third Party Audit</a:t>
            </a:r>
            <a:r>
              <a:rPr lang="en-IN" dirty="0"/>
              <a:t>: It is an external audit performed by an audit organization independent of customer-client relationship or certification bodies or regulatory agencies </a:t>
            </a:r>
            <a:endParaRPr lang="en-IN" dirty="0" smtClean="0"/>
          </a:p>
          <a:p>
            <a:pPr lvl="0"/>
            <a:r>
              <a:rPr lang="en-IN" b="1" dirty="0" smtClean="0"/>
              <a:t>Internal </a:t>
            </a:r>
            <a:r>
              <a:rPr lang="en-IN" b="1" dirty="0"/>
              <a:t>Audits:</a:t>
            </a:r>
            <a:r>
              <a:rPr lang="en-IN" dirty="0"/>
              <a:t> Internal quality audits are audits carried-out by the laboratory’s personnel. It may be decided by the Quality Manager. </a:t>
            </a:r>
            <a:endParaRPr lang="en-US" dirty="0"/>
          </a:p>
          <a:p>
            <a:pPr lvl="0"/>
            <a:r>
              <a:rPr lang="en-IN" b="1" dirty="0"/>
              <a:t>External Audits:</a:t>
            </a:r>
            <a:r>
              <a:rPr lang="en-IN" dirty="0"/>
              <a:t> An assessment, by a body commercially and contractually independent of the organization, i.e. suppliers, regulators and </a:t>
            </a:r>
            <a:r>
              <a:rPr lang="en-IN" dirty="0" smtClean="0"/>
              <a:t>customers</a:t>
            </a:r>
          </a:p>
          <a:p>
            <a:pPr lvl="0"/>
            <a:r>
              <a:rPr lang="en-US" b="1" dirty="0">
                <a:sym typeface="Arial" charset="0"/>
              </a:rPr>
              <a:t>Horizontal audit – </a:t>
            </a:r>
            <a:r>
              <a:rPr lang="en-US" dirty="0">
                <a:sym typeface="Arial" charset="0"/>
              </a:rPr>
              <a:t>investigate one activity across all Labs (usually followed in planned internal audits) </a:t>
            </a:r>
          </a:p>
          <a:p>
            <a:pPr lvl="0"/>
            <a:r>
              <a:rPr lang="en-US" b="1" dirty="0">
                <a:sym typeface="Arial" charset="0"/>
              </a:rPr>
              <a:t>Vertical audit </a:t>
            </a:r>
            <a:r>
              <a:rPr lang="en-US" dirty="0">
                <a:sym typeface="Arial" charset="0"/>
              </a:rPr>
              <a:t>- </a:t>
            </a:r>
            <a:r>
              <a:rPr lang="en-US" dirty="0"/>
              <a:t>investigates all aspects of a lab activity </a:t>
            </a:r>
            <a:r>
              <a:rPr lang="en-US" dirty="0">
                <a:sym typeface="Arial" charset="0"/>
              </a:rPr>
              <a:t>(usually followed in </a:t>
            </a:r>
            <a:r>
              <a:rPr lang="en-US" dirty="0" smtClean="0">
                <a:sym typeface="Arial" charset="0"/>
              </a:rPr>
              <a:t>emergency/incidental </a:t>
            </a:r>
            <a:r>
              <a:rPr lang="en-US" dirty="0">
                <a:sym typeface="Arial" charset="0"/>
              </a:rPr>
              <a:t>audits</a:t>
            </a:r>
            <a:r>
              <a:rPr lang="en-US" dirty="0" smtClean="0">
                <a:sym typeface="Arial" charset="0"/>
              </a:rPr>
              <a:t>)</a:t>
            </a:r>
            <a:endParaRPr lang="en-US" dirty="0"/>
          </a:p>
          <a:p>
            <a:endParaRPr lang="en-US" dirty="0"/>
          </a:p>
        </p:txBody>
      </p:sp>
    </p:spTree>
    <p:extLst>
      <p:ext uri="{BB962C8B-B14F-4D97-AF65-F5344CB8AC3E}">
        <p14:creationId xmlns:p14="http://schemas.microsoft.com/office/powerpoint/2010/main" val="176731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4" descr="lab_de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060" y="1771649"/>
            <a:ext cx="4494470" cy="47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5715000" y="2686049"/>
            <a:ext cx="2171700" cy="3270997"/>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sz="1350"/>
          </a:p>
        </p:txBody>
      </p:sp>
      <p:sp>
        <p:nvSpPr>
          <p:cNvPr id="14342" name="Oval 8"/>
          <p:cNvSpPr>
            <a:spLocks noChangeArrowheads="1"/>
          </p:cNvSpPr>
          <p:nvPr/>
        </p:nvSpPr>
        <p:spPr bwMode="auto">
          <a:xfrm>
            <a:off x="5772150" y="3086100"/>
            <a:ext cx="2000250" cy="1771650"/>
          </a:xfrm>
          <a:prstGeom prst="ellipse">
            <a:avLst/>
          </a:prstGeom>
          <a:solidFill>
            <a:schemeClr val="bg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b="1" dirty="0">
                <a:latin typeface="Arial" panose="020B0604020202020204" pitchFamily="34" charset="0"/>
              </a:rPr>
              <a:t>Outside group or agency</a:t>
            </a:r>
          </a:p>
        </p:txBody>
      </p:sp>
      <p:sp>
        <p:nvSpPr>
          <p:cNvPr id="14343" name="Text Box 11"/>
          <p:cNvSpPr txBox="1">
            <a:spLocks noChangeArrowheads="1"/>
          </p:cNvSpPr>
          <p:nvPr/>
        </p:nvSpPr>
        <p:spPr bwMode="auto">
          <a:xfrm>
            <a:off x="1959770" y="2246373"/>
            <a:ext cx="1771650" cy="92333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fr-FR" altLang="en-US" sz="2700" b="1" dirty="0" smtClean="0"/>
              <a:t>Infernal </a:t>
            </a:r>
            <a:r>
              <a:rPr lang="fr-FR" altLang="en-US" sz="2700" b="1" dirty="0"/>
              <a:t>audit</a:t>
            </a:r>
          </a:p>
        </p:txBody>
      </p:sp>
      <p:sp>
        <p:nvSpPr>
          <p:cNvPr id="14344" name="Text Box 12"/>
          <p:cNvSpPr txBox="1">
            <a:spLocks noChangeArrowheads="1"/>
          </p:cNvSpPr>
          <p:nvPr/>
        </p:nvSpPr>
        <p:spPr bwMode="auto">
          <a:xfrm>
            <a:off x="5543550" y="1657351"/>
            <a:ext cx="2343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700" b="1" dirty="0"/>
              <a:t>External</a:t>
            </a:r>
            <a:r>
              <a:rPr lang="fr-FR" altLang="en-US" sz="2700" b="1" dirty="0"/>
              <a:t> audit</a:t>
            </a:r>
          </a:p>
        </p:txBody>
      </p:sp>
      <p:sp>
        <p:nvSpPr>
          <p:cNvPr id="14345" name="Line 17"/>
          <p:cNvSpPr>
            <a:spLocks noChangeShapeType="1"/>
          </p:cNvSpPr>
          <p:nvPr/>
        </p:nvSpPr>
        <p:spPr bwMode="auto">
          <a:xfrm flipH="1">
            <a:off x="4800600" y="3829050"/>
            <a:ext cx="857250" cy="0"/>
          </a:xfrm>
          <a:prstGeom prst="line">
            <a:avLst/>
          </a:prstGeom>
          <a:noFill/>
          <a:ln w="762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346" name="Line 18"/>
          <p:cNvSpPr>
            <a:spLocks noChangeShapeType="1"/>
          </p:cNvSpPr>
          <p:nvPr/>
        </p:nvSpPr>
        <p:spPr bwMode="auto">
          <a:xfrm flipH="1">
            <a:off x="4743450" y="2686050"/>
            <a:ext cx="1028700" cy="228600"/>
          </a:xfrm>
          <a:prstGeom prst="line">
            <a:avLst/>
          </a:prstGeom>
          <a:noFill/>
          <a:ln w="762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347" name="Line 19"/>
          <p:cNvSpPr>
            <a:spLocks noChangeShapeType="1"/>
          </p:cNvSpPr>
          <p:nvPr/>
        </p:nvSpPr>
        <p:spPr bwMode="auto">
          <a:xfrm flipH="1" flipV="1">
            <a:off x="4743450" y="4914900"/>
            <a:ext cx="914400" cy="457200"/>
          </a:xfrm>
          <a:prstGeom prst="line">
            <a:avLst/>
          </a:prstGeom>
          <a:noFill/>
          <a:ln w="762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348" name="Text Box 21"/>
          <p:cNvSpPr txBox="1">
            <a:spLocks noChangeArrowheads="1"/>
          </p:cNvSpPr>
          <p:nvPr/>
        </p:nvSpPr>
        <p:spPr bwMode="auto">
          <a:xfrm>
            <a:off x="1551454" y="975858"/>
            <a:ext cx="3314700" cy="369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b="1" dirty="0"/>
              <a:t>Quality Laboratory</a:t>
            </a:r>
          </a:p>
        </p:txBody>
      </p:sp>
      <p:sp>
        <p:nvSpPr>
          <p:cNvPr id="14349" name="Text Box 22"/>
          <p:cNvSpPr txBox="1">
            <a:spLocks noChangeArrowheads="1"/>
          </p:cNvSpPr>
          <p:nvPr/>
        </p:nvSpPr>
        <p:spPr bwMode="auto">
          <a:xfrm>
            <a:off x="1959770" y="1765697"/>
            <a:ext cx="12406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fr-FR" altLang="en-US" sz="1350">
              <a:latin typeface="Arial" panose="020B0604020202020204" pitchFamily="34" charset="0"/>
            </a:endParaRPr>
          </a:p>
        </p:txBody>
      </p:sp>
      <p:sp>
        <p:nvSpPr>
          <p:cNvPr id="14350" name="AutoShape 27"/>
          <p:cNvSpPr>
            <a:spLocks noChangeArrowheads="1"/>
          </p:cNvSpPr>
          <p:nvPr/>
        </p:nvSpPr>
        <p:spPr bwMode="auto">
          <a:xfrm rot="5400000">
            <a:off x="2286000" y="3314700"/>
            <a:ext cx="857250" cy="400050"/>
          </a:xfrm>
          <a:custGeom>
            <a:avLst/>
            <a:gdLst>
              <a:gd name="T0" fmla="*/ 857250 w 21600"/>
              <a:gd name="T1" fmla="*/ 0 h 21600"/>
              <a:gd name="T2" fmla="*/ 0 w 21600"/>
              <a:gd name="T3" fmla="*/ 266700 h 21600"/>
              <a:gd name="T4" fmla="*/ 857250 w 21600"/>
              <a:gd name="T5" fmla="*/ 533400 h 21600"/>
              <a:gd name="T6" fmla="*/ 11430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351" name="AutoShape 28"/>
          <p:cNvSpPr>
            <a:spLocks noChangeArrowheads="1"/>
          </p:cNvSpPr>
          <p:nvPr/>
        </p:nvSpPr>
        <p:spPr bwMode="auto">
          <a:xfrm rot="-8027485">
            <a:off x="3657600" y="4514850"/>
            <a:ext cx="857250" cy="400050"/>
          </a:xfrm>
          <a:custGeom>
            <a:avLst/>
            <a:gdLst>
              <a:gd name="T0" fmla="*/ 857250 w 21600"/>
              <a:gd name="T1" fmla="*/ 0 h 21600"/>
              <a:gd name="T2" fmla="*/ 0 w 21600"/>
              <a:gd name="T3" fmla="*/ 266700 h 21600"/>
              <a:gd name="T4" fmla="*/ 857250 w 21600"/>
              <a:gd name="T5" fmla="*/ 533400 h 21600"/>
              <a:gd name="T6" fmla="*/ 11430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extLst>
      <p:ext uri="{BB962C8B-B14F-4D97-AF65-F5344CB8AC3E}">
        <p14:creationId xmlns:p14="http://schemas.microsoft.com/office/powerpoint/2010/main" val="985787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003" y="837548"/>
            <a:ext cx="7290054" cy="1124712"/>
          </a:xfrm>
        </p:spPr>
        <p:txBody>
          <a:bodyPr>
            <a:normAutofit fontScale="90000"/>
          </a:bodyPr>
          <a:lstStyle/>
          <a:p>
            <a:r>
              <a:rPr lang="en-IN" b="1" dirty="0"/>
              <a:t>Internal Audit: (ISO 15189: Clause 4.14.5</a:t>
            </a:r>
            <a:r>
              <a:rPr lang="en-IN" b="1" dirty="0" smtClean="0"/>
              <a:t>)</a:t>
            </a:r>
            <a:endParaRPr lang="en-US" dirty="0"/>
          </a:p>
        </p:txBody>
      </p:sp>
      <p:sp>
        <p:nvSpPr>
          <p:cNvPr id="3" name="Content Placeholder 2"/>
          <p:cNvSpPr>
            <a:spLocks noGrp="1"/>
          </p:cNvSpPr>
          <p:nvPr>
            <p:ph idx="1"/>
          </p:nvPr>
        </p:nvSpPr>
        <p:spPr>
          <a:xfrm>
            <a:off x="399840" y="2244601"/>
            <a:ext cx="3889190" cy="2440641"/>
          </a:xfrm>
        </p:spPr>
        <p:txBody>
          <a:bodyPr>
            <a:noAutofit/>
          </a:bodyPr>
          <a:lstStyle/>
          <a:p>
            <a:r>
              <a:rPr lang="en-IN" sz="2400" dirty="0"/>
              <a:t>Internal audits examine the elements of the quality management system in the laboratory to evaluate how well these elements comply with quality system requirements and assure continual improvement in the quality system. They are also required by ISO 15189</a:t>
            </a:r>
            <a:r>
              <a:rPr lang="en-IN" sz="2400" dirty="0" smtClean="0"/>
              <a:t>.</a:t>
            </a:r>
            <a:endParaRPr lang="en-US" sz="2400" dirty="0"/>
          </a:p>
        </p:txBody>
      </p:sp>
      <p:pic>
        <p:nvPicPr>
          <p:cNvPr id="4" name="Picture 3"/>
          <p:cNvPicPr>
            <a:picLocks noChangeAspect="1"/>
          </p:cNvPicPr>
          <p:nvPr/>
        </p:nvPicPr>
        <p:blipFill>
          <a:blip r:embed="rId2"/>
          <a:stretch>
            <a:fillRect/>
          </a:stretch>
        </p:blipFill>
        <p:spPr>
          <a:xfrm>
            <a:off x="4289030" y="2229145"/>
            <a:ext cx="4602839" cy="3580553"/>
          </a:xfrm>
          <a:prstGeom prst="rect">
            <a:avLst/>
          </a:prstGeom>
        </p:spPr>
      </p:pic>
      <p:sp>
        <p:nvSpPr>
          <p:cNvPr id="5" name="TextBox 4"/>
          <p:cNvSpPr txBox="1"/>
          <p:nvPr/>
        </p:nvSpPr>
        <p:spPr>
          <a:xfrm>
            <a:off x="399840" y="6001428"/>
            <a:ext cx="8198470" cy="738585"/>
          </a:xfrm>
          <a:prstGeom prst="rect">
            <a:avLst/>
          </a:prstGeom>
          <a:noFill/>
        </p:spPr>
        <p:txBody>
          <a:bodyPr wrap="square" rtlCol="0">
            <a:spAutoFit/>
          </a:bodyPr>
          <a:lstStyle/>
          <a:p>
            <a:r>
              <a:rPr lang="en-IN" sz="1350" b="1" i="1" dirty="0"/>
              <a:t>Note: The purpose of the internal audits is not to search for the guilty, or to find fault with individuals' performance. The system is being audited - not the individuals.</a:t>
            </a:r>
            <a:endParaRPr lang="en-US" sz="1350" b="1" dirty="0"/>
          </a:p>
          <a:p>
            <a:endParaRPr lang="en-US" sz="1350" b="1" dirty="0"/>
          </a:p>
        </p:txBody>
      </p:sp>
    </p:spTree>
    <p:extLst>
      <p:ext uri="{BB962C8B-B14F-4D97-AF65-F5344CB8AC3E}">
        <p14:creationId xmlns:p14="http://schemas.microsoft.com/office/powerpoint/2010/main" val="1220054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04684" y="484239"/>
            <a:ext cx="8229600" cy="1143000"/>
          </a:xfrm>
        </p:spPr>
        <p:txBody>
          <a:bodyPr/>
          <a:lstStyle/>
          <a:p>
            <a:pPr eaLnBrk="1" hangingPunct="1"/>
            <a:r>
              <a:rPr lang="en-US" altLang="en-US" dirty="0" smtClean="0"/>
              <a:t>Value of Internal Audits</a:t>
            </a:r>
          </a:p>
        </p:txBody>
      </p:sp>
      <p:sp>
        <p:nvSpPr>
          <p:cNvPr id="22533" name="Rectangle 3"/>
          <p:cNvSpPr>
            <a:spLocks noGrp="1" noChangeArrowheads="1"/>
          </p:cNvSpPr>
          <p:nvPr>
            <p:ph type="body" idx="1"/>
          </p:nvPr>
        </p:nvSpPr>
        <p:spPr>
          <a:xfrm>
            <a:off x="604684" y="1627239"/>
            <a:ext cx="8229600" cy="4449096"/>
          </a:xfrm>
        </p:spPr>
        <p:txBody>
          <a:bodyPr>
            <a:noAutofit/>
          </a:bodyPr>
          <a:lstStyle/>
          <a:p>
            <a:pPr eaLnBrk="1" hangingPunct="1">
              <a:lnSpc>
                <a:spcPct val="100000"/>
              </a:lnSpc>
              <a:spcBef>
                <a:spcPts val="0"/>
              </a:spcBef>
              <a:spcAft>
                <a:spcPts val="0"/>
              </a:spcAft>
              <a:buFont typeface="Wingdings" panose="05000000000000000000" pitchFamily="2" charset="2"/>
              <a:buChar char="q"/>
            </a:pPr>
            <a:r>
              <a:rPr lang="en-US" altLang="en-US" sz="4000" dirty="0" smtClean="0"/>
              <a:t>preparation </a:t>
            </a:r>
            <a:r>
              <a:rPr lang="en-US" altLang="en-US" sz="4000" dirty="0"/>
              <a:t>for external audit</a:t>
            </a:r>
          </a:p>
          <a:p>
            <a:pPr eaLnBrk="1" hangingPunct="1">
              <a:lnSpc>
                <a:spcPct val="100000"/>
              </a:lnSpc>
              <a:spcBef>
                <a:spcPts val="0"/>
              </a:spcBef>
              <a:spcAft>
                <a:spcPts val="0"/>
              </a:spcAft>
              <a:buFont typeface="Wingdings" panose="05000000000000000000" pitchFamily="2" charset="2"/>
              <a:buChar char="q"/>
            </a:pPr>
            <a:r>
              <a:rPr lang="en-US" altLang="en-US" sz="4000" dirty="0"/>
              <a:t>increase awareness </a:t>
            </a:r>
          </a:p>
          <a:p>
            <a:pPr eaLnBrk="1" hangingPunct="1">
              <a:lnSpc>
                <a:spcPct val="100000"/>
              </a:lnSpc>
              <a:spcBef>
                <a:spcPts val="0"/>
              </a:spcBef>
              <a:spcAft>
                <a:spcPts val="0"/>
              </a:spcAft>
              <a:buFont typeface="Wingdings" panose="05000000000000000000" pitchFamily="2" charset="2"/>
              <a:buChar char="q"/>
            </a:pPr>
            <a:r>
              <a:rPr lang="en-US" altLang="en-US" sz="4000" dirty="0"/>
              <a:t>opportunity for improvements </a:t>
            </a:r>
          </a:p>
          <a:p>
            <a:pPr eaLnBrk="1" hangingPunct="1">
              <a:lnSpc>
                <a:spcPct val="100000"/>
              </a:lnSpc>
              <a:spcBef>
                <a:spcPts val="0"/>
              </a:spcBef>
              <a:spcAft>
                <a:spcPts val="0"/>
              </a:spcAft>
              <a:buFont typeface="Wingdings" panose="05000000000000000000" pitchFamily="2" charset="2"/>
              <a:buChar char="q"/>
            </a:pPr>
            <a:r>
              <a:rPr lang="en-US" altLang="en-US" sz="4000" dirty="0"/>
              <a:t>preventive and corrective actions </a:t>
            </a:r>
          </a:p>
          <a:p>
            <a:pPr eaLnBrk="1" hangingPunct="1">
              <a:lnSpc>
                <a:spcPct val="100000"/>
              </a:lnSpc>
              <a:spcBef>
                <a:spcPts val="0"/>
              </a:spcBef>
              <a:spcAft>
                <a:spcPts val="0"/>
              </a:spcAft>
              <a:buFont typeface="Wingdings" panose="05000000000000000000" pitchFamily="2" charset="2"/>
              <a:buChar char="q"/>
            </a:pPr>
            <a:r>
              <a:rPr lang="en-US" altLang="en-US" sz="4000" dirty="0"/>
              <a:t>opportunity for continuing </a:t>
            </a:r>
            <a:r>
              <a:rPr lang="en-US" altLang="en-US" sz="4000" dirty="0" smtClean="0"/>
              <a:t>education</a:t>
            </a:r>
            <a:endParaRPr lang="en-US" altLang="en-US" sz="4000" dirty="0"/>
          </a:p>
        </p:txBody>
      </p:sp>
    </p:spTree>
    <p:extLst>
      <p:ext uri="{BB962C8B-B14F-4D97-AF65-F5344CB8AC3E}">
        <p14:creationId xmlns:p14="http://schemas.microsoft.com/office/powerpoint/2010/main" val="3870222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srcRect/>
          <a:stretch>
            <a:fillRect/>
          </a:stretch>
        </p:blipFill>
        <p:spPr bwMode="auto">
          <a:xfrm>
            <a:off x="990600" y="533400"/>
            <a:ext cx="7162800" cy="5546725"/>
          </a:xfrm>
          <a:prstGeom prst="rect">
            <a:avLst/>
          </a:prstGeom>
          <a:noFill/>
          <a:ln w="9525">
            <a:noFill/>
            <a:miter lim="800000"/>
            <a:headEnd/>
            <a:tailEnd/>
          </a:ln>
        </p:spPr>
      </p:pic>
      <p:sp>
        <p:nvSpPr>
          <p:cNvPr id="2" name="Rectangle 1"/>
          <p:cNvSpPr/>
          <p:nvPr/>
        </p:nvSpPr>
        <p:spPr>
          <a:xfrm>
            <a:off x="6020554" y="3306762"/>
            <a:ext cx="2254313" cy="146441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65286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body" idx="1"/>
          </p:nvPr>
        </p:nvSpPr>
        <p:spPr>
          <a:xfrm>
            <a:off x="707922" y="1113502"/>
            <a:ext cx="7865710" cy="4816517"/>
          </a:xfrm>
        </p:spPr>
        <p:txBody>
          <a:bodyPr>
            <a:noAutofit/>
          </a:bodyPr>
          <a:lstStyle/>
          <a:p>
            <a:pPr eaLnBrk="1" hangingPunct="1">
              <a:buFont typeface="Wingdings" panose="05000000000000000000" pitchFamily="2" charset="2"/>
              <a:buNone/>
            </a:pPr>
            <a:r>
              <a:rPr lang="en-GB" altLang="en-US" sz="4000" dirty="0" smtClean="0"/>
              <a:t>What steps will be taken by quality manager to organize an internal audit. </a:t>
            </a:r>
          </a:p>
          <a:p>
            <a:pPr eaLnBrk="1" hangingPunct="1">
              <a:buFontTx/>
              <a:buChar char="-"/>
            </a:pPr>
            <a:r>
              <a:rPr lang="en-GB" altLang="en-US" sz="4000" dirty="0"/>
              <a:t>Scope </a:t>
            </a:r>
          </a:p>
          <a:p>
            <a:pPr eaLnBrk="1" hangingPunct="1">
              <a:buFontTx/>
              <a:buChar char="-"/>
            </a:pPr>
            <a:r>
              <a:rPr lang="en-GB" altLang="en-US" sz="4000" dirty="0" smtClean="0"/>
              <a:t>Schedule</a:t>
            </a:r>
          </a:p>
          <a:p>
            <a:pPr eaLnBrk="1" hangingPunct="1">
              <a:buFontTx/>
              <a:buChar char="-"/>
            </a:pPr>
            <a:r>
              <a:rPr lang="en-GB" altLang="en-US" sz="4000" dirty="0" smtClean="0"/>
              <a:t>Checklist </a:t>
            </a:r>
          </a:p>
          <a:p>
            <a:pPr eaLnBrk="1" hangingPunct="1">
              <a:buFontTx/>
              <a:buChar char="-"/>
            </a:pPr>
            <a:r>
              <a:rPr lang="en-GB" altLang="en-US" sz="4000" dirty="0" smtClean="0"/>
              <a:t>MRM </a:t>
            </a:r>
            <a:endParaRPr lang="en-GB" altLang="en-US" sz="4000" dirty="0"/>
          </a:p>
        </p:txBody>
      </p:sp>
    </p:spTree>
    <p:extLst>
      <p:ext uri="{BB962C8B-B14F-4D97-AF65-F5344CB8AC3E}">
        <p14:creationId xmlns:p14="http://schemas.microsoft.com/office/powerpoint/2010/main" val="3546309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31" descr="Parchment"/>
          <p:cNvSpPr>
            <a:spLocks noChangeArrowheads="1"/>
          </p:cNvSpPr>
          <p:nvPr/>
        </p:nvSpPr>
        <p:spPr bwMode="auto">
          <a:xfrm>
            <a:off x="6781800" y="2743200"/>
            <a:ext cx="1752600" cy="99060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6629" name="Text Box 5"/>
          <p:cNvSpPr txBox="1">
            <a:spLocks noChangeArrowheads="1"/>
          </p:cNvSpPr>
          <p:nvPr/>
        </p:nvSpPr>
        <p:spPr bwMode="auto">
          <a:xfrm>
            <a:off x="381000" y="609600"/>
            <a:ext cx="8458200" cy="113877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3200" b="1" dirty="0"/>
              <a:t>Quality Manager Responsibility</a:t>
            </a:r>
          </a:p>
          <a:p>
            <a:pPr algn="ctr">
              <a:spcBef>
                <a:spcPct val="50000"/>
              </a:spcBef>
            </a:pPr>
            <a:r>
              <a:rPr lang="en-US" altLang="en-US" sz="2400" b="1" dirty="0"/>
              <a:t>establish and maintain an internal audit system</a:t>
            </a:r>
          </a:p>
        </p:txBody>
      </p:sp>
      <p:sp>
        <p:nvSpPr>
          <p:cNvPr id="26630" name="Oval 7" descr="Newsprint"/>
          <p:cNvSpPr>
            <a:spLocks noChangeArrowheads="1"/>
          </p:cNvSpPr>
          <p:nvPr/>
        </p:nvSpPr>
        <p:spPr bwMode="auto">
          <a:xfrm>
            <a:off x="2895600" y="2438400"/>
            <a:ext cx="3124200" cy="1600200"/>
          </a:xfrm>
          <a:prstGeom prst="ellipse">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6631" name="Text Box 10"/>
          <p:cNvSpPr txBox="1">
            <a:spLocks noChangeArrowheads="1"/>
          </p:cNvSpPr>
          <p:nvPr/>
        </p:nvSpPr>
        <p:spPr bwMode="auto">
          <a:xfrm>
            <a:off x="3200400" y="2514600"/>
            <a:ext cx="2667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400" b="1" dirty="0"/>
              <a:t>coordinate the</a:t>
            </a:r>
            <a:br>
              <a:rPr lang="en-US" altLang="en-US" sz="2400" b="1" dirty="0"/>
            </a:br>
            <a:r>
              <a:rPr lang="en-US" altLang="en-US" sz="2400" b="1" dirty="0"/>
              <a:t> audit process</a:t>
            </a:r>
            <a:r>
              <a:rPr lang="en-US" altLang="en-US" dirty="0"/>
              <a:t/>
            </a:r>
            <a:br>
              <a:rPr lang="en-US" altLang="en-US" dirty="0"/>
            </a:br>
            <a:endParaRPr lang="en-US" altLang="en-US" b="1" dirty="0"/>
          </a:p>
        </p:txBody>
      </p:sp>
      <p:sp>
        <p:nvSpPr>
          <p:cNvPr id="26632" name="Text Box 12" descr="White marble"/>
          <p:cNvSpPr txBox="1">
            <a:spLocks noChangeArrowheads="1"/>
          </p:cNvSpPr>
          <p:nvPr/>
        </p:nvSpPr>
        <p:spPr bwMode="auto">
          <a:xfrm>
            <a:off x="6400800" y="2743200"/>
            <a:ext cx="2438400" cy="1006475"/>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000" b="1" dirty="0"/>
              <a:t>manage corrective actions</a:t>
            </a:r>
            <a:endParaRPr lang="en-US" altLang="en-US" b="1" dirty="0">
              <a:latin typeface="Arial" panose="020B0604020202020204" pitchFamily="34" charset="0"/>
            </a:endParaRPr>
          </a:p>
        </p:txBody>
      </p:sp>
      <p:sp>
        <p:nvSpPr>
          <p:cNvPr id="26633" name="AutoShape 17"/>
          <p:cNvSpPr>
            <a:spLocks noChangeArrowheads="1"/>
          </p:cNvSpPr>
          <p:nvPr/>
        </p:nvSpPr>
        <p:spPr bwMode="auto">
          <a:xfrm rot="5400000">
            <a:off x="4076700" y="1714500"/>
            <a:ext cx="609600" cy="838200"/>
          </a:xfrm>
          <a:custGeom>
            <a:avLst/>
            <a:gdLst>
              <a:gd name="T0" fmla="*/ 457200 w 21600"/>
              <a:gd name="T1" fmla="*/ 0 h 21600"/>
              <a:gd name="T2" fmla="*/ 0 w 21600"/>
              <a:gd name="T3" fmla="*/ 419100 h 21600"/>
              <a:gd name="T4" fmla="*/ 457200 w 21600"/>
              <a:gd name="T5" fmla="*/ 838200 h 21600"/>
              <a:gd name="T6" fmla="*/ 609600 w 21600"/>
              <a:gd name="T7" fmla="*/ 4191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AutoShape 18" descr="Blue tissue paper"/>
          <p:cNvSpPr>
            <a:spLocks noChangeArrowheads="1"/>
          </p:cNvSpPr>
          <p:nvPr/>
        </p:nvSpPr>
        <p:spPr bwMode="auto">
          <a:xfrm>
            <a:off x="533400" y="2286000"/>
            <a:ext cx="1752600" cy="914400"/>
          </a:xfrm>
          <a:prstGeom prst="roundRect">
            <a:avLst>
              <a:gd name="adj" fmla="val 16667"/>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6635" name="Text Box 19" descr="Granite"/>
          <p:cNvSpPr txBox="1">
            <a:spLocks noChangeArrowheads="1"/>
          </p:cNvSpPr>
          <p:nvPr/>
        </p:nvSpPr>
        <p:spPr bwMode="auto">
          <a:xfrm>
            <a:off x="685800" y="2362200"/>
            <a:ext cx="1447800" cy="701675"/>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000" b="1" dirty="0"/>
              <a:t>develop  schedule</a:t>
            </a:r>
          </a:p>
        </p:txBody>
      </p:sp>
      <p:sp>
        <p:nvSpPr>
          <p:cNvPr id="26636" name="AutoShape 21"/>
          <p:cNvSpPr>
            <a:spLocks noChangeArrowheads="1"/>
          </p:cNvSpPr>
          <p:nvPr/>
        </p:nvSpPr>
        <p:spPr bwMode="auto">
          <a:xfrm>
            <a:off x="3200400" y="3886200"/>
            <a:ext cx="2438400" cy="1828800"/>
          </a:xfrm>
          <a:prstGeom prst="pentagon">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2400" b="1"/>
              <a:t>internal </a:t>
            </a:r>
          </a:p>
          <a:p>
            <a:pPr algn="ctr"/>
            <a:r>
              <a:rPr lang="en-US" altLang="en-US" sz="2400" b="1"/>
              <a:t>audit </a:t>
            </a:r>
          </a:p>
          <a:p>
            <a:pPr algn="ctr"/>
            <a:r>
              <a:rPr lang="en-US" altLang="en-US" sz="2400" b="1"/>
              <a:t>outcomes</a:t>
            </a:r>
          </a:p>
        </p:txBody>
      </p:sp>
      <p:sp>
        <p:nvSpPr>
          <p:cNvPr id="26637" name="Oval 24"/>
          <p:cNvSpPr>
            <a:spLocks noChangeArrowheads="1"/>
          </p:cNvSpPr>
          <p:nvPr/>
        </p:nvSpPr>
        <p:spPr bwMode="auto">
          <a:xfrm>
            <a:off x="6553200" y="5029200"/>
            <a:ext cx="2438400" cy="12192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6638" name="Oval 25"/>
          <p:cNvSpPr>
            <a:spLocks noChangeArrowheads="1"/>
          </p:cNvSpPr>
          <p:nvPr/>
        </p:nvSpPr>
        <p:spPr bwMode="auto">
          <a:xfrm>
            <a:off x="533400" y="4953000"/>
            <a:ext cx="1752600" cy="12192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6639" name="Text Box 26"/>
          <p:cNvSpPr txBox="1">
            <a:spLocks noChangeArrowheads="1"/>
          </p:cNvSpPr>
          <p:nvPr/>
        </p:nvSpPr>
        <p:spPr bwMode="auto">
          <a:xfrm>
            <a:off x="762000" y="5121275"/>
            <a:ext cx="1447800" cy="83099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dirty="0"/>
              <a:t>report to staff</a:t>
            </a:r>
          </a:p>
        </p:txBody>
      </p:sp>
      <p:sp>
        <p:nvSpPr>
          <p:cNvPr id="26640" name="AutoShape 14"/>
          <p:cNvSpPr>
            <a:spLocks noChangeArrowheads="1"/>
          </p:cNvSpPr>
          <p:nvPr/>
        </p:nvSpPr>
        <p:spPr bwMode="auto">
          <a:xfrm rot="-10225780">
            <a:off x="2133600" y="2568575"/>
            <a:ext cx="1066800" cy="555625"/>
          </a:xfrm>
          <a:custGeom>
            <a:avLst/>
            <a:gdLst>
              <a:gd name="T0" fmla="*/ 800100 w 21600"/>
              <a:gd name="T1" fmla="*/ 0 h 21600"/>
              <a:gd name="T2" fmla="*/ 0 w 21600"/>
              <a:gd name="T3" fmla="*/ 277813 h 21600"/>
              <a:gd name="T4" fmla="*/ 800100 w 21600"/>
              <a:gd name="T5" fmla="*/ 555625 h 21600"/>
              <a:gd name="T6" fmla="*/ 1066800 w 21600"/>
              <a:gd name="T7" fmla="*/ 2778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1" name="AutoShape 23"/>
          <p:cNvSpPr>
            <a:spLocks noChangeArrowheads="1"/>
          </p:cNvSpPr>
          <p:nvPr/>
        </p:nvSpPr>
        <p:spPr bwMode="auto">
          <a:xfrm>
            <a:off x="5181600" y="5410200"/>
            <a:ext cx="1447800" cy="457200"/>
          </a:xfrm>
          <a:custGeom>
            <a:avLst/>
            <a:gdLst>
              <a:gd name="T0" fmla="*/ 1085850 w 21600"/>
              <a:gd name="T1" fmla="*/ 0 h 21600"/>
              <a:gd name="T2" fmla="*/ 0 w 21600"/>
              <a:gd name="T3" fmla="*/ 228600 h 21600"/>
              <a:gd name="T4" fmla="*/ 1085850 w 21600"/>
              <a:gd name="T5" fmla="*/ 457200 h 21600"/>
              <a:gd name="T6" fmla="*/ 14478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2" name="AutoShape 22"/>
          <p:cNvSpPr>
            <a:spLocks noChangeArrowheads="1"/>
          </p:cNvSpPr>
          <p:nvPr/>
        </p:nvSpPr>
        <p:spPr bwMode="auto">
          <a:xfrm rot="10800000">
            <a:off x="2209800" y="5334000"/>
            <a:ext cx="1371600" cy="533400"/>
          </a:xfrm>
          <a:custGeom>
            <a:avLst/>
            <a:gdLst>
              <a:gd name="T0" fmla="*/ 1028700 w 21600"/>
              <a:gd name="T1" fmla="*/ 0 h 21600"/>
              <a:gd name="T2" fmla="*/ 0 w 21600"/>
              <a:gd name="T3" fmla="*/ 266700 h 21600"/>
              <a:gd name="T4" fmla="*/ 1028700 w 21600"/>
              <a:gd name="T5" fmla="*/ 533400 h 21600"/>
              <a:gd name="T6" fmla="*/ 13716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AutoShape 28" descr="Newsprint"/>
          <p:cNvSpPr>
            <a:spLocks noChangeArrowheads="1"/>
          </p:cNvSpPr>
          <p:nvPr/>
        </p:nvSpPr>
        <p:spPr bwMode="auto">
          <a:xfrm>
            <a:off x="533400" y="3276600"/>
            <a:ext cx="1752600" cy="990600"/>
          </a:xfrm>
          <a:prstGeom prst="roundRect">
            <a:avLst>
              <a:gd name="adj" fmla="val 16667"/>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6644" name="Text Box 29" descr="Granite"/>
          <p:cNvSpPr txBox="1">
            <a:spLocks noChangeArrowheads="1"/>
          </p:cNvSpPr>
          <p:nvPr/>
        </p:nvSpPr>
        <p:spPr bwMode="auto">
          <a:xfrm>
            <a:off x="685800" y="3276600"/>
            <a:ext cx="1447800" cy="1006475"/>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000" b="1" dirty="0"/>
              <a:t>select </a:t>
            </a:r>
            <a:r>
              <a:rPr lang="en-US" altLang="en-US" sz="2000" b="1" dirty="0" smtClean="0"/>
              <a:t>trained </a:t>
            </a:r>
            <a:r>
              <a:rPr lang="en-US" altLang="en-US" sz="2000" b="1" dirty="0"/>
              <a:t>auditors</a:t>
            </a:r>
          </a:p>
        </p:txBody>
      </p:sp>
      <p:sp>
        <p:nvSpPr>
          <p:cNvPr id="26645" name="AutoShape 30"/>
          <p:cNvSpPr>
            <a:spLocks noChangeArrowheads="1"/>
          </p:cNvSpPr>
          <p:nvPr/>
        </p:nvSpPr>
        <p:spPr bwMode="auto">
          <a:xfrm rot="9818857">
            <a:off x="2133600" y="3276600"/>
            <a:ext cx="1066800" cy="555625"/>
          </a:xfrm>
          <a:custGeom>
            <a:avLst/>
            <a:gdLst>
              <a:gd name="T0" fmla="*/ 800100 w 21600"/>
              <a:gd name="T1" fmla="*/ 0 h 21600"/>
              <a:gd name="T2" fmla="*/ 0 w 21600"/>
              <a:gd name="T3" fmla="*/ 277813 h 21600"/>
              <a:gd name="T4" fmla="*/ 800100 w 21600"/>
              <a:gd name="T5" fmla="*/ 555625 h 21600"/>
              <a:gd name="T6" fmla="*/ 1066800 w 21600"/>
              <a:gd name="T7" fmla="*/ 2778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AutoShape 15"/>
          <p:cNvSpPr>
            <a:spLocks noChangeAspect="1" noChangeArrowheads="1"/>
          </p:cNvSpPr>
          <p:nvPr/>
        </p:nvSpPr>
        <p:spPr bwMode="auto">
          <a:xfrm rot="-2347997">
            <a:off x="5334000" y="3810000"/>
            <a:ext cx="1828800" cy="457200"/>
          </a:xfrm>
          <a:custGeom>
            <a:avLst/>
            <a:gdLst>
              <a:gd name="T0" fmla="*/ 1371600 w 21600"/>
              <a:gd name="T1" fmla="*/ 0 h 21600"/>
              <a:gd name="T2" fmla="*/ 0 w 21600"/>
              <a:gd name="T3" fmla="*/ 228600 h 21600"/>
              <a:gd name="T4" fmla="*/ 1371600 w 21600"/>
              <a:gd name="T5" fmla="*/ 457200 h 21600"/>
              <a:gd name="T6" fmla="*/ 18288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7" name="Text Box 27"/>
          <p:cNvSpPr txBox="1">
            <a:spLocks noChangeArrowheads="1"/>
          </p:cNvSpPr>
          <p:nvPr/>
        </p:nvSpPr>
        <p:spPr bwMode="auto">
          <a:xfrm>
            <a:off x="6553200" y="5121275"/>
            <a:ext cx="243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2400" b="1" dirty="0"/>
              <a:t>report to management</a:t>
            </a:r>
          </a:p>
        </p:txBody>
      </p:sp>
    </p:spTree>
    <p:extLst>
      <p:ext uri="{BB962C8B-B14F-4D97-AF65-F5344CB8AC3E}">
        <p14:creationId xmlns:p14="http://schemas.microsoft.com/office/powerpoint/2010/main" val="3059616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2"/>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557213" indent="-214313">
              <a:defRPr>
                <a:solidFill>
                  <a:schemeClr val="tx1"/>
                </a:solidFill>
                <a:latin typeface="Verdana" panose="020B0604030504040204" pitchFamily="34" charset="0"/>
              </a:defRPr>
            </a:lvl2pPr>
            <a:lvl3pPr marL="857250" indent="-171450">
              <a:defRPr>
                <a:solidFill>
                  <a:schemeClr val="tx1"/>
                </a:solidFill>
                <a:latin typeface="Verdana" panose="020B0604030504040204" pitchFamily="34" charset="0"/>
              </a:defRPr>
            </a:lvl3pPr>
            <a:lvl4pPr marL="1200150" indent="-171450">
              <a:defRPr>
                <a:solidFill>
                  <a:schemeClr val="tx1"/>
                </a:solidFill>
                <a:latin typeface="Verdana" panose="020B0604030504040204" pitchFamily="34" charset="0"/>
              </a:defRPr>
            </a:lvl4pPr>
            <a:lvl5pPr marL="1543050" indent="-171450">
              <a:defRPr>
                <a:solidFill>
                  <a:schemeClr val="tx1"/>
                </a:solidFill>
                <a:latin typeface="Verdana" panose="020B0604030504040204" pitchFamily="34" charset="0"/>
              </a:defRPr>
            </a:lvl5pPr>
            <a:lvl6pPr marL="1885950" indent="-171450" eaLnBrk="0" fontAlgn="base" hangingPunct="0">
              <a:spcBef>
                <a:spcPct val="0"/>
              </a:spcBef>
              <a:spcAft>
                <a:spcPct val="0"/>
              </a:spcAft>
              <a:defRPr>
                <a:solidFill>
                  <a:schemeClr val="tx1"/>
                </a:solidFill>
                <a:latin typeface="Verdana" panose="020B0604030504040204" pitchFamily="34" charset="0"/>
              </a:defRPr>
            </a:lvl6pPr>
            <a:lvl7pPr marL="2228850" indent="-171450" eaLnBrk="0" fontAlgn="base" hangingPunct="0">
              <a:spcBef>
                <a:spcPct val="0"/>
              </a:spcBef>
              <a:spcAft>
                <a:spcPct val="0"/>
              </a:spcAft>
              <a:defRPr>
                <a:solidFill>
                  <a:schemeClr val="tx1"/>
                </a:solidFill>
                <a:latin typeface="Verdana" panose="020B0604030504040204" pitchFamily="34" charset="0"/>
              </a:defRPr>
            </a:lvl7pPr>
            <a:lvl8pPr marL="2571750" indent="-171450" eaLnBrk="0" fontAlgn="base" hangingPunct="0">
              <a:spcBef>
                <a:spcPct val="0"/>
              </a:spcBef>
              <a:spcAft>
                <a:spcPct val="0"/>
              </a:spcAft>
              <a:defRPr>
                <a:solidFill>
                  <a:schemeClr val="tx1"/>
                </a:solidFill>
                <a:latin typeface="Verdana" panose="020B0604030504040204" pitchFamily="34" charset="0"/>
              </a:defRPr>
            </a:lvl8pPr>
            <a:lvl9pPr marL="2914650" indent="-171450" eaLnBrk="0" fontAlgn="base" hangingPunct="0">
              <a:spcBef>
                <a:spcPct val="0"/>
              </a:spcBef>
              <a:spcAft>
                <a:spcPct val="0"/>
              </a:spcAft>
              <a:defRPr>
                <a:solidFill>
                  <a:schemeClr val="tx1"/>
                </a:solidFill>
                <a:latin typeface="Verdana" panose="020B0604030504040204" pitchFamily="34" charset="0"/>
              </a:defRPr>
            </a:lvl9pPr>
          </a:lstStyle>
          <a:p>
            <a:fld id="{DE7479FD-2C23-4253-857F-D770013FBD9D}" type="slidenum">
              <a:rPr lang="en-US" altLang="en-US" smtClean="0">
                <a:latin typeface="Arial Black" panose="020B0A04020102020204" pitchFamily="34" charset="0"/>
              </a:rPr>
              <a:pPr/>
              <a:t>22</a:t>
            </a:fld>
            <a:endParaRPr lang="en-US" altLang="en-US" dirty="0">
              <a:latin typeface="Arial Black" panose="020B0A04020102020204" pitchFamily="34" charset="0"/>
            </a:endParaRPr>
          </a:p>
        </p:txBody>
      </p:sp>
      <p:sp>
        <p:nvSpPr>
          <p:cNvPr id="18437" name="Oval 5"/>
          <p:cNvSpPr>
            <a:spLocks noChangeArrowheads="1"/>
          </p:cNvSpPr>
          <p:nvPr/>
        </p:nvSpPr>
        <p:spPr bwMode="auto">
          <a:xfrm>
            <a:off x="463140" y="4115646"/>
            <a:ext cx="3169060" cy="89043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dirty="0">
                <a:latin typeface="Arial" panose="020B0604020202020204" pitchFamily="34" charset="0"/>
              </a:rPr>
              <a:t>Health authorities</a:t>
            </a:r>
          </a:p>
        </p:txBody>
      </p:sp>
      <p:sp>
        <p:nvSpPr>
          <p:cNvPr id="18438" name="Oval 6"/>
          <p:cNvSpPr>
            <a:spLocks noChangeArrowheads="1"/>
          </p:cNvSpPr>
          <p:nvPr/>
        </p:nvSpPr>
        <p:spPr bwMode="auto">
          <a:xfrm>
            <a:off x="5464175" y="3859200"/>
            <a:ext cx="3028950" cy="971550"/>
          </a:xfrm>
          <a:prstGeom prst="ellipse">
            <a:avLst/>
          </a:prstGeom>
          <a:solidFill>
            <a:srgbClr val="99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b="1" dirty="0">
                <a:latin typeface="Arial" panose="020B0604020202020204" pitchFamily="34" charset="0"/>
              </a:rPr>
              <a:t>Accreditation body</a:t>
            </a:r>
          </a:p>
        </p:txBody>
      </p:sp>
      <p:sp>
        <p:nvSpPr>
          <p:cNvPr id="18439" name="Oval 7"/>
          <p:cNvSpPr>
            <a:spLocks noChangeArrowheads="1"/>
          </p:cNvSpPr>
          <p:nvPr/>
        </p:nvSpPr>
        <p:spPr bwMode="auto">
          <a:xfrm>
            <a:off x="5064124" y="5006080"/>
            <a:ext cx="2994169" cy="1428750"/>
          </a:xfrm>
          <a:prstGeom prst="ellipse">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b="1" dirty="0">
                <a:latin typeface="Arial" panose="020B0604020202020204" pitchFamily="34" charset="0"/>
              </a:rPr>
              <a:t>Public health program</a:t>
            </a:r>
          </a:p>
        </p:txBody>
      </p:sp>
      <p:sp>
        <p:nvSpPr>
          <p:cNvPr id="18440" name="Oval 8"/>
          <p:cNvSpPr>
            <a:spLocks noChangeArrowheads="1"/>
          </p:cNvSpPr>
          <p:nvPr/>
        </p:nvSpPr>
        <p:spPr bwMode="auto">
          <a:xfrm>
            <a:off x="1477092" y="5172074"/>
            <a:ext cx="2637708" cy="1298629"/>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b="1" dirty="0">
                <a:latin typeface="Arial" panose="020B0604020202020204" pitchFamily="34" charset="0"/>
              </a:rPr>
              <a:t>Funding </a:t>
            </a:r>
          </a:p>
          <a:p>
            <a:pPr algn="ctr" eaLnBrk="1" hangingPunct="1"/>
            <a:r>
              <a:rPr lang="en-US" altLang="en-US" sz="2400" b="1" dirty="0">
                <a:latin typeface="Arial" panose="020B0604020202020204" pitchFamily="34" charset="0"/>
              </a:rPr>
              <a:t>program</a:t>
            </a:r>
          </a:p>
        </p:txBody>
      </p:sp>
      <p:sp>
        <p:nvSpPr>
          <p:cNvPr id="18441" name="Rectangle 17"/>
          <p:cNvSpPr>
            <a:spLocks noChangeArrowheads="1"/>
          </p:cNvSpPr>
          <p:nvPr/>
        </p:nvSpPr>
        <p:spPr bwMode="auto">
          <a:xfrm>
            <a:off x="748481" y="486698"/>
            <a:ext cx="7717094" cy="258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700" b="1" dirty="0" smtClean="0"/>
              <a:t>This audit conducted by External Auditors</a:t>
            </a:r>
          </a:p>
          <a:p>
            <a:pPr marL="457200" indent="-457200" eaLnBrk="1" hangingPunct="1">
              <a:buFontTx/>
              <a:buChar char="-"/>
            </a:pPr>
            <a:r>
              <a:rPr lang="en-US" altLang="en-US" sz="2700" dirty="0" smtClean="0"/>
              <a:t>Can be a Second party audit or Third party audit </a:t>
            </a:r>
          </a:p>
          <a:p>
            <a:pPr marL="457200" indent="-457200" eaLnBrk="1" hangingPunct="1">
              <a:buFontTx/>
              <a:buChar char="-"/>
            </a:pPr>
            <a:r>
              <a:rPr lang="en-US" altLang="en-US" sz="2700" dirty="0" smtClean="0"/>
              <a:t>Requires lot of preparation </a:t>
            </a:r>
          </a:p>
          <a:p>
            <a:pPr marL="457200" indent="-457200" eaLnBrk="1" hangingPunct="1">
              <a:buFontTx/>
              <a:buChar char="-"/>
            </a:pPr>
            <a:r>
              <a:rPr lang="en-US" altLang="en-US" sz="2700" dirty="0" smtClean="0"/>
              <a:t>Usually involves cost</a:t>
            </a:r>
          </a:p>
          <a:p>
            <a:pPr marL="457200" indent="-457200" eaLnBrk="1" hangingPunct="1">
              <a:buFontTx/>
              <a:buChar char="-"/>
            </a:pPr>
            <a:r>
              <a:rPr lang="en-US" altLang="en-US" sz="2700" dirty="0" smtClean="0"/>
              <a:t>Have a larger implication  </a:t>
            </a:r>
          </a:p>
        </p:txBody>
      </p:sp>
      <p:sp>
        <p:nvSpPr>
          <p:cNvPr id="18443" name="Rectangle 20"/>
          <p:cNvSpPr>
            <a:spLocks noChangeArrowheads="1"/>
          </p:cNvSpPr>
          <p:nvPr/>
        </p:nvSpPr>
        <p:spPr bwMode="auto">
          <a:xfrm>
            <a:off x="3787847" y="4248523"/>
            <a:ext cx="2057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en-US" sz="2400" b="1" dirty="0" smtClean="0"/>
              <a:t>External Auditors </a:t>
            </a:r>
          </a:p>
          <a:p>
            <a:pPr eaLnBrk="1" hangingPunct="1"/>
            <a:endParaRPr lang="fr-FR" altLang="en-US" sz="2400" b="1" dirty="0"/>
          </a:p>
        </p:txBody>
      </p:sp>
    </p:spTree>
    <p:extLst>
      <p:ext uri="{BB962C8B-B14F-4D97-AF65-F5344CB8AC3E}">
        <p14:creationId xmlns:p14="http://schemas.microsoft.com/office/powerpoint/2010/main" val="1289328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347" y="417674"/>
            <a:ext cx="7290054" cy="1499616"/>
          </a:xfrm>
        </p:spPr>
        <p:txBody>
          <a:bodyPr/>
          <a:lstStyle/>
          <a:p>
            <a:r>
              <a:rPr lang="en-US" dirty="0" smtClean="0"/>
              <a:t>Audit Cycle </a:t>
            </a:r>
            <a:endParaRPr lang="en-US" dirty="0"/>
          </a:p>
        </p:txBody>
      </p:sp>
      <p:pic>
        <p:nvPicPr>
          <p:cNvPr id="4" name="Content Placeholder 3" descr="https://images.nature.com/full/nature-assets/bdj/journal/v217/n7/images/sj.bdj.2014.861-f1.jpg"/>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50911" y="1917290"/>
            <a:ext cx="4211023" cy="4392070"/>
          </a:xfrm>
          <a:prstGeom prst="rect">
            <a:avLst/>
          </a:prstGeom>
          <a:ln w="38100" cap="sq">
            <a:solidFill>
              <a:srgbClr val="000000"/>
            </a:solidFill>
            <a:miter lim="800000"/>
          </a:ln>
          <a:effectLst>
            <a:outerShdw blurRad="57150" dist="50800" dir="2700000" algn="tl" rotWithShape="0">
              <a:srgbClr val="000000">
                <a:alpha val="40000"/>
              </a:srgbClr>
            </a:outerShdw>
          </a:effectLst>
        </p:spPr>
      </p:pic>
      <p:sp>
        <p:nvSpPr>
          <p:cNvPr id="5" name="Content Placeholder 4"/>
          <p:cNvSpPr>
            <a:spLocks noGrp="1"/>
          </p:cNvSpPr>
          <p:nvPr>
            <p:ph sz="half" idx="2"/>
          </p:nvPr>
        </p:nvSpPr>
        <p:spPr>
          <a:xfrm>
            <a:off x="5344749" y="2084832"/>
            <a:ext cx="3566160" cy="4023360"/>
          </a:xfrm>
        </p:spPr>
        <p:txBody>
          <a:bodyPr/>
          <a:lstStyle/>
          <a:p>
            <a:pPr algn="just"/>
            <a:r>
              <a:rPr lang="en-IN" b="1" dirty="0"/>
              <a:t>Documentation:</a:t>
            </a:r>
            <a:endParaRPr lang="en-US" dirty="0"/>
          </a:p>
          <a:p>
            <a:pPr lvl="0" algn="just"/>
            <a:r>
              <a:rPr lang="en-IN" dirty="0"/>
              <a:t>The laboratory should retain record of audits including audit programme, records of meetings, audit report, corrective and preventive action taken, follow-up report and verification.</a:t>
            </a:r>
            <a:endParaRPr lang="en-US" dirty="0"/>
          </a:p>
          <a:p>
            <a:pPr lvl="0" algn="just"/>
            <a:r>
              <a:rPr lang="en-IN" dirty="0"/>
              <a:t>The results of internal audits should be submitted to laboratory management for review.</a:t>
            </a:r>
            <a:endParaRPr lang="en-US" dirty="0"/>
          </a:p>
          <a:p>
            <a:pPr algn="just"/>
            <a:endParaRPr lang="en-US" dirty="0"/>
          </a:p>
        </p:txBody>
      </p:sp>
    </p:spTree>
    <p:extLst>
      <p:ext uri="{BB962C8B-B14F-4D97-AF65-F5344CB8AC3E}">
        <p14:creationId xmlns:p14="http://schemas.microsoft.com/office/powerpoint/2010/main" val="1425970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543744" y="521110"/>
            <a:ext cx="8112549" cy="1143000"/>
          </a:xfrm>
        </p:spPr>
        <p:txBody>
          <a:bodyPr>
            <a:noAutofit/>
          </a:bodyPr>
          <a:lstStyle/>
          <a:p>
            <a:r>
              <a:rPr lang="en-US" dirty="0"/>
              <a:t>Management Review Meeting</a:t>
            </a:r>
            <a:endParaRPr lang="en-US" b="1" dirty="0" smtClean="0">
              <a:solidFill>
                <a:srgbClr val="070C73"/>
              </a:solidFill>
              <a:latin typeface="Arial" pitchFamily="34" charset="0"/>
              <a:cs typeface="Arial" pitchFamily="34" charset="0"/>
            </a:endParaRPr>
          </a:p>
        </p:txBody>
      </p:sp>
      <p:sp>
        <p:nvSpPr>
          <p:cNvPr id="123907" name="Rectangle 3"/>
          <p:cNvSpPr>
            <a:spLocks noGrp="1" noChangeArrowheads="1"/>
          </p:cNvSpPr>
          <p:nvPr>
            <p:ph idx="1"/>
          </p:nvPr>
        </p:nvSpPr>
        <p:spPr>
          <a:xfrm>
            <a:off x="543743" y="2267192"/>
            <a:ext cx="8112549" cy="3600430"/>
          </a:xfrm>
        </p:spPr>
        <p:txBody>
          <a:bodyPr>
            <a:noAutofit/>
          </a:bodyPr>
          <a:lstStyle/>
          <a:p>
            <a:pPr algn="just">
              <a:spcBef>
                <a:spcPct val="0"/>
              </a:spcBef>
              <a:buFont typeface="Wingdings" panose="05000000000000000000" pitchFamily="2" charset="2"/>
              <a:buChar char="q"/>
            </a:pPr>
            <a:r>
              <a:rPr lang="en-US" sz="3200" dirty="0"/>
              <a:t>Management  review  is  a  formal  meeting  of  key  members  of  senior management</a:t>
            </a:r>
          </a:p>
          <a:p>
            <a:pPr algn="just">
              <a:spcBef>
                <a:spcPct val="0"/>
              </a:spcBef>
              <a:buFont typeface="Wingdings" panose="05000000000000000000" pitchFamily="2" charset="2"/>
              <a:buChar char="q"/>
            </a:pPr>
            <a:r>
              <a:rPr lang="en-US" sz="3200" dirty="0"/>
              <a:t>Purpose  is  to  review    status  and  effectiveness of  the  quality  management  system</a:t>
            </a:r>
          </a:p>
          <a:p>
            <a:pPr algn="just">
              <a:spcBef>
                <a:spcPct val="0"/>
              </a:spcBef>
              <a:buFont typeface="Wingdings" panose="05000000000000000000" pitchFamily="2" charset="2"/>
              <a:buChar char="q"/>
            </a:pPr>
            <a:r>
              <a:rPr lang="en-US" sz="3200" dirty="0"/>
              <a:t> Meeting  provides  a  venue for  management  to  evaluate  and  analyze  practices  for    purpose  of improvement. </a:t>
            </a:r>
          </a:p>
          <a:p>
            <a:pPr marL="0" indent="0" algn="just">
              <a:spcBef>
                <a:spcPct val="0"/>
              </a:spcBef>
              <a:buNone/>
            </a:pPr>
            <a:endParaRPr lang="en-US" sz="3200" dirty="0"/>
          </a:p>
        </p:txBody>
      </p:sp>
      <p:sp>
        <p:nvSpPr>
          <p:cNvPr id="4" name="Slide Number Placeholder 3"/>
          <p:cNvSpPr>
            <a:spLocks noGrp="1"/>
          </p:cNvSpPr>
          <p:nvPr>
            <p:ph type="sldNum" sz="quarter" idx="12"/>
          </p:nvPr>
        </p:nvSpPr>
        <p:spPr/>
        <p:txBody>
          <a:bodyPr/>
          <a:lstStyle/>
          <a:p>
            <a:fld id="{35D14ED4-08F9-4998-95CA-4F87FC398CE2}" type="slidenum">
              <a:rPr lang="en-US" smtClean="0"/>
              <a:pPr/>
              <a:t>24</a:t>
            </a:fld>
            <a:endParaRPr lang="en-US"/>
          </a:p>
        </p:txBody>
      </p:sp>
    </p:spTree>
    <p:extLst>
      <p:ext uri="{BB962C8B-B14F-4D97-AF65-F5344CB8AC3E}">
        <p14:creationId xmlns:p14="http://schemas.microsoft.com/office/powerpoint/2010/main" val="230176963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970317035"/>
              </p:ext>
            </p:extLst>
          </p:nvPr>
        </p:nvGraphicFramePr>
        <p:xfrm>
          <a:off x="258096" y="398207"/>
          <a:ext cx="8458201" cy="626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707625" y="105819"/>
            <a:ext cx="3436375" cy="584775"/>
          </a:xfrm>
          <a:prstGeom prst="rect">
            <a:avLst/>
          </a:prstGeom>
          <a:noFill/>
        </p:spPr>
        <p:txBody>
          <a:bodyPr wrap="square" rtlCol="0">
            <a:spAutoFit/>
          </a:bodyPr>
          <a:lstStyle/>
          <a:p>
            <a:pPr algn="ctr"/>
            <a:r>
              <a:rPr lang="en-US" sz="3200" dirty="0" smtClean="0"/>
              <a:t>Process of MRM </a:t>
            </a:r>
            <a:endParaRPr lang="en-US" sz="3200" dirty="0"/>
          </a:p>
        </p:txBody>
      </p:sp>
    </p:spTree>
    <p:extLst>
      <p:ext uri="{BB962C8B-B14F-4D97-AF65-F5344CB8AC3E}">
        <p14:creationId xmlns:p14="http://schemas.microsoft.com/office/powerpoint/2010/main" val="350364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p:cNvSpPr>
            <a:spLocks noGrp="1"/>
          </p:cNvSpPr>
          <p:nvPr>
            <p:ph type="ftr" sz="quarter" idx="10"/>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latin typeface="Arial" panose="020B0604020202020204" pitchFamily="34" charset="0"/>
              </a:rPr>
              <a:t>Assessment: Audits - Module 9</a:t>
            </a:r>
          </a:p>
        </p:txBody>
      </p:sp>
      <p:sp>
        <p:nvSpPr>
          <p:cNvPr id="33795" name="Slide Number Placeholder 3"/>
          <p:cNvSpPr>
            <a:spLocks noGrp="1"/>
          </p:cNvSpPr>
          <p:nvPr>
            <p:ph type="sldNum" sz="quarter" idx="11"/>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9E7530-107F-4EFA-A11A-2986179BBE7F}" type="slidenum">
              <a:rPr lang="en-US" altLang="en-US">
                <a:latin typeface="Arial Black" panose="020B0A04020102020204" pitchFamily="34" charset="0"/>
              </a:rPr>
              <a:pPr/>
              <a:t>26</a:t>
            </a:fld>
            <a:endParaRPr lang="en-US" altLang="en-US">
              <a:latin typeface="Arial Black" panose="020B0A04020102020204" pitchFamily="34" charset="0"/>
            </a:endParaRPr>
          </a:p>
        </p:txBody>
      </p:sp>
      <p:sp>
        <p:nvSpPr>
          <p:cNvPr id="33796" name="Oval 9"/>
          <p:cNvSpPr>
            <a:spLocks noChangeArrowheads="1"/>
          </p:cNvSpPr>
          <p:nvPr/>
        </p:nvSpPr>
        <p:spPr bwMode="auto">
          <a:xfrm>
            <a:off x="1905000" y="685800"/>
            <a:ext cx="5715000" cy="5486400"/>
          </a:xfrm>
          <a:prstGeom prst="ellipse">
            <a:avLst/>
          </a:prstGeom>
          <a:gradFill rotWithShape="1">
            <a:gsLst>
              <a:gs pos="0">
                <a:srgbClr val="CC9900"/>
              </a:gs>
              <a:gs pos="100000">
                <a:schemeClr val="bg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3797" name="Text Box 10"/>
          <p:cNvSpPr txBox="1">
            <a:spLocks noChangeArrowheads="1"/>
          </p:cNvSpPr>
          <p:nvPr/>
        </p:nvSpPr>
        <p:spPr bwMode="auto">
          <a:xfrm>
            <a:off x="2514600" y="1981200"/>
            <a:ext cx="4572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600" b="1" dirty="0"/>
              <a:t>Continuous monitoring is the key element to success in the Quality System</a:t>
            </a:r>
          </a:p>
        </p:txBody>
      </p:sp>
      <p:pic>
        <p:nvPicPr>
          <p:cNvPr id="33798" name="Picture 4" descr="MCj043263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5" descr="MCj021535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685800"/>
            <a:ext cx="239395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7" descr="MCj015675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48006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183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2"/>
          <p:cNvSpPr txBox="1">
            <a:spLocks noChangeArrowheads="1"/>
          </p:cNvSpPr>
          <p:nvPr/>
        </p:nvSpPr>
        <p:spPr bwMode="auto">
          <a:xfrm>
            <a:off x="685800" y="1371600"/>
            <a:ext cx="7696200" cy="4237038"/>
          </a:xfrm>
          <a:prstGeom prst="rect">
            <a:avLst/>
          </a:prstGeom>
          <a:gradFill rotWithShape="1">
            <a:gsLst>
              <a:gs pos="0">
                <a:srgbClr val="CC9900"/>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en-US" altLang="en-US" sz="4000" b="1" dirty="0">
              <a:cs typeface="Arial" panose="020B0604020202020204" pitchFamily="34" charset="0"/>
            </a:endParaRPr>
          </a:p>
          <a:p>
            <a:pPr algn="ctr"/>
            <a:r>
              <a:rPr lang="en-US" altLang="en-US" sz="4000" b="1" dirty="0">
                <a:cs typeface="Arial" panose="020B0604020202020204" pitchFamily="34" charset="0"/>
              </a:rPr>
              <a:t>“It isn’t what you find…</a:t>
            </a:r>
          </a:p>
          <a:p>
            <a:pPr algn="ctr"/>
            <a:r>
              <a:rPr lang="en-US" altLang="en-US" sz="4000" b="1" dirty="0">
                <a:cs typeface="Arial" panose="020B0604020202020204" pitchFamily="34" charset="0"/>
              </a:rPr>
              <a:t>it’s what you do</a:t>
            </a:r>
            <a:br>
              <a:rPr lang="en-US" altLang="en-US" sz="4000" b="1" dirty="0">
                <a:cs typeface="Arial" panose="020B0604020202020204" pitchFamily="34" charset="0"/>
              </a:rPr>
            </a:br>
            <a:r>
              <a:rPr lang="en-US" altLang="en-US" sz="4000" b="1" dirty="0">
                <a:cs typeface="Arial" panose="020B0604020202020204" pitchFamily="34" charset="0"/>
              </a:rPr>
              <a:t>about what you find.”</a:t>
            </a:r>
          </a:p>
          <a:p>
            <a:endParaRPr lang="en-US" altLang="en-US" sz="4000" b="1" dirty="0">
              <a:cs typeface="Arial" panose="020B0604020202020204" pitchFamily="34" charset="0"/>
            </a:endParaRPr>
          </a:p>
          <a:p>
            <a:pPr algn="r"/>
            <a:r>
              <a:rPr lang="en-US" altLang="en-US" sz="3200" b="1" dirty="0">
                <a:cs typeface="Arial" panose="020B0604020202020204" pitchFamily="34" charset="0"/>
              </a:rPr>
              <a:t>Philip Crosby</a:t>
            </a:r>
          </a:p>
          <a:p>
            <a:endParaRPr lang="en-US" altLang="en-US" sz="4000" b="1" dirty="0">
              <a:cs typeface="Arial" panose="020B0604020202020204" pitchFamily="34" charset="0"/>
            </a:endParaRPr>
          </a:p>
        </p:txBody>
      </p:sp>
    </p:spTree>
    <p:extLst>
      <p:ext uri="{BB962C8B-B14F-4D97-AF65-F5344CB8AC3E}">
        <p14:creationId xmlns:p14="http://schemas.microsoft.com/office/powerpoint/2010/main" val="2458509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Thanks</a:t>
            </a:r>
            <a:endParaRPr lang="en-IN" dirty="0"/>
          </a:p>
        </p:txBody>
      </p:sp>
    </p:spTree>
    <p:extLst>
      <p:ext uri="{BB962C8B-B14F-4D97-AF65-F5344CB8AC3E}">
        <p14:creationId xmlns:p14="http://schemas.microsoft.com/office/powerpoint/2010/main" val="198326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4294967295"/>
          </p:nvPr>
        </p:nvPicPr>
        <p:blipFill>
          <a:blip r:embed="rId2" cstate="print"/>
          <a:srcRect/>
          <a:stretch>
            <a:fillRect/>
          </a:stretch>
        </p:blipFill>
        <p:spPr bwMode="auto">
          <a:xfrm>
            <a:off x="271603" y="769939"/>
            <a:ext cx="8188269" cy="5458846"/>
          </a:xfrm>
          <a:prstGeom prst="rect">
            <a:avLst/>
          </a:prstGeom>
          <a:noFill/>
          <a:ln w="9525">
            <a:noFill/>
            <a:round/>
            <a:headEnd/>
            <a:tailEnd/>
          </a:ln>
        </p:spPr>
      </p:pic>
    </p:spTree>
    <p:extLst>
      <p:ext uri="{BB962C8B-B14F-4D97-AF65-F5344CB8AC3E}">
        <p14:creationId xmlns:p14="http://schemas.microsoft.com/office/powerpoint/2010/main" val="344561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86257"/>
            <a:ext cx="3291840" cy="1737360"/>
          </a:xfrm>
        </p:spPr>
        <p:txBody>
          <a:bodyPr>
            <a:normAutofit/>
          </a:bodyPr>
          <a:lstStyle/>
          <a:p>
            <a:r>
              <a:rPr lang="en-US" dirty="0" smtClean="0"/>
              <a:t>Why Review?</a:t>
            </a:r>
            <a:endParaRPr lang="en-US" dirty="0"/>
          </a:p>
        </p:txBody>
      </p:sp>
      <p:sp>
        <p:nvSpPr>
          <p:cNvPr id="5" name="Text Placeholder 4"/>
          <p:cNvSpPr>
            <a:spLocks noGrp="1"/>
          </p:cNvSpPr>
          <p:nvPr>
            <p:ph type="body" sz="half" idx="2"/>
          </p:nvPr>
        </p:nvSpPr>
        <p:spPr>
          <a:xfrm>
            <a:off x="576366" y="2257506"/>
            <a:ext cx="8096854" cy="4279096"/>
          </a:xfrm>
        </p:spPr>
        <p:txBody>
          <a:bodyPr>
            <a:noAutofit/>
          </a:bodyPr>
          <a:lstStyle/>
          <a:p>
            <a:pPr lvl="0">
              <a:lnSpc>
                <a:spcPct val="100000"/>
              </a:lnSpc>
            </a:pPr>
            <a:r>
              <a:rPr lang="en-IN" sz="2000" dirty="0" smtClean="0"/>
              <a:t>To Prevent:</a:t>
            </a:r>
          </a:p>
          <a:p>
            <a:pPr marL="285750" lvl="0" indent="-285750">
              <a:lnSpc>
                <a:spcPct val="100000"/>
              </a:lnSpc>
              <a:buFont typeface="Wingdings" panose="05000000000000000000" pitchFamily="2" charset="2"/>
              <a:buChar char="v"/>
            </a:pPr>
            <a:r>
              <a:rPr lang="en-IN" sz="2000" dirty="0" smtClean="0"/>
              <a:t>Inadequate </a:t>
            </a:r>
            <a:r>
              <a:rPr lang="en-IN" sz="2000" dirty="0"/>
              <a:t>or inappropriate patient care</a:t>
            </a:r>
            <a:endParaRPr lang="en-US" sz="2000" dirty="0"/>
          </a:p>
          <a:p>
            <a:pPr marL="285750" lvl="0" indent="-285750">
              <a:lnSpc>
                <a:spcPct val="100000"/>
              </a:lnSpc>
              <a:buFont typeface="Wingdings" panose="05000000000000000000" pitchFamily="2" charset="2"/>
              <a:buChar char="v"/>
            </a:pPr>
            <a:r>
              <a:rPr lang="en-IN" sz="2000" dirty="0"/>
              <a:t>Repetition of laboratory results </a:t>
            </a:r>
            <a:endParaRPr lang="en-US" sz="2000" dirty="0"/>
          </a:p>
          <a:p>
            <a:pPr marL="285750" lvl="0" indent="-285750">
              <a:lnSpc>
                <a:spcPct val="100000"/>
              </a:lnSpc>
              <a:buFont typeface="Wingdings" panose="05000000000000000000" pitchFamily="2" charset="2"/>
              <a:buChar char="v"/>
            </a:pPr>
            <a:r>
              <a:rPr lang="en-IN" sz="2000" dirty="0"/>
              <a:t>More invasive testing </a:t>
            </a:r>
            <a:endParaRPr lang="en-US" sz="2000" dirty="0"/>
          </a:p>
          <a:p>
            <a:pPr marL="285750" lvl="0" indent="-285750">
              <a:lnSpc>
                <a:spcPct val="100000"/>
              </a:lnSpc>
              <a:buFont typeface="Wingdings" panose="05000000000000000000" pitchFamily="2" charset="2"/>
              <a:buChar char="v"/>
            </a:pPr>
            <a:r>
              <a:rPr lang="en-IN" sz="2000" dirty="0"/>
              <a:t>Inappropriate public health action </a:t>
            </a:r>
            <a:endParaRPr lang="en-US" sz="2000" dirty="0"/>
          </a:p>
          <a:p>
            <a:pPr marL="285750" lvl="0" indent="-285750">
              <a:lnSpc>
                <a:spcPct val="100000"/>
              </a:lnSpc>
              <a:buFont typeface="Wingdings" panose="05000000000000000000" pitchFamily="2" charset="2"/>
              <a:buChar char="v"/>
            </a:pPr>
            <a:r>
              <a:rPr lang="en-IN" sz="2000" dirty="0"/>
              <a:t>Undetected communicable disease outbreaks (in some cases) </a:t>
            </a:r>
            <a:endParaRPr lang="en-US" sz="2000" dirty="0"/>
          </a:p>
          <a:p>
            <a:pPr marL="285750" lvl="0" indent="-285750">
              <a:lnSpc>
                <a:spcPct val="100000"/>
              </a:lnSpc>
              <a:buFont typeface="Wingdings" panose="05000000000000000000" pitchFamily="2" charset="2"/>
              <a:buChar char="v"/>
            </a:pPr>
            <a:r>
              <a:rPr lang="en-IN" sz="2000" dirty="0"/>
              <a:t>Wastage of resources </a:t>
            </a:r>
            <a:endParaRPr lang="en-US" sz="2000" dirty="0"/>
          </a:p>
          <a:p>
            <a:pPr marL="285750" lvl="0" indent="-285750">
              <a:lnSpc>
                <a:spcPct val="100000"/>
              </a:lnSpc>
              <a:buFont typeface="Wingdings" panose="05000000000000000000" pitchFamily="2" charset="2"/>
              <a:buChar char="v"/>
            </a:pPr>
            <a:r>
              <a:rPr lang="en-IN" sz="2000" dirty="0"/>
              <a:t>Increased cost to patients and healthcare systems </a:t>
            </a:r>
            <a:endParaRPr lang="en-US" sz="2000" dirty="0"/>
          </a:p>
          <a:p>
            <a:pPr marL="285750" lvl="0" indent="-285750">
              <a:lnSpc>
                <a:spcPct val="100000"/>
              </a:lnSpc>
              <a:buFont typeface="Wingdings" panose="05000000000000000000" pitchFamily="2" charset="2"/>
              <a:buChar char="v"/>
            </a:pPr>
            <a:r>
              <a:rPr lang="en-IN" sz="2000" dirty="0"/>
              <a:t>Even death of an individual. </a:t>
            </a:r>
            <a:endParaRPr lang="en-US" sz="2000" dirty="0"/>
          </a:p>
          <a:p>
            <a:pPr>
              <a:lnSpc>
                <a:spcPct val="100000"/>
              </a:lnSpc>
            </a:pPr>
            <a:r>
              <a:rPr lang="en-IN" sz="2000" dirty="0" smtClean="0"/>
              <a:t>.</a:t>
            </a:r>
            <a:endParaRPr lang="en-US" sz="2000" dirty="0"/>
          </a:p>
          <a:p>
            <a:pPr>
              <a:lnSpc>
                <a:spcPct val="100000"/>
              </a:lnSpc>
            </a:pPr>
            <a:r>
              <a:rPr lang="en-IN" sz="1800" dirty="0"/>
              <a:t> </a:t>
            </a:r>
            <a:endParaRPr lang="en-US" sz="1800" dirty="0"/>
          </a:p>
          <a:p>
            <a:pPr>
              <a:lnSpc>
                <a:spcPct val="100000"/>
              </a:lnSpc>
            </a:pPr>
            <a:endParaRPr lang="en-US" sz="1800" dirty="0"/>
          </a:p>
        </p:txBody>
      </p:sp>
    </p:spTree>
    <p:extLst>
      <p:ext uri="{BB962C8B-B14F-4D97-AF65-F5344CB8AC3E}">
        <p14:creationId xmlns:p14="http://schemas.microsoft.com/office/powerpoint/2010/main" val="1480190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01" y="123489"/>
            <a:ext cx="7290054" cy="1499616"/>
          </a:xfrm>
        </p:spPr>
        <p:txBody>
          <a:bodyPr/>
          <a:lstStyle/>
          <a:p>
            <a:r>
              <a:rPr lang="en-IN" dirty="0" smtClean="0"/>
              <a:t>Continual Improvement </a:t>
            </a: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91" y="1209870"/>
            <a:ext cx="6554709" cy="596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93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METHODS OF REVIEW </a:t>
            </a:r>
            <a:endParaRPr lang="en-US" b="1" dirty="0"/>
          </a:p>
        </p:txBody>
      </p:sp>
      <p:sp>
        <p:nvSpPr>
          <p:cNvPr id="3" name="Content Placeholder 2"/>
          <p:cNvSpPr>
            <a:spLocks noGrp="1"/>
          </p:cNvSpPr>
          <p:nvPr>
            <p:ph idx="1"/>
          </p:nvPr>
        </p:nvSpPr>
        <p:spPr>
          <a:xfrm>
            <a:off x="619432" y="1937347"/>
            <a:ext cx="7978877" cy="4728923"/>
          </a:xfrm>
        </p:spPr>
        <p:txBody>
          <a:bodyPr>
            <a:noAutofit/>
          </a:bodyPr>
          <a:lstStyle/>
          <a:p>
            <a:pPr marL="457200" indent="-457200" algn="just">
              <a:lnSpc>
                <a:spcPct val="100000"/>
              </a:lnSpc>
              <a:spcBef>
                <a:spcPts val="0"/>
              </a:spcBef>
              <a:spcAft>
                <a:spcPts val="0"/>
              </a:spcAft>
              <a:buFont typeface="+mj-lt"/>
              <a:buAutoNum type="arabicPeriod"/>
            </a:pPr>
            <a:r>
              <a:rPr lang="en-US" sz="2400" dirty="0" smtClean="0"/>
              <a:t>Daily</a:t>
            </a:r>
            <a:r>
              <a:rPr lang="en-US" sz="2400" dirty="0" smtClean="0"/>
              <a:t>/ Periodic Review of Non conformities </a:t>
            </a:r>
          </a:p>
          <a:p>
            <a:pPr marL="457200" indent="-457200" algn="just">
              <a:lnSpc>
                <a:spcPct val="100000"/>
              </a:lnSpc>
              <a:spcBef>
                <a:spcPts val="0"/>
              </a:spcBef>
              <a:spcAft>
                <a:spcPts val="0"/>
              </a:spcAft>
              <a:buFont typeface="+mj-lt"/>
              <a:buAutoNum type="arabicPeriod"/>
            </a:pPr>
            <a:r>
              <a:rPr lang="en-US" sz="2400" dirty="0" smtClean="0"/>
              <a:t>Assessment of user feedback and resolution of complaints </a:t>
            </a:r>
          </a:p>
          <a:p>
            <a:pPr marL="457200" indent="-457200" algn="just">
              <a:lnSpc>
                <a:spcPct val="100000"/>
              </a:lnSpc>
              <a:spcBef>
                <a:spcPts val="0"/>
              </a:spcBef>
              <a:spcAft>
                <a:spcPts val="0"/>
              </a:spcAft>
              <a:buFont typeface="+mj-lt"/>
              <a:buAutoNum type="arabicPeriod"/>
            </a:pPr>
            <a:r>
              <a:rPr lang="en-US" sz="2400" dirty="0" smtClean="0"/>
              <a:t>Staff suggestions </a:t>
            </a:r>
          </a:p>
          <a:p>
            <a:pPr marL="457200" indent="-457200" algn="just">
              <a:lnSpc>
                <a:spcPct val="100000"/>
              </a:lnSpc>
              <a:spcBef>
                <a:spcPts val="0"/>
              </a:spcBef>
              <a:spcAft>
                <a:spcPts val="0"/>
              </a:spcAft>
              <a:buFont typeface="+mj-lt"/>
              <a:buAutoNum type="arabicPeriod"/>
            </a:pPr>
            <a:r>
              <a:rPr lang="en-US" sz="2400" dirty="0" smtClean="0"/>
              <a:t>Risk Assessment </a:t>
            </a:r>
          </a:p>
          <a:p>
            <a:pPr marL="457200" indent="-457200" algn="just">
              <a:lnSpc>
                <a:spcPct val="100000"/>
              </a:lnSpc>
              <a:spcBef>
                <a:spcPts val="0"/>
              </a:spcBef>
              <a:spcAft>
                <a:spcPts val="0"/>
              </a:spcAft>
              <a:buFont typeface="+mj-lt"/>
              <a:buAutoNum type="arabicPeriod"/>
            </a:pPr>
            <a:r>
              <a:rPr lang="en-US" sz="2400" dirty="0" smtClean="0"/>
              <a:t>Monitoring of Quality Indicators</a:t>
            </a:r>
          </a:p>
          <a:p>
            <a:pPr marL="457200" indent="-457200" algn="just">
              <a:lnSpc>
                <a:spcPct val="100000"/>
              </a:lnSpc>
              <a:spcBef>
                <a:spcPts val="0"/>
              </a:spcBef>
              <a:spcAft>
                <a:spcPts val="0"/>
              </a:spcAft>
              <a:buFont typeface="+mj-lt"/>
              <a:buAutoNum type="arabicPeriod"/>
            </a:pPr>
            <a:r>
              <a:rPr lang="en-US" sz="2400" dirty="0" smtClean="0"/>
              <a:t>Internal Audits </a:t>
            </a:r>
          </a:p>
          <a:p>
            <a:pPr marL="457200" indent="-457200" algn="just">
              <a:lnSpc>
                <a:spcPct val="100000"/>
              </a:lnSpc>
              <a:spcBef>
                <a:spcPts val="0"/>
              </a:spcBef>
              <a:spcAft>
                <a:spcPts val="0"/>
              </a:spcAft>
              <a:buFont typeface="+mj-lt"/>
              <a:buAutoNum type="arabicPeriod"/>
            </a:pPr>
            <a:r>
              <a:rPr lang="en-US" sz="2400" dirty="0" smtClean="0"/>
              <a:t>Review by external organization</a:t>
            </a:r>
          </a:p>
          <a:p>
            <a:pPr marL="457200" indent="-457200" algn="just">
              <a:lnSpc>
                <a:spcPct val="100000"/>
              </a:lnSpc>
              <a:spcBef>
                <a:spcPts val="0"/>
              </a:spcBef>
              <a:spcAft>
                <a:spcPts val="0"/>
              </a:spcAft>
              <a:buFont typeface="+mj-lt"/>
              <a:buAutoNum type="arabicPeriod"/>
            </a:pPr>
            <a:r>
              <a:rPr lang="en-US" sz="2400" dirty="0" smtClean="0"/>
              <a:t>Management Review Meeting </a:t>
            </a:r>
            <a:endParaRPr lang="en-US" sz="2400" dirty="0"/>
          </a:p>
        </p:txBody>
      </p:sp>
    </p:spTree>
    <p:extLst>
      <p:ext uri="{BB962C8B-B14F-4D97-AF65-F5344CB8AC3E}">
        <p14:creationId xmlns:p14="http://schemas.microsoft.com/office/powerpoint/2010/main" val="4089155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Capturing Non-Conformances routinely</a:t>
            </a:r>
            <a:endParaRPr lang="en-IN" dirty="0"/>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970" t="30099" r="23292" b="9835"/>
          <a:stretch/>
        </p:blipFill>
        <p:spPr bwMode="auto">
          <a:xfrm>
            <a:off x="552261" y="2308634"/>
            <a:ext cx="7632072" cy="4119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469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79" t="26402" r="38441" b="11023"/>
          <a:stretch/>
        </p:blipFill>
        <p:spPr bwMode="auto">
          <a:xfrm>
            <a:off x="3440317" y="353085"/>
            <a:ext cx="5024672" cy="6215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Content Placeholder 3"/>
          <p:cNvSpPr>
            <a:spLocks noGrp="1"/>
          </p:cNvSpPr>
          <p:nvPr>
            <p:ph sz="half" idx="1"/>
          </p:nvPr>
        </p:nvSpPr>
        <p:spPr>
          <a:xfrm>
            <a:off x="516047" y="651849"/>
            <a:ext cx="2824681" cy="6010596"/>
          </a:xfrm>
        </p:spPr>
        <p:txBody>
          <a:bodyPr/>
          <a:lstStyle/>
          <a:p>
            <a:endParaRPr lang="en-IN" dirty="0"/>
          </a:p>
        </p:txBody>
      </p:sp>
      <p:sp>
        <p:nvSpPr>
          <p:cNvPr id="6" name="Rectangle 5"/>
          <p:cNvSpPr/>
          <p:nvPr/>
        </p:nvSpPr>
        <p:spPr>
          <a:xfrm>
            <a:off x="597529" y="724277"/>
            <a:ext cx="2381061" cy="57489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3600" dirty="0" smtClean="0"/>
              <a:t>User Feedback and Complaints</a:t>
            </a:r>
            <a:endParaRPr lang="en-IN" sz="3600" dirty="0"/>
          </a:p>
        </p:txBody>
      </p:sp>
    </p:spTree>
    <p:extLst>
      <p:ext uri="{BB962C8B-B14F-4D97-AF65-F5344CB8AC3E}">
        <p14:creationId xmlns:p14="http://schemas.microsoft.com/office/powerpoint/2010/main" val="3691072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suggestions </a:t>
            </a:r>
            <a:endParaRPr lang="en-US" dirty="0"/>
          </a:p>
        </p:txBody>
      </p:sp>
      <p:sp>
        <p:nvSpPr>
          <p:cNvPr id="3" name="Content Placeholder 2"/>
          <p:cNvSpPr>
            <a:spLocks noGrp="1"/>
          </p:cNvSpPr>
          <p:nvPr>
            <p:ph idx="1"/>
          </p:nvPr>
        </p:nvSpPr>
        <p:spPr>
          <a:xfrm>
            <a:off x="4286249" y="822960"/>
            <a:ext cx="4533285" cy="5651582"/>
          </a:xfrm>
        </p:spPr>
        <p:txBody>
          <a:bodyPr>
            <a:normAutofit fontScale="77500" lnSpcReduction="20000"/>
          </a:bodyPr>
          <a:lstStyle/>
          <a:p>
            <a:pPr>
              <a:lnSpc>
                <a:spcPct val="150000"/>
              </a:lnSpc>
              <a:buFont typeface="Wingdings" panose="05000000000000000000" pitchFamily="2" charset="2"/>
              <a:buChar char="ü"/>
            </a:pPr>
            <a:r>
              <a:rPr lang="en-US" dirty="0" smtClean="0"/>
              <a:t> </a:t>
            </a:r>
            <a:r>
              <a:rPr lang="en-US" sz="2800" dirty="0" smtClean="0"/>
              <a:t>Important for the review of an organization/institute which leads to  improvement in QMS; which is inevitable</a:t>
            </a:r>
          </a:p>
          <a:p>
            <a:pPr>
              <a:lnSpc>
                <a:spcPct val="150000"/>
              </a:lnSpc>
              <a:buFont typeface="Wingdings" panose="05000000000000000000" pitchFamily="2" charset="2"/>
              <a:buChar char="ü"/>
            </a:pPr>
            <a:r>
              <a:rPr lang="en-US" sz="2800" dirty="0" smtClean="0"/>
              <a:t> Generally taken through monthly meetings and </a:t>
            </a:r>
            <a:r>
              <a:rPr lang="en-US" sz="2800" dirty="0" smtClean="0"/>
              <a:t>reviewed </a:t>
            </a:r>
            <a:r>
              <a:rPr lang="en-US" sz="2800" dirty="0" smtClean="0"/>
              <a:t>by the head of the institution</a:t>
            </a:r>
          </a:p>
          <a:p>
            <a:pPr>
              <a:lnSpc>
                <a:spcPct val="150000"/>
              </a:lnSpc>
              <a:buFont typeface="Wingdings" panose="05000000000000000000" pitchFamily="2" charset="2"/>
              <a:buChar char="ü"/>
            </a:pPr>
            <a:r>
              <a:rPr lang="en-US" sz="2800" dirty="0"/>
              <a:t> </a:t>
            </a:r>
            <a:r>
              <a:rPr lang="en-US" sz="2800" dirty="0" smtClean="0"/>
              <a:t>Part of continuous quality improvement (CQI)</a:t>
            </a:r>
          </a:p>
          <a:p>
            <a:pPr>
              <a:lnSpc>
                <a:spcPct val="150000"/>
              </a:lnSpc>
              <a:buFont typeface="Wingdings" panose="05000000000000000000" pitchFamily="2" charset="2"/>
              <a:buChar char="ü"/>
            </a:pPr>
            <a:r>
              <a:rPr lang="en-US" sz="2800" dirty="0"/>
              <a:t> </a:t>
            </a:r>
            <a:r>
              <a:rPr lang="en-US" sz="2800" dirty="0" smtClean="0"/>
              <a:t>Comprises type of an internal audit</a:t>
            </a:r>
          </a:p>
          <a:p>
            <a:pPr>
              <a:lnSpc>
                <a:spcPct val="150000"/>
              </a:lnSpc>
              <a:buFont typeface="Wingdings" panose="05000000000000000000" pitchFamily="2" charset="2"/>
              <a:buChar char="ü"/>
            </a:pPr>
            <a:endParaRPr lang="en-US" dirty="0" smtClean="0"/>
          </a:p>
          <a:p>
            <a:pPr>
              <a:buFont typeface="Wingdings" panose="05000000000000000000" pitchFamily="2" charset="2"/>
              <a:buChar char="ü"/>
            </a:pPr>
            <a:endParaRPr lang="en-US" dirty="0"/>
          </a:p>
        </p:txBody>
      </p:sp>
      <p:graphicFrame>
        <p:nvGraphicFramePr>
          <p:cNvPr id="6" name="Diagram 5"/>
          <p:cNvGraphicFramePr/>
          <p:nvPr>
            <p:extLst>
              <p:ext uri="{D42A27DB-BD31-4B8C-83A1-F6EECF244321}">
                <p14:modId xmlns:p14="http://schemas.microsoft.com/office/powerpoint/2010/main" val="3958375440"/>
              </p:ext>
            </p:extLst>
          </p:nvPr>
        </p:nvGraphicFramePr>
        <p:xfrm>
          <a:off x="768096" y="2257506"/>
          <a:ext cx="3291840" cy="3762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615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2531</TotalTime>
  <Words>911</Words>
  <Application>Microsoft Office PowerPoint</Application>
  <PresentationFormat>On-screen Show (4:3)</PresentationFormat>
  <Paragraphs>153</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Integral</vt:lpstr>
      <vt:lpstr>REVIEWs &amp; AUDITs</vt:lpstr>
      <vt:lpstr>PowerPoint Presentation</vt:lpstr>
      <vt:lpstr>PowerPoint Presentation</vt:lpstr>
      <vt:lpstr>Why Review?</vt:lpstr>
      <vt:lpstr>Continual Improvement </vt:lpstr>
      <vt:lpstr>METHODS OF REVIEW </vt:lpstr>
      <vt:lpstr>Capturing Non-Conformances routinely</vt:lpstr>
      <vt:lpstr>PowerPoint Presentation</vt:lpstr>
      <vt:lpstr>Staff suggestions </vt:lpstr>
      <vt:lpstr>RISK MANAGEMENT</vt:lpstr>
      <vt:lpstr>Assessing risk for wrong reports</vt:lpstr>
      <vt:lpstr>Monitoring of Quality Indicators </vt:lpstr>
      <vt:lpstr>Quality indicators: examples</vt:lpstr>
      <vt:lpstr>Audits: to understand Conformance with requirements </vt:lpstr>
      <vt:lpstr>PowerPoint Presentation</vt:lpstr>
      <vt:lpstr>Different Types of Audits: </vt:lpstr>
      <vt:lpstr>PowerPoint Presentation</vt:lpstr>
      <vt:lpstr>Internal Audit: (ISO 15189: Clause 4.14.5)</vt:lpstr>
      <vt:lpstr>Value of Internal Audits</vt:lpstr>
      <vt:lpstr>PowerPoint Presentation</vt:lpstr>
      <vt:lpstr>PowerPoint Presentation</vt:lpstr>
      <vt:lpstr>PowerPoint Presentation</vt:lpstr>
      <vt:lpstr>Audit Cycle </vt:lpstr>
      <vt:lpstr>Management Review Meeting</vt:lpstr>
      <vt:lpstr>PowerPoint Presentation</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AUDITS AND REVIEW</dc:title>
  <dc:creator>Chhavi Garg</dc:creator>
  <cp:lastModifiedBy>Dr. Anu George</cp:lastModifiedBy>
  <cp:revision>34</cp:revision>
  <dcterms:created xsi:type="dcterms:W3CDTF">2017-09-16T12:26:04Z</dcterms:created>
  <dcterms:modified xsi:type="dcterms:W3CDTF">2018-03-23T08:13:26Z</dcterms:modified>
</cp:coreProperties>
</file>