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4"/>
  </p:notesMasterIdLst>
  <p:sldIdLst>
    <p:sldId id="256" r:id="rId2"/>
    <p:sldId id="260" r:id="rId3"/>
    <p:sldId id="261" r:id="rId4"/>
    <p:sldId id="259" r:id="rId5"/>
    <p:sldId id="263" r:id="rId6"/>
    <p:sldId id="278" r:id="rId7"/>
    <p:sldId id="284" r:id="rId8"/>
    <p:sldId id="275" r:id="rId9"/>
    <p:sldId id="266" r:id="rId10"/>
    <p:sldId id="268" r:id="rId11"/>
    <p:sldId id="286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1020" y="-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15F80-2DB0-40C1-B85F-092278975E9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C5CE6F3-5DC1-4075-A815-4BCD705ABAD9}">
      <dgm:prSet custT="1"/>
      <dgm:spPr/>
      <dgm:t>
        <a:bodyPr vert="vert270"/>
        <a:lstStyle/>
        <a:p>
          <a:pPr rtl="0"/>
          <a:r>
            <a:rPr lang="en-US" sz="1050" b="1" smtClean="0">
              <a:solidFill>
                <a:schemeClr val="tx1"/>
              </a:solidFill>
            </a:rPr>
            <a:t>Organization</a:t>
          </a:r>
          <a:r>
            <a:rPr lang="en-US" sz="1050" smtClean="0">
              <a:solidFill>
                <a:schemeClr val="tx1"/>
              </a:solidFill>
            </a:rPr>
            <a:t>  </a:t>
          </a:r>
          <a:endParaRPr lang="en-US" sz="1050">
            <a:solidFill>
              <a:schemeClr val="tx1"/>
            </a:solidFill>
          </a:endParaRPr>
        </a:p>
      </dgm:t>
    </dgm:pt>
    <dgm:pt modelId="{C7F4A428-8CBD-4F75-9190-784F9CC511D3}" type="parTrans" cxnId="{7A071F0A-F88C-4D35-B182-A7DEE0ACEC3F}">
      <dgm:prSet/>
      <dgm:spPr/>
      <dgm:t>
        <a:bodyPr/>
        <a:lstStyle/>
        <a:p>
          <a:endParaRPr lang="en-US"/>
        </a:p>
      </dgm:t>
    </dgm:pt>
    <dgm:pt modelId="{2DCC7AB2-7F12-4F40-AEDF-AE8BCF7AB776}" type="sibTrans" cxnId="{7A071F0A-F88C-4D35-B182-A7DEE0ACEC3F}">
      <dgm:prSet/>
      <dgm:spPr/>
      <dgm:t>
        <a:bodyPr/>
        <a:lstStyle/>
        <a:p>
          <a:endParaRPr lang="en-US"/>
        </a:p>
      </dgm:t>
    </dgm:pt>
    <dgm:pt modelId="{0FD56DC6-4BC6-46B6-AD35-A1AF9A545296}">
      <dgm:prSet custT="1"/>
      <dgm:spPr/>
      <dgm:t>
        <a:bodyPr vert="vert270"/>
        <a:lstStyle/>
        <a:p>
          <a:pPr rtl="0"/>
          <a:r>
            <a:rPr lang="en-US" sz="1050" b="1" dirty="0" smtClean="0">
              <a:solidFill>
                <a:schemeClr val="tx1"/>
              </a:solidFill>
            </a:rPr>
            <a:t>Facility and Safety</a:t>
          </a:r>
          <a:endParaRPr lang="en-US" sz="1050" dirty="0">
            <a:solidFill>
              <a:schemeClr val="tx1"/>
            </a:solidFill>
          </a:endParaRPr>
        </a:p>
      </dgm:t>
    </dgm:pt>
    <dgm:pt modelId="{B6B03D4A-8717-4589-A6DC-40691001C470}" type="parTrans" cxnId="{147B1557-28CF-45B9-9CDD-91B7F6F6C5E2}">
      <dgm:prSet/>
      <dgm:spPr/>
      <dgm:t>
        <a:bodyPr/>
        <a:lstStyle/>
        <a:p>
          <a:endParaRPr lang="en-US"/>
        </a:p>
      </dgm:t>
    </dgm:pt>
    <dgm:pt modelId="{AF4C48EF-C734-4A85-95E2-B2E2590B42B5}" type="sibTrans" cxnId="{147B1557-28CF-45B9-9CDD-91B7F6F6C5E2}">
      <dgm:prSet/>
      <dgm:spPr/>
      <dgm:t>
        <a:bodyPr/>
        <a:lstStyle/>
        <a:p>
          <a:endParaRPr lang="en-US"/>
        </a:p>
      </dgm:t>
    </dgm:pt>
    <dgm:pt modelId="{ED46EE33-FAC1-490A-BEC0-3F79C33FCFD2}">
      <dgm:prSet custT="1"/>
      <dgm:spPr/>
      <dgm:t>
        <a:bodyPr vert="vert270"/>
        <a:lstStyle/>
        <a:p>
          <a:pPr rtl="0"/>
          <a:r>
            <a:rPr lang="en-US" sz="1050" b="1" smtClean="0">
              <a:solidFill>
                <a:schemeClr val="tx1"/>
              </a:solidFill>
            </a:rPr>
            <a:t>Personnel Management</a:t>
          </a:r>
          <a:endParaRPr lang="en-US" sz="1050">
            <a:solidFill>
              <a:schemeClr val="tx1"/>
            </a:solidFill>
          </a:endParaRPr>
        </a:p>
      </dgm:t>
    </dgm:pt>
    <dgm:pt modelId="{E54400E4-84DE-49C1-A503-6A75FAC6D921}" type="parTrans" cxnId="{14F92AB7-9E1C-4B8F-949C-2540F8CC3137}">
      <dgm:prSet/>
      <dgm:spPr/>
      <dgm:t>
        <a:bodyPr/>
        <a:lstStyle/>
        <a:p>
          <a:endParaRPr lang="en-US"/>
        </a:p>
      </dgm:t>
    </dgm:pt>
    <dgm:pt modelId="{57D805AB-ECDB-4503-908B-6E3F9489955A}" type="sibTrans" cxnId="{14F92AB7-9E1C-4B8F-949C-2540F8CC3137}">
      <dgm:prSet/>
      <dgm:spPr/>
      <dgm:t>
        <a:bodyPr/>
        <a:lstStyle/>
        <a:p>
          <a:endParaRPr lang="en-US"/>
        </a:p>
      </dgm:t>
    </dgm:pt>
    <dgm:pt modelId="{65417F30-22B7-4232-B42B-7B86AAD87C0F}">
      <dgm:prSet custT="1"/>
      <dgm:spPr/>
      <dgm:t>
        <a:bodyPr vert="vert270"/>
        <a:lstStyle/>
        <a:p>
          <a:pPr rtl="0"/>
          <a:r>
            <a:rPr lang="en-US" sz="1050" b="1" smtClean="0">
              <a:solidFill>
                <a:schemeClr val="tx1"/>
              </a:solidFill>
            </a:rPr>
            <a:t>Purchasing and Inventory Management </a:t>
          </a:r>
          <a:endParaRPr lang="en-US" sz="1050">
            <a:solidFill>
              <a:schemeClr val="tx1"/>
            </a:solidFill>
          </a:endParaRPr>
        </a:p>
      </dgm:t>
    </dgm:pt>
    <dgm:pt modelId="{0A777CCC-08AB-4C78-B8D5-6D419222DCDB}" type="parTrans" cxnId="{13608F70-4908-4979-B768-909E546B1C53}">
      <dgm:prSet/>
      <dgm:spPr/>
      <dgm:t>
        <a:bodyPr/>
        <a:lstStyle/>
        <a:p>
          <a:endParaRPr lang="en-US"/>
        </a:p>
      </dgm:t>
    </dgm:pt>
    <dgm:pt modelId="{28B4CFD2-BE90-400C-83E1-85CF6E4BC00E}" type="sibTrans" cxnId="{13608F70-4908-4979-B768-909E546B1C53}">
      <dgm:prSet/>
      <dgm:spPr/>
      <dgm:t>
        <a:bodyPr/>
        <a:lstStyle/>
        <a:p>
          <a:endParaRPr lang="en-US"/>
        </a:p>
      </dgm:t>
    </dgm:pt>
    <dgm:pt modelId="{9DD8CA93-25F9-49AD-AB77-C8C0CA1DF7F1}">
      <dgm:prSet custT="1"/>
      <dgm:spPr/>
      <dgm:t>
        <a:bodyPr vert="vert270"/>
        <a:lstStyle/>
        <a:p>
          <a:pPr rtl="0"/>
          <a:r>
            <a:rPr lang="en-US" sz="1050" b="1" smtClean="0">
              <a:solidFill>
                <a:schemeClr val="tx1"/>
              </a:solidFill>
            </a:rPr>
            <a:t>Equipment Management </a:t>
          </a:r>
          <a:endParaRPr lang="en-US" sz="1050">
            <a:solidFill>
              <a:schemeClr val="tx1"/>
            </a:solidFill>
          </a:endParaRPr>
        </a:p>
      </dgm:t>
    </dgm:pt>
    <dgm:pt modelId="{6081C4FA-48A5-49FA-8F0A-B26DA6106F25}" type="parTrans" cxnId="{FDAC7D2E-6407-4992-AB2C-524BD9AC0993}">
      <dgm:prSet/>
      <dgm:spPr/>
      <dgm:t>
        <a:bodyPr/>
        <a:lstStyle/>
        <a:p>
          <a:endParaRPr lang="en-US"/>
        </a:p>
      </dgm:t>
    </dgm:pt>
    <dgm:pt modelId="{5AC6AF34-5F00-416A-BCD3-D02517EBDF43}" type="sibTrans" cxnId="{FDAC7D2E-6407-4992-AB2C-524BD9AC0993}">
      <dgm:prSet/>
      <dgm:spPr/>
      <dgm:t>
        <a:bodyPr/>
        <a:lstStyle/>
        <a:p>
          <a:endParaRPr lang="en-US"/>
        </a:p>
      </dgm:t>
    </dgm:pt>
    <dgm:pt modelId="{928DEA61-2C8D-4FEA-BFA2-26F1BBE5E7C7}">
      <dgm:prSet custT="1"/>
      <dgm:spPr/>
      <dgm:t>
        <a:bodyPr vert="vert270"/>
        <a:lstStyle/>
        <a:p>
          <a:pPr rtl="0"/>
          <a:r>
            <a:rPr lang="en-US" sz="1050" b="1" smtClean="0">
              <a:solidFill>
                <a:schemeClr val="tx1"/>
              </a:solidFill>
            </a:rPr>
            <a:t>Pre Analysis </a:t>
          </a:r>
          <a:endParaRPr lang="en-US" sz="1050">
            <a:solidFill>
              <a:schemeClr val="tx1"/>
            </a:solidFill>
          </a:endParaRPr>
        </a:p>
      </dgm:t>
    </dgm:pt>
    <dgm:pt modelId="{6DD61A26-6AA0-467E-ADE7-CB8C1ADA8DD1}" type="parTrans" cxnId="{04A4DB4A-925A-4F34-94E7-839EFE743C40}">
      <dgm:prSet/>
      <dgm:spPr/>
      <dgm:t>
        <a:bodyPr/>
        <a:lstStyle/>
        <a:p>
          <a:endParaRPr lang="en-US"/>
        </a:p>
      </dgm:t>
    </dgm:pt>
    <dgm:pt modelId="{042232C6-C3D3-4533-9A17-C9251342A1C8}" type="sibTrans" cxnId="{04A4DB4A-925A-4F34-94E7-839EFE743C40}">
      <dgm:prSet/>
      <dgm:spPr/>
      <dgm:t>
        <a:bodyPr/>
        <a:lstStyle/>
        <a:p>
          <a:endParaRPr lang="en-US"/>
        </a:p>
      </dgm:t>
    </dgm:pt>
    <dgm:pt modelId="{387E5243-C7E1-49D0-9B1B-70A9EED34736}">
      <dgm:prSet custT="1"/>
      <dgm:spPr/>
      <dgm:t>
        <a:bodyPr vert="vert270"/>
        <a:lstStyle/>
        <a:p>
          <a:pPr rtl="0"/>
          <a:r>
            <a:rPr lang="en-US" sz="1050" b="1" smtClean="0">
              <a:solidFill>
                <a:schemeClr val="tx1"/>
              </a:solidFill>
            </a:rPr>
            <a:t>Analysis</a:t>
          </a:r>
          <a:endParaRPr lang="en-US" sz="1050">
            <a:solidFill>
              <a:schemeClr val="tx1"/>
            </a:solidFill>
          </a:endParaRPr>
        </a:p>
      </dgm:t>
    </dgm:pt>
    <dgm:pt modelId="{F717A7EF-3CFD-4BBF-B590-024F006F442E}" type="parTrans" cxnId="{73A3AB3D-591A-420A-8943-0E7B2169BABB}">
      <dgm:prSet/>
      <dgm:spPr/>
      <dgm:t>
        <a:bodyPr/>
        <a:lstStyle/>
        <a:p>
          <a:endParaRPr lang="en-US"/>
        </a:p>
      </dgm:t>
    </dgm:pt>
    <dgm:pt modelId="{F4A7D406-17AD-41B5-BE73-BE38FAD573AF}" type="sibTrans" cxnId="{73A3AB3D-591A-420A-8943-0E7B2169BABB}">
      <dgm:prSet/>
      <dgm:spPr/>
      <dgm:t>
        <a:bodyPr/>
        <a:lstStyle/>
        <a:p>
          <a:endParaRPr lang="en-US"/>
        </a:p>
      </dgm:t>
    </dgm:pt>
    <dgm:pt modelId="{840772A6-D7D1-4F8A-9EED-7655DFC31F5C}">
      <dgm:prSet custT="1"/>
      <dgm:spPr/>
      <dgm:t>
        <a:bodyPr vert="vert270"/>
        <a:lstStyle/>
        <a:p>
          <a:pPr rtl="0"/>
          <a:r>
            <a:rPr lang="en-US" sz="1050" b="1" smtClean="0">
              <a:solidFill>
                <a:schemeClr val="tx1"/>
              </a:solidFill>
            </a:rPr>
            <a:t>Assuring the Quality of Examinations</a:t>
          </a:r>
          <a:endParaRPr lang="en-US" sz="1050">
            <a:solidFill>
              <a:schemeClr val="tx1"/>
            </a:solidFill>
          </a:endParaRPr>
        </a:p>
      </dgm:t>
    </dgm:pt>
    <dgm:pt modelId="{C3BAD44E-DC1B-4964-94EB-EFABA2377C8D}" type="parTrans" cxnId="{9C300278-0838-4C0B-AE0A-9A8DE5462195}">
      <dgm:prSet/>
      <dgm:spPr/>
      <dgm:t>
        <a:bodyPr/>
        <a:lstStyle/>
        <a:p>
          <a:endParaRPr lang="en-US"/>
        </a:p>
      </dgm:t>
    </dgm:pt>
    <dgm:pt modelId="{5DE8D61E-EED9-4930-AAD0-01C190402542}" type="sibTrans" cxnId="{9C300278-0838-4C0B-AE0A-9A8DE5462195}">
      <dgm:prSet/>
      <dgm:spPr/>
      <dgm:t>
        <a:bodyPr/>
        <a:lstStyle/>
        <a:p>
          <a:endParaRPr lang="en-US"/>
        </a:p>
      </dgm:t>
    </dgm:pt>
    <dgm:pt modelId="{CEC76A4E-98BE-493C-90FD-BFAB1D21FA70}">
      <dgm:prSet custT="1"/>
      <dgm:spPr/>
      <dgm:t>
        <a:bodyPr vert="vert270"/>
        <a:lstStyle/>
        <a:p>
          <a:pPr rtl="0"/>
          <a:r>
            <a:rPr lang="en-US" sz="1050" b="1" smtClean="0">
              <a:solidFill>
                <a:schemeClr val="tx1"/>
              </a:solidFill>
            </a:rPr>
            <a:t>Post Analytical Processes</a:t>
          </a:r>
          <a:endParaRPr lang="en-US" sz="1050">
            <a:solidFill>
              <a:schemeClr val="tx1"/>
            </a:solidFill>
          </a:endParaRPr>
        </a:p>
      </dgm:t>
    </dgm:pt>
    <dgm:pt modelId="{7BCBC365-D331-4525-BA9D-9EC0BDD9CFCE}" type="parTrans" cxnId="{B8498A6F-F967-4255-BAB0-DE5859E5FE1F}">
      <dgm:prSet/>
      <dgm:spPr/>
      <dgm:t>
        <a:bodyPr/>
        <a:lstStyle/>
        <a:p>
          <a:endParaRPr lang="en-US"/>
        </a:p>
      </dgm:t>
    </dgm:pt>
    <dgm:pt modelId="{DDB9EDDA-B4BA-4D3C-A46C-E1107A38EFEF}" type="sibTrans" cxnId="{B8498A6F-F967-4255-BAB0-DE5859E5FE1F}">
      <dgm:prSet/>
      <dgm:spPr/>
      <dgm:t>
        <a:bodyPr/>
        <a:lstStyle/>
        <a:p>
          <a:endParaRPr lang="en-US"/>
        </a:p>
      </dgm:t>
    </dgm:pt>
    <dgm:pt modelId="{E6095134-024B-4CBE-8C5F-CC0564637A7C}">
      <dgm:prSet custT="1"/>
      <dgm:spPr/>
      <dgm:t>
        <a:bodyPr vert="vert270"/>
        <a:lstStyle/>
        <a:p>
          <a:pPr rtl="0"/>
          <a:r>
            <a:rPr lang="en-US" sz="1050" b="1" smtClean="0">
              <a:solidFill>
                <a:schemeClr val="tx1"/>
              </a:solidFill>
            </a:rPr>
            <a:t>Documents and Records</a:t>
          </a:r>
          <a:endParaRPr lang="en-US" sz="1050">
            <a:solidFill>
              <a:schemeClr val="tx1"/>
            </a:solidFill>
          </a:endParaRPr>
        </a:p>
      </dgm:t>
    </dgm:pt>
    <dgm:pt modelId="{6A3B4618-9915-4E27-9FCE-6865D1D67E3A}" type="parTrans" cxnId="{CF3BDA50-320A-4481-A3DE-2C86571DE657}">
      <dgm:prSet/>
      <dgm:spPr/>
      <dgm:t>
        <a:bodyPr/>
        <a:lstStyle/>
        <a:p>
          <a:endParaRPr lang="en-US"/>
        </a:p>
      </dgm:t>
    </dgm:pt>
    <dgm:pt modelId="{D1E98AA3-9186-4D70-A943-CB810D342EAE}" type="sibTrans" cxnId="{CF3BDA50-320A-4481-A3DE-2C86571DE657}">
      <dgm:prSet/>
      <dgm:spPr/>
      <dgm:t>
        <a:bodyPr/>
        <a:lstStyle/>
        <a:p>
          <a:endParaRPr lang="en-US"/>
        </a:p>
      </dgm:t>
    </dgm:pt>
    <dgm:pt modelId="{D364D7D1-731A-448A-9FEF-798C4ABFD526}">
      <dgm:prSet custT="1"/>
      <dgm:spPr/>
      <dgm:t>
        <a:bodyPr vert="vert270"/>
        <a:lstStyle/>
        <a:p>
          <a:pPr rtl="0"/>
          <a:r>
            <a:rPr lang="en-US" sz="1050" b="1" smtClean="0">
              <a:solidFill>
                <a:schemeClr val="tx1"/>
              </a:solidFill>
            </a:rPr>
            <a:t>Customer Focus</a:t>
          </a:r>
          <a:endParaRPr lang="en-US" sz="1050">
            <a:solidFill>
              <a:schemeClr val="tx1"/>
            </a:solidFill>
          </a:endParaRPr>
        </a:p>
      </dgm:t>
    </dgm:pt>
    <dgm:pt modelId="{815DE052-5341-47A1-8B60-68D77003CAA7}" type="parTrans" cxnId="{31B994BB-9125-4D3D-BA28-BFBCFB531A00}">
      <dgm:prSet/>
      <dgm:spPr/>
      <dgm:t>
        <a:bodyPr/>
        <a:lstStyle/>
        <a:p>
          <a:endParaRPr lang="en-US"/>
        </a:p>
      </dgm:t>
    </dgm:pt>
    <dgm:pt modelId="{A3E9E0B1-81DE-4596-8CEA-1DB876C8FCBC}" type="sibTrans" cxnId="{31B994BB-9125-4D3D-BA28-BFBCFB531A00}">
      <dgm:prSet/>
      <dgm:spPr/>
      <dgm:t>
        <a:bodyPr/>
        <a:lstStyle/>
        <a:p>
          <a:endParaRPr lang="en-US"/>
        </a:p>
      </dgm:t>
    </dgm:pt>
    <dgm:pt modelId="{5F85E6E0-DFA1-4FF4-949D-0DFFCE7D65BD}">
      <dgm:prSet custT="1"/>
      <dgm:spPr/>
      <dgm:t>
        <a:bodyPr vert="vert270"/>
        <a:lstStyle/>
        <a:p>
          <a:pPr rtl="0"/>
          <a:r>
            <a:rPr lang="en-US" sz="1050" b="1" smtClean="0">
              <a:solidFill>
                <a:schemeClr val="tx1"/>
              </a:solidFill>
            </a:rPr>
            <a:t>Non-Conforming Event Management and Continual improvement </a:t>
          </a:r>
          <a:endParaRPr lang="en-US" sz="1050">
            <a:solidFill>
              <a:schemeClr val="tx1"/>
            </a:solidFill>
          </a:endParaRPr>
        </a:p>
      </dgm:t>
    </dgm:pt>
    <dgm:pt modelId="{BABE6468-0E78-4D92-BD3F-0EE90DFB3928}" type="parTrans" cxnId="{CAF46356-7644-445B-9876-5289B94C8A4F}">
      <dgm:prSet/>
      <dgm:spPr/>
      <dgm:t>
        <a:bodyPr/>
        <a:lstStyle/>
        <a:p>
          <a:endParaRPr lang="en-US"/>
        </a:p>
      </dgm:t>
    </dgm:pt>
    <dgm:pt modelId="{3B4298B2-85C2-467D-9CF2-A07B0204EEA3}" type="sibTrans" cxnId="{CAF46356-7644-445B-9876-5289B94C8A4F}">
      <dgm:prSet/>
      <dgm:spPr/>
      <dgm:t>
        <a:bodyPr/>
        <a:lstStyle/>
        <a:p>
          <a:endParaRPr lang="en-US"/>
        </a:p>
      </dgm:t>
    </dgm:pt>
    <dgm:pt modelId="{07A8AF45-9B9E-4F9D-9294-92C59ED7BEC1}">
      <dgm:prSet custT="1"/>
      <dgm:spPr/>
      <dgm:t>
        <a:bodyPr vert="vert270"/>
        <a:lstStyle/>
        <a:p>
          <a:pPr rtl="0"/>
          <a:r>
            <a:rPr lang="en-US" sz="1050" b="1" smtClean="0">
              <a:solidFill>
                <a:schemeClr val="tx1"/>
              </a:solidFill>
            </a:rPr>
            <a:t>Assessments </a:t>
          </a:r>
          <a:endParaRPr lang="en-US" sz="1050">
            <a:solidFill>
              <a:schemeClr val="tx1"/>
            </a:solidFill>
          </a:endParaRPr>
        </a:p>
      </dgm:t>
    </dgm:pt>
    <dgm:pt modelId="{21BB1B4F-1BF1-4663-BC0E-C7F34A977FA8}" type="parTrans" cxnId="{25CDF352-C524-4BAE-806A-AF3BA1C700B5}">
      <dgm:prSet/>
      <dgm:spPr/>
      <dgm:t>
        <a:bodyPr/>
        <a:lstStyle/>
        <a:p>
          <a:endParaRPr lang="en-US"/>
        </a:p>
      </dgm:t>
    </dgm:pt>
    <dgm:pt modelId="{BDFD18CD-E79E-4D5D-BEB6-DF53248D786C}" type="sibTrans" cxnId="{25CDF352-C524-4BAE-806A-AF3BA1C700B5}">
      <dgm:prSet/>
      <dgm:spPr/>
      <dgm:t>
        <a:bodyPr/>
        <a:lstStyle/>
        <a:p>
          <a:endParaRPr lang="en-US"/>
        </a:p>
      </dgm:t>
    </dgm:pt>
    <dgm:pt modelId="{0DA0966F-2536-475B-BE55-4E9295D0E2F9}" type="pres">
      <dgm:prSet presAssocID="{00015F80-2DB0-40C1-B85F-092278975E9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09D086-7C1E-454A-91D4-DC98C7004BE9}" type="pres">
      <dgm:prSet presAssocID="{00015F80-2DB0-40C1-B85F-092278975E99}" presName="arrow" presStyleLbl="bgShp" presStyleIdx="0" presStyleCnt="1"/>
      <dgm:spPr/>
    </dgm:pt>
    <dgm:pt modelId="{FCF93E2C-38DA-4E94-9F5B-B9CA4EC2EE5D}" type="pres">
      <dgm:prSet presAssocID="{00015F80-2DB0-40C1-B85F-092278975E99}" presName="linearProcess" presStyleCnt="0"/>
      <dgm:spPr/>
    </dgm:pt>
    <dgm:pt modelId="{52DC1887-CD15-4368-B99D-7DC0495A6A84}" type="pres">
      <dgm:prSet presAssocID="{7C5CE6F3-5DC1-4075-A815-4BCD705ABAD9}" presName="text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E7291-F5D2-4666-B179-CAA9611B093F}" type="pres">
      <dgm:prSet presAssocID="{2DCC7AB2-7F12-4F40-AEDF-AE8BCF7AB776}" presName="sibTrans" presStyleCnt="0"/>
      <dgm:spPr/>
    </dgm:pt>
    <dgm:pt modelId="{7C872BE1-1125-4AAD-840A-0E8744D5E26F}" type="pres">
      <dgm:prSet presAssocID="{0FD56DC6-4BC6-46B6-AD35-A1AF9A545296}" presName="text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E32FE-8121-41E7-99BB-0D5300C896EA}" type="pres">
      <dgm:prSet presAssocID="{AF4C48EF-C734-4A85-95E2-B2E2590B42B5}" presName="sibTrans" presStyleCnt="0"/>
      <dgm:spPr/>
    </dgm:pt>
    <dgm:pt modelId="{FFF1AA3E-17A0-4785-8646-32C8F350358F}" type="pres">
      <dgm:prSet presAssocID="{ED46EE33-FAC1-490A-BEC0-3F79C33FCFD2}" presName="text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45FC9-EA9B-4349-AAE4-544AB2D1F565}" type="pres">
      <dgm:prSet presAssocID="{57D805AB-ECDB-4503-908B-6E3F9489955A}" presName="sibTrans" presStyleCnt="0"/>
      <dgm:spPr/>
    </dgm:pt>
    <dgm:pt modelId="{58BFFE47-1C2C-4EA0-AA3A-CF95DBAB2612}" type="pres">
      <dgm:prSet presAssocID="{65417F30-22B7-4232-B42B-7B86AAD87C0F}" presName="text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C99DC-38F4-4F62-8132-22C2CD0953ED}" type="pres">
      <dgm:prSet presAssocID="{28B4CFD2-BE90-400C-83E1-85CF6E4BC00E}" presName="sibTrans" presStyleCnt="0"/>
      <dgm:spPr/>
    </dgm:pt>
    <dgm:pt modelId="{EB64DED2-E181-4A08-9814-6C127C71B922}" type="pres">
      <dgm:prSet presAssocID="{9DD8CA93-25F9-49AD-AB77-C8C0CA1DF7F1}" presName="text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19CF2-0D50-42E5-B9AA-A8F01E56EB82}" type="pres">
      <dgm:prSet presAssocID="{5AC6AF34-5F00-416A-BCD3-D02517EBDF43}" presName="sibTrans" presStyleCnt="0"/>
      <dgm:spPr/>
    </dgm:pt>
    <dgm:pt modelId="{D6CD79E1-A087-4437-A08D-DD5C438D1ED8}" type="pres">
      <dgm:prSet presAssocID="{928DEA61-2C8D-4FEA-BFA2-26F1BBE5E7C7}" presName="text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4177D-CBE6-45EF-9BCE-0374CC948862}" type="pres">
      <dgm:prSet presAssocID="{042232C6-C3D3-4533-9A17-C9251342A1C8}" presName="sibTrans" presStyleCnt="0"/>
      <dgm:spPr/>
    </dgm:pt>
    <dgm:pt modelId="{61968F37-0C82-426F-BA98-DC0212CEF5E9}" type="pres">
      <dgm:prSet presAssocID="{387E5243-C7E1-49D0-9B1B-70A9EED34736}" presName="text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09967-8EEC-4186-A7AA-CFE02DD8AFD0}" type="pres">
      <dgm:prSet presAssocID="{F4A7D406-17AD-41B5-BE73-BE38FAD573AF}" presName="sibTrans" presStyleCnt="0"/>
      <dgm:spPr/>
    </dgm:pt>
    <dgm:pt modelId="{1F0E8D21-4C82-44B8-B089-948DC39E125B}" type="pres">
      <dgm:prSet presAssocID="{840772A6-D7D1-4F8A-9EED-7655DFC31F5C}" presName="text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BC3A9-48A5-4CD9-BB63-28CFB82B3428}" type="pres">
      <dgm:prSet presAssocID="{5DE8D61E-EED9-4930-AAD0-01C190402542}" presName="sibTrans" presStyleCnt="0"/>
      <dgm:spPr/>
    </dgm:pt>
    <dgm:pt modelId="{2DDEDDDD-C161-4B03-B528-1A3457BE2C67}" type="pres">
      <dgm:prSet presAssocID="{CEC76A4E-98BE-493C-90FD-BFAB1D21FA70}" presName="text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BF476-BCBC-4660-BE86-F94EEA4A53E4}" type="pres">
      <dgm:prSet presAssocID="{DDB9EDDA-B4BA-4D3C-A46C-E1107A38EFEF}" presName="sibTrans" presStyleCnt="0"/>
      <dgm:spPr/>
    </dgm:pt>
    <dgm:pt modelId="{4E1187A1-0676-4966-898F-537C99419B33}" type="pres">
      <dgm:prSet presAssocID="{E6095134-024B-4CBE-8C5F-CC0564637A7C}" presName="text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34D46-E8FC-40AB-BB2C-F68FFF66E207}" type="pres">
      <dgm:prSet presAssocID="{D1E98AA3-9186-4D70-A943-CB810D342EAE}" presName="sibTrans" presStyleCnt="0"/>
      <dgm:spPr/>
    </dgm:pt>
    <dgm:pt modelId="{24328BC1-809D-496F-9FE9-AF39AF6DFB24}" type="pres">
      <dgm:prSet presAssocID="{D364D7D1-731A-448A-9FEF-798C4ABFD526}" presName="text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B7A6F-DBD1-432E-B69E-87C89FF59D22}" type="pres">
      <dgm:prSet presAssocID="{A3E9E0B1-81DE-4596-8CEA-1DB876C8FCBC}" presName="sibTrans" presStyleCnt="0"/>
      <dgm:spPr/>
    </dgm:pt>
    <dgm:pt modelId="{2A240F6F-9D6B-4AD9-B5C7-36E5E3C7C855}" type="pres">
      <dgm:prSet presAssocID="{5F85E6E0-DFA1-4FF4-949D-0DFFCE7D65BD}" presName="text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B0DC9-6BB1-4863-89BB-E1A472C4732B}" type="pres">
      <dgm:prSet presAssocID="{3B4298B2-85C2-467D-9CF2-A07B0204EEA3}" presName="sibTrans" presStyleCnt="0"/>
      <dgm:spPr/>
    </dgm:pt>
    <dgm:pt modelId="{AD29CFDA-357C-4FC9-AF5B-6C303625C71F}" type="pres">
      <dgm:prSet presAssocID="{07A8AF45-9B9E-4F9D-9294-92C59ED7BEC1}" presName="text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00F3EF-2929-4054-91CD-E59FCA37BAEC}" type="presOf" srcId="{5F85E6E0-DFA1-4FF4-949D-0DFFCE7D65BD}" destId="{2A240F6F-9D6B-4AD9-B5C7-36E5E3C7C855}" srcOrd="0" destOrd="0" presId="urn:microsoft.com/office/officeart/2005/8/layout/hProcess9"/>
    <dgm:cxn modelId="{9FED9617-0504-43FC-A9C2-4B3B86402500}" type="presOf" srcId="{7C5CE6F3-5DC1-4075-A815-4BCD705ABAD9}" destId="{52DC1887-CD15-4368-B99D-7DC0495A6A84}" srcOrd="0" destOrd="0" presId="urn:microsoft.com/office/officeart/2005/8/layout/hProcess9"/>
    <dgm:cxn modelId="{31B994BB-9125-4D3D-BA28-BFBCFB531A00}" srcId="{00015F80-2DB0-40C1-B85F-092278975E99}" destId="{D364D7D1-731A-448A-9FEF-798C4ABFD526}" srcOrd="10" destOrd="0" parTransId="{815DE052-5341-47A1-8B60-68D77003CAA7}" sibTransId="{A3E9E0B1-81DE-4596-8CEA-1DB876C8FCBC}"/>
    <dgm:cxn modelId="{6E4B665E-1E23-430F-A92B-FDBF0FE20F37}" type="presOf" srcId="{840772A6-D7D1-4F8A-9EED-7655DFC31F5C}" destId="{1F0E8D21-4C82-44B8-B089-948DC39E125B}" srcOrd="0" destOrd="0" presId="urn:microsoft.com/office/officeart/2005/8/layout/hProcess9"/>
    <dgm:cxn modelId="{09EAEF0D-7271-410D-B758-DC1C0DB30089}" type="presOf" srcId="{387E5243-C7E1-49D0-9B1B-70A9EED34736}" destId="{61968F37-0C82-426F-BA98-DC0212CEF5E9}" srcOrd="0" destOrd="0" presId="urn:microsoft.com/office/officeart/2005/8/layout/hProcess9"/>
    <dgm:cxn modelId="{5F8827E4-3753-4705-BF35-DCD50F217A6D}" type="presOf" srcId="{D364D7D1-731A-448A-9FEF-798C4ABFD526}" destId="{24328BC1-809D-496F-9FE9-AF39AF6DFB24}" srcOrd="0" destOrd="0" presId="urn:microsoft.com/office/officeart/2005/8/layout/hProcess9"/>
    <dgm:cxn modelId="{25CDF352-C524-4BAE-806A-AF3BA1C700B5}" srcId="{00015F80-2DB0-40C1-B85F-092278975E99}" destId="{07A8AF45-9B9E-4F9D-9294-92C59ED7BEC1}" srcOrd="12" destOrd="0" parTransId="{21BB1B4F-1BF1-4663-BC0E-C7F34A977FA8}" sibTransId="{BDFD18CD-E79E-4D5D-BEB6-DF53248D786C}"/>
    <dgm:cxn modelId="{73A3AB3D-591A-420A-8943-0E7B2169BABB}" srcId="{00015F80-2DB0-40C1-B85F-092278975E99}" destId="{387E5243-C7E1-49D0-9B1B-70A9EED34736}" srcOrd="6" destOrd="0" parTransId="{F717A7EF-3CFD-4BBF-B590-024F006F442E}" sibTransId="{F4A7D406-17AD-41B5-BE73-BE38FAD573AF}"/>
    <dgm:cxn modelId="{FDAC7D2E-6407-4992-AB2C-524BD9AC0993}" srcId="{00015F80-2DB0-40C1-B85F-092278975E99}" destId="{9DD8CA93-25F9-49AD-AB77-C8C0CA1DF7F1}" srcOrd="4" destOrd="0" parTransId="{6081C4FA-48A5-49FA-8F0A-B26DA6106F25}" sibTransId="{5AC6AF34-5F00-416A-BCD3-D02517EBDF43}"/>
    <dgm:cxn modelId="{E8DB4EEC-4FBF-4225-A46C-CC2BD5D27FD7}" type="presOf" srcId="{65417F30-22B7-4232-B42B-7B86AAD87C0F}" destId="{58BFFE47-1C2C-4EA0-AA3A-CF95DBAB2612}" srcOrd="0" destOrd="0" presId="urn:microsoft.com/office/officeart/2005/8/layout/hProcess9"/>
    <dgm:cxn modelId="{9C300278-0838-4C0B-AE0A-9A8DE5462195}" srcId="{00015F80-2DB0-40C1-B85F-092278975E99}" destId="{840772A6-D7D1-4F8A-9EED-7655DFC31F5C}" srcOrd="7" destOrd="0" parTransId="{C3BAD44E-DC1B-4964-94EB-EFABA2377C8D}" sibTransId="{5DE8D61E-EED9-4930-AAD0-01C190402542}"/>
    <dgm:cxn modelId="{989BA4A7-2A4F-4084-8D4F-AEF471960C71}" type="presOf" srcId="{0FD56DC6-4BC6-46B6-AD35-A1AF9A545296}" destId="{7C872BE1-1125-4AAD-840A-0E8744D5E26F}" srcOrd="0" destOrd="0" presId="urn:microsoft.com/office/officeart/2005/8/layout/hProcess9"/>
    <dgm:cxn modelId="{089D5DD3-A076-4F88-816B-8A7E65F9CEBD}" type="presOf" srcId="{CEC76A4E-98BE-493C-90FD-BFAB1D21FA70}" destId="{2DDEDDDD-C161-4B03-B528-1A3457BE2C67}" srcOrd="0" destOrd="0" presId="urn:microsoft.com/office/officeart/2005/8/layout/hProcess9"/>
    <dgm:cxn modelId="{147B1557-28CF-45B9-9CDD-91B7F6F6C5E2}" srcId="{00015F80-2DB0-40C1-B85F-092278975E99}" destId="{0FD56DC6-4BC6-46B6-AD35-A1AF9A545296}" srcOrd="1" destOrd="0" parTransId="{B6B03D4A-8717-4589-A6DC-40691001C470}" sibTransId="{AF4C48EF-C734-4A85-95E2-B2E2590B42B5}"/>
    <dgm:cxn modelId="{CAF46356-7644-445B-9876-5289B94C8A4F}" srcId="{00015F80-2DB0-40C1-B85F-092278975E99}" destId="{5F85E6E0-DFA1-4FF4-949D-0DFFCE7D65BD}" srcOrd="11" destOrd="0" parTransId="{BABE6468-0E78-4D92-BD3F-0EE90DFB3928}" sibTransId="{3B4298B2-85C2-467D-9CF2-A07B0204EEA3}"/>
    <dgm:cxn modelId="{12C2CD21-BF7F-4CED-8B8E-68FC79C8ED1C}" type="presOf" srcId="{ED46EE33-FAC1-490A-BEC0-3F79C33FCFD2}" destId="{FFF1AA3E-17A0-4785-8646-32C8F350358F}" srcOrd="0" destOrd="0" presId="urn:microsoft.com/office/officeart/2005/8/layout/hProcess9"/>
    <dgm:cxn modelId="{B8498A6F-F967-4255-BAB0-DE5859E5FE1F}" srcId="{00015F80-2DB0-40C1-B85F-092278975E99}" destId="{CEC76A4E-98BE-493C-90FD-BFAB1D21FA70}" srcOrd="8" destOrd="0" parTransId="{7BCBC365-D331-4525-BA9D-9EC0BDD9CFCE}" sibTransId="{DDB9EDDA-B4BA-4D3C-A46C-E1107A38EFEF}"/>
    <dgm:cxn modelId="{785A831A-75A1-4D3C-928A-1D1F10FB0D92}" type="presOf" srcId="{00015F80-2DB0-40C1-B85F-092278975E99}" destId="{0DA0966F-2536-475B-BE55-4E9295D0E2F9}" srcOrd="0" destOrd="0" presId="urn:microsoft.com/office/officeart/2005/8/layout/hProcess9"/>
    <dgm:cxn modelId="{CF3BDA50-320A-4481-A3DE-2C86571DE657}" srcId="{00015F80-2DB0-40C1-B85F-092278975E99}" destId="{E6095134-024B-4CBE-8C5F-CC0564637A7C}" srcOrd="9" destOrd="0" parTransId="{6A3B4618-9915-4E27-9FCE-6865D1D67E3A}" sibTransId="{D1E98AA3-9186-4D70-A943-CB810D342EAE}"/>
    <dgm:cxn modelId="{48AC7EEF-7FD4-4032-AFC1-D47157B8368F}" type="presOf" srcId="{07A8AF45-9B9E-4F9D-9294-92C59ED7BEC1}" destId="{AD29CFDA-357C-4FC9-AF5B-6C303625C71F}" srcOrd="0" destOrd="0" presId="urn:microsoft.com/office/officeart/2005/8/layout/hProcess9"/>
    <dgm:cxn modelId="{13608F70-4908-4979-B768-909E546B1C53}" srcId="{00015F80-2DB0-40C1-B85F-092278975E99}" destId="{65417F30-22B7-4232-B42B-7B86AAD87C0F}" srcOrd="3" destOrd="0" parTransId="{0A777CCC-08AB-4C78-B8D5-6D419222DCDB}" sibTransId="{28B4CFD2-BE90-400C-83E1-85CF6E4BC00E}"/>
    <dgm:cxn modelId="{D324B1C1-6FFB-4EFE-AAA5-26F84B22EB5C}" type="presOf" srcId="{9DD8CA93-25F9-49AD-AB77-C8C0CA1DF7F1}" destId="{EB64DED2-E181-4A08-9814-6C127C71B922}" srcOrd="0" destOrd="0" presId="urn:microsoft.com/office/officeart/2005/8/layout/hProcess9"/>
    <dgm:cxn modelId="{4AA07C27-9833-40AE-9C5B-4B1363BAF446}" type="presOf" srcId="{E6095134-024B-4CBE-8C5F-CC0564637A7C}" destId="{4E1187A1-0676-4966-898F-537C99419B33}" srcOrd="0" destOrd="0" presId="urn:microsoft.com/office/officeart/2005/8/layout/hProcess9"/>
    <dgm:cxn modelId="{04A4DB4A-925A-4F34-94E7-839EFE743C40}" srcId="{00015F80-2DB0-40C1-B85F-092278975E99}" destId="{928DEA61-2C8D-4FEA-BFA2-26F1BBE5E7C7}" srcOrd="5" destOrd="0" parTransId="{6DD61A26-6AA0-467E-ADE7-CB8C1ADA8DD1}" sibTransId="{042232C6-C3D3-4533-9A17-C9251342A1C8}"/>
    <dgm:cxn modelId="{7A071F0A-F88C-4D35-B182-A7DEE0ACEC3F}" srcId="{00015F80-2DB0-40C1-B85F-092278975E99}" destId="{7C5CE6F3-5DC1-4075-A815-4BCD705ABAD9}" srcOrd="0" destOrd="0" parTransId="{C7F4A428-8CBD-4F75-9190-784F9CC511D3}" sibTransId="{2DCC7AB2-7F12-4F40-AEDF-AE8BCF7AB776}"/>
    <dgm:cxn modelId="{14F92AB7-9E1C-4B8F-949C-2540F8CC3137}" srcId="{00015F80-2DB0-40C1-B85F-092278975E99}" destId="{ED46EE33-FAC1-490A-BEC0-3F79C33FCFD2}" srcOrd="2" destOrd="0" parTransId="{E54400E4-84DE-49C1-A503-6A75FAC6D921}" sibTransId="{57D805AB-ECDB-4503-908B-6E3F9489955A}"/>
    <dgm:cxn modelId="{1F47C2DC-C53B-4BCD-AFE6-B45BE5586068}" type="presOf" srcId="{928DEA61-2C8D-4FEA-BFA2-26F1BBE5E7C7}" destId="{D6CD79E1-A087-4437-A08D-DD5C438D1ED8}" srcOrd="0" destOrd="0" presId="urn:microsoft.com/office/officeart/2005/8/layout/hProcess9"/>
    <dgm:cxn modelId="{D40398B1-4CD0-473E-9336-EB96F49BC4A6}" type="presParOf" srcId="{0DA0966F-2536-475B-BE55-4E9295D0E2F9}" destId="{6809D086-7C1E-454A-91D4-DC98C7004BE9}" srcOrd="0" destOrd="0" presId="urn:microsoft.com/office/officeart/2005/8/layout/hProcess9"/>
    <dgm:cxn modelId="{54D50D1B-0179-41BB-88B4-40620DC10286}" type="presParOf" srcId="{0DA0966F-2536-475B-BE55-4E9295D0E2F9}" destId="{FCF93E2C-38DA-4E94-9F5B-B9CA4EC2EE5D}" srcOrd="1" destOrd="0" presId="urn:microsoft.com/office/officeart/2005/8/layout/hProcess9"/>
    <dgm:cxn modelId="{75FCCE09-C7A3-41D4-8CFE-3EBAD7477FFD}" type="presParOf" srcId="{FCF93E2C-38DA-4E94-9F5B-B9CA4EC2EE5D}" destId="{52DC1887-CD15-4368-B99D-7DC0495A6A84}" srcOrd="0" destOrd="0" presId="urn:microsoft.com/office/officeart/2005/8/layout/hProcess9"/>
    <dgm:cxn modelId="{0CD6FED6-7A3D-45F0-B06C-C3389AABACE0}" type="presParOf" srcId="{FCF93E2C-38DA-4E94-9F5B-B9CA4EC2EE5D}" destId="{8D2E7291-F5D2-4666-B179-CAA9611B093F}" srcOrd="1" destOrd="0" presId="urn:microsoft.com/office/officeart/2005/8/layout/hProcess9"/>
    <dgm:cxn modelId="{D4E890BB-2A86-4022-B714-71309D45ED07}" type="presParOf" srcId="{FCF93E2C-38DA-4E94-9F5B-B9CA4EC2EE5D}" destId="{7C872BE1-1125-4AAD-840A-0E8744D5E26F}" srcOrd="2" destOrd="0" presId="urn:microsoft.com/office/officeart/2005/8/layout/hProcess9"/>
    <dgm:cxn modelId="{902F8324-2129-4496-8B9A-DE8C92F7984B}" type="presParOf" srcId="{FCF93E2C-38DA-4E94-9F5B-B9CA4EC2EE5D}" destId="{81BE32FE-8121-41E7-99BB-0D5300C896EA}" srcOrd="3" destOrd="0" presId="urn:microsoft.com/office/officeart/2005/8/layout/hProcess9"/>
    <dgm:cxn modelId="{5A49E5A0-C4B7-4058-BD9F-617B9FA37B20}" type="presParOf" srcId="{FCF93E2C-38DA-4E94-9F5B-B9CA4EC2EE5D}" destId="{FFF1AA3E-17A0-4785-8646-32C8F350358F}" srcOrd="4" destOrd="0" presId="urn:microsoft.com/office/officeart/2005/8/layout/hProcess9"/>
    <dgm:cxn modelId="{7BAC0C95-DE79-4F87-AA0E-2267CB68B009}" type="presParOf" srcId="{FCF93E2C-38DA-4E94-9F5B-B9CA4EC2EE5D}" destId="{A8E45FC9-EA9B-4349-AAE4-544AB2D1F565}" srcOrd="5" destOrd="0" presId="urn:microsoft.com/office/officeart/2005/8/layout/hProcess9"/>
    <dgm:cxn modelId="{F03B5CA4-C6F3-4932-ACA9-A8C6B50212B0}" type="presParOf" srcId="{FCF93E2C-38DA-4E94-9F5B-B9CA4EC2EE5D}" destId="{58BFFE47-1C2C-4EA0-AA3A-CF95DBAB2612}" srcOrd="6" destOrd="0" presId="urn:microsoft.com/office/officeart/2005/8/layout/hProcess9"/>
    <dgm:cxn modelId="{7BD75504-D4F6-4CBD-85BA-AFEC55860FA5}" type="presParOf" srcId="{FCF93E2C-38DA-4E94-9F5B-B9CA4EC2EE5D}" destId="{162C99DC-38F4-4F62-8132-22C2CD0953ED}" srcOrd="7" destOrd="0" presId="urn:microsoft.com/office/officeart/2005/8/layout/hProcess9"/>
    <dgm:cxn modelId="{3103C73D-67A9-452E-877C-77FB837D386B}" type="presParOf" srcId="{FCF93E2C-38DA-4E94-9F5B-B9CA4EC2EE5D}" destId="{EB64DED2-E181-4A08-9814-6C127C71B922}" srcOrd="8" destOrd="0" presId="urn:microsoft.com/office/officeart/2005/8/layout/hProcess9"/>
    <dgm:cxn modelId="{95501784-445C-4B6E-96A8-E7AAD569CB26}" type="presParOf" srcId="{FCF93E2C-38DA-4E94-9F5B-B9CA4EC2EE5D}" destId="{3DB19CF2-0D50-42E5-B9AA-A8F01E56EB82}" srcOrd="9" destOrd="0" presId="urn:microsoft.com/office/officeart/2005/8/layout/hProcess9"/>
    <dgm:cxn modelId="{A77E3CAF-38FA-4231-9D0F-23464FBF758B}" type="presParOf" srcId="{FCF93E2C-38DA-4E94-9F5B-B9CA4EC2EE5D}" destId="{D6CD79E1-A087-4437-A08D-DD5C438D1ED8}" srcOrd="10" destOrd="0" presId="urn:microsoft.com/office/officeart/2005/8/layout/hProcess9"/>
    <dgm:cxn modelId="{41EC9CAA-D774-4730-B98B-2495EBCA59CD}" type="presParOf" srcId="{FCF93E2C-38DA-4E94-9F5B-B9CA4EC2EE5D}" destId="{F9D4177D-CBE6-45EF-9BCE-0374CC948862}" srcOrd="11" destOrd="0" presId="urn:microsoft.com/office/officeart/2005/8/layout/hProcess9"/>
    <dgm:cxn modelId="{161EFA6E-E1E7-4E08-9FEC-7BEC2CB7B88B}" type="presParOf" srcId="{FCF93E2C-38DA-4E94-9F5B-B9CA4EC2EE5D}" destId="{61968F37-0C82-426F-BA98-DC0212CEF5E9}" srcOrd="12" destOrd="0" presId="urn:microsoft.com/office/officeart/2005/8/layout/hProcess9"/>
    <dgm:cxn modelId="{A091B2F4-FECA-4DAC-A71B-666716E85E79}" type="presParOf" srcId="{FCF93E2C-38DA-4E94-9F5B-B9CA4EC2EE5D}" destId="{68309967-8EEC-4186-A7AA-CFE02DD8AFD0}" srcOrd="13" destOrd="0" presId="urn:microsoft.com/office/officeart/2005/8/layout/hProcess9"/>
    <dgm:cxn modelId="{CD0ABC81-4343-49AF-9FB6-0FF13E4DAE05}" type="presParOf" srcId="{FCF93E2C-38DA-4E94-9F5B-B9CA4EC2EE5D}" destId="{1F0E8D21-4C82-44B8-B089-948DC39E125B}" srcOrd="14" destOrd="0" presId="urn:microsoft.com/office/officeart/2005/8/layout/hProcess9"/>
    <dgm:cxn modelId="{4C986454-E428-4B60-B132-72FA02CB9244}" type="presParOf" srcId="{FCF93E2C-38DA-4E94-9F5B-B9CA4EC2EE5D}" destId="{55FBC3A9-48A5-4CD9-BB63-28CFB82B3428}" srcOrd="15" destOrd="0" presId="urn:microsoft.com/office/officeart/2005/8/layout/hProcess9"/>
    <dgm:cxn modelId="{2B25EE70-9230-4452-AE8E-5E313342983B}" type="presParOf" srcId="{FCF93E2C-38DA-4E94-9F5B-B9CA4EC2EE5D}" destId="{2DDEDDDD-C161-4B03-B528-1A3457BE2C67}" srcOrd="16" destOrd="0" presId="urn:microsoft.com/office/officeart/2005/8/layout/hProcess9"/>
    <dgm:cxn modelId="{C324482B-BA91-4BD1-9350-FCCAED2CD8F6}" type="presParOf" srcId="{FCF93E2C-38DA-4E94-9F5B-B9CA4EC2EE5D}" destId="{9EEBF476-BCBC-4660-BE86-F94EEA4A53E4}" srcOrd="17" destOrd="0" presId="urn:microsoft.com/office/officeart/2005/8/layout/hProcess9"/>
    <dgm:cxn modelId="{919E7F57-86AA-4F47-8AAD-EF91355A2DB8}" type="presParOf" srcId="{FCF93E2C-38DA-4E94-9F5B-B9CA4EC2EE5D}" destId="{4E1187A1-0676-4966-898F-537C99419B33}" srcOrd="18" destOrd="0" presId="urn:microsoft.com/office/officeart/2005/8/layout/hProcess9"/>
    <dgm:cxn modelId="{2D0DFE65-4AE3-4650-9C67-D659B2FC3839}" type="presParOf" srcId="{FCF93E2C-38DA-4E94-9F5B-B9CA4EC2EE5D}" destId="{DEF34D46-E8FC-40AB-BB2C-F68FFF66E207}" srcOrd="19" destOrd="0" presId="urn:microsoft.com/office/officeart/2005/8/layout/hProcess9"/>
    <dgm:cxn modelId="{56168F46-E6C0-4D29-AB39-D8997F897B25}" type="presParOf" srcId="{FCF93E2C-38DA-4E94-9F5B-B9CA4EC2EE5D}" destId="{24328BC1-809D-496F-9FE9-AF39AF6DFB24}" srcOrd="20" destOrd="0" presId="urn:microsoft.com/office/officeart/2005/8/layout/hProcess9"/>
    <dgm:cxn modelId="{B84586C2-F1C1-4AD6-AD58-396E58421F9D}" type="presParOf" srcId="{FCF93E2C-38DA-4E94-9F5B-B9CA4EC2EE5D}" destId="{465B7A6F-DBD1-432E-B69E-87C89FF59D22}" srcOrd="21" destOrd="0" presId="urn:microsoft.com/office/officeart/2005/8/layout/hProcess9"/>
    <dgm:cxn modelId="{B8BA9955-829D-48E8-97E7-4A2FB2F25FFB}" type="presParOf" srcId="{FCF93E2C-38DA-4E94-9F5B-B9CA4EC2EE5D}" destId="{2A240F6F-9D6B-4AD9-B5C7-36E5E3C7C855}" srcOrd="22" destOrd="0" presId="urn:microsoft.com/office/officeart/2005/8/layout/hProcess9"/>
    <dgm:cxn modelId="{C6FE3BB3-9FAF-435D-BED5-FB6D3DFAD361}" type="presParOf" srcId="{FCF93E2C-38DA-4E94-9F5B-B9CA4EC2EE5D}" destId="{DBDB0DC9-6BB1-4863-89BB-E1A472C4732B}" srcOrd="23" destOrd="0" presId="urn:microsoft.com/office/officeart/2005/8/layout/hProcess9"/>
    <dgm:cxn modelId="{2C545151-AC50-49A8-942A-6ED4707C6A52}" type="presParOf" srcId="{FCF93E2C-38DA-4E94-9F5B-B9CA4EC2EE5D}" destId="{AD29CFDA-357C-4FC9-AF5B-6C303625C71F}" srcOrd="2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9D086-7C1E-454A-91D4-DC98C7004BE9}">
      <dsp:nvSpPr>
        <dsp:cNvPr id="0" name=""/>
        <dsp:cNvSpPr/>
      </dsp:nvSpPr>
      <dsp:spPr>
        <a:xfrm>
          <a:off x="616463" y="0"/>
          <a:ext cx="6986587" cy="380551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C1887-CD15-4368-B99D-7DC0495A6A84}">
      <dsp:nvSpPr>
        <dsp:cNvPr id="0" name=""/>
        <dsp:cNvSpPr/>
      </dsp:nvSpPr>
      <dsp:spPr>
        <a:xfrm>
          <a:off x="1003" y="1141654"/>
          <a:ext cx="547833" cy="1522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smtClean="0">
              <a:solidFill>
                <a:schemeClr val="tx1"/>
              </a:solidFill>
            </a:rPr>
            <a:t>Organization</a:t>
          </a:r>
          <a:r>
            <a:rPr lang="en-US" sz="1050" kern="1200" smtClean="0">
              <a:solidFill>
                <a:schemeClr val="tx1"/>
              </a:solidFill>
            </a:rPr>
            <a:t>  </a:t>
          </a:r>
          <a:endParaRPr lang="en-US" sz="1050" kern="1200">
            <a:solidFill>
              <a:schemeClr val="tx1"/>
            </a:solidFill>
          </a:endParaRPr>
        </a:p>
      </dsp:txBody>
      <dsp:txXfrm>
        <a:off x="27746" y="1168397"/>
        <a:ext cx="494347" cy="1468720"/>
      </dsp:txXfrm>
    </dsp:sp>
    <dsp:sp modelId="{7C872BE1-1125-4AAD-840A-0E8744D5E26F}">
      <dsp:nvSpPr>
        <dsp:cNvPr id="0" name=""/>
        <dsp:cNvSpPr/>
      </dsp:nvSpPr>
      <dsp:spPr>
        <a:xfrm>
          <a:off x="640142" y="1141654"/>
          <a:ext cx="547833" cy="1522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tx1"/>
              </a:solidFill>
            </a:rPr>
            <a:t>Facility and Safety</a:t>
          </a:r>
          <a:endParaRPr lang="en-US" sz="1050" kern="1200" dirty="0">
            <a:solidFill>
              <a:schemeClr val="tx1"/>
            </a:solidFill>
          </a:endParaRPr>
        </a:p>
      </dsp:txBody>
      <dsp:txXfrm>
        <a:off x="666885" y="1168397"/>
        <a:ext cx="494347" cy="1468720"/>
      </dsp:txXfrm>
    </dsp:sp>
    <dsp:sp modelId="{FFF1AA3E-17A0-4785-8646-32C8F350358F}">
      <dsp:nvSpPr>
        <dsp:cNvPr id="0" name=""/>
        <dsp:cNvSpPr/>
      </dsp:nvSpPr>
      <dsp:spPr>
        <a:xfrm>
          <a:off x="1279282" y="1141654"/>
          <a:ext cx="547833" cy="1522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smtClean="0">
              <a:solidFill>
                <a:schemeClr val="tx1"/>
              </a:solidFill>
            </a:rPr>
            <a:t>Personnel Management</a:t>
          </a:r>
          <a:endParaRPr lang="en-US" sz="1050" kern="1200">
            <a:solidFill>
              <a:schemeClr val="tx1"/>
            </a:solidFill>
          </a:endParaRPr>
        </a:p>
      </dsp:txBody>
      <dsp:txXfrm>
        <a:off x="1306025" y="1168397"/>
        <a:ext cx="494347" cy="1468720"/>
      </dsp:txXfrm>
    </dsp:sp>
    <dsp:sp modelId="{58BFFE47-1C2C-4EA0-AA3A-CF95DBAB2612}">
      <dsp:nvSpPr>
        <dsp:cNvPr id="0" name=""/>
        <dsp:cNvSpPr/>
      </dsp:nvSpPr>
      <dsp:spPr>
        <a:xfrm>
          <a:off x="1918421" y="1141654"/>
          <a:ext cx="547833" cy="1522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smtClean="0">
              <a:solidFill>
                <a:schemeClr val="tx1"/>
              </a:solidFill>
            </a:rPr>
            <a:t>Purchasing and Inventory Management </a:t>
          </a:r>
          <a:endParaRPr lang="en-US" sz="1050" kern="1200">
            <a:solidFill>
              <a:schemeClr val="tx1"/>
            </a:solidFill>
          </a:endParaRPr>
        </a:p>
      </dsp:txBody>
      <dsp:txXfrm>
        <a:off x="1945164" y="1168397"/>
        <a:ext cx="494347" cy="1468720"/>
      </dsp:txXfrm>
    </dsp:sp>
    <dsp:sp modelId="{EB64DED2-E181-4A08-9814-6C127C71B922}">
      <dsp:nvSpPr>
        <dsp:cNvPr id="0" name=""/>
        <dsp:cNvSpPr/>
      </dsp:nvSpPr>
      <dsp:spPr>
        <a:xfrm>
          <a:off x="2557561" y="1141654"/>
          <a:ext cx="547833" cy="1522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smtClean="0">
              <a:solidFill>
                <a:schemeClr val="tx1"/>
              </a:solidFill>
            </a:rPr>
            <a:t>Equipment Management </a:t>
          </a:r>
          <a:endParaRPr lang="en-US" sz="1050" kern="1200">
            <a:solidFill>
              <a:schemeClr val="tx1"/>
            </a:solidFill>
          </a:endParaRPr>
        </a:p>
      </dsp:txBody>
      <dsp:txXfrm>
        <a:off x="2584304" y="1168397"/>
        <a:ext cx="494347" cy="1468720"/>
      </dsp:txXfrm>
    </dsp:sp>
    <dsp:sp modelId="{D6CD79E1-A087-4437-A08D-DD5C438D1ED8}">
      <dsp:nvSpPr>
        <dsp:cNvPr id="0" name=""/>
        <dsp:cNvSpPr/>
      </dsp:nvSpPr>
      <dsp:spPr>
        <a:xfrm>
          <a:off x="3196701" y="1141654"/>
          <a:ext cx="547833" cy="1522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smtClean="0">
              <a:solidFill>
                <a:schemeClr val="tx1"/>
              </a:solidFill>
            </a:rPr>
            <a:t>Pre Analysis </a:t>
          </a:r>
          <a:endParaRPr lang="en-US" sz="1050" kern="1200">
            <a:solidFill>
              <a:schemeClr val="tx1"/>
            </a:solidFill>
          </a:endParaRPr>
        </a:p>
      </dsp:txBody>
      <dsp:txXfrm>
        <a:off x="3223444" y="1168397"/>
        <a:ext cx="494347" cy="1468720"/>
      </dsp:txXfrm>
    </dsp:sp>
    <dsp:sp modelId="{61968F37-0C82-426F-BA98-DC0212CEF5E9}">
      <dsp:nvSpPr>
        <dsp:cNvPr id="0" name=""/>
        <dsp:cNvSpPr/>
      </dsp:nvSpPr>
      <dsp:spPr>
        <a:xfrm>
          <a:off x="3835840" y="1141654"/>
          <a:ext cx="547833" cy="1522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smtClean="0">
              <a:solidFill>
                <a:schemeClr val="tx1"/>
              </a:solidFill>
            </a:rPr>
            <a:t>Analysis</a:t>
          </a:r>
          <a:endParaRPr lang="en-US" sz="1050" kern="1200">
            <a:solidFill>
              <a:schemeClr val="tx1"/>
            </a:solidFill>
          </a:endParaRPr>
        </a:p>
      </dsp:txBody>
      <dsp:txXfrm>
        <a:off x="3862583" y="1168397"/>
        <a:ext cx="494347" cy="1468720"/>
      </dsp:txXfrm>
    </dsp:sp>
    <dsp:sp modelId="{1F0E8D21-4C82-44B8-B089-948DC39E125B}">
      <dsp:nvSpPr>
        <dsp:cNvPr id="0" name=""/>
        <dsp:cNvSpPr/>
      </dsp:nvSpPr>
      <dsp:spPr>
        <a:xfrm>
          <a:off x="4474980" y="1141654"/>
          <a:ext cx="547833" cy="1522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smtClean="0">
              <a:solidFill>
                <a:schemeClr val="tx1"/>
              </a:solidFill>
            </a:rPr>
            <a:t>Assuring the Quality of Examinations</a:t>
          </a:r>
          <a:endParaRPr lang="en-US" sz="1050" kern="1200">
            <a:solidFill>
              <a:schemeClr val="tx1"/>
            </a:solidFill>
          </a:endParaRPr>
        </a:p>
      </dsp:txBody>
      <dsp:txXfrm>
        <a:off x="4501723" y="1168397"/>
        <a:ext cx="494347" cy="1468720"/>
      </dsp:txXfrm>
    </dsp:sp>
    <dsp:sp modelId="{2DDEDDDD-C161-4B03-B528-1A3457BE2C67}">
      <dsp:nvSpPr>
        <dsp:cNvPr id="0" name=""/>
        <dsp:cNvSpPr/>
      </dsp:nvSpPr>
      <dsp:spPr>
        <a:xfrm>
          <a:off x="5114119" y="1141654"/>
          <a:ext cx="547833" cy="1522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smtClean="0">
              <a:solidFill>
                <a:schemeClr val="tx1"/>
              </a:solidFill>
            </a:rPr>
            <a:t>Post Analytical Processes</a:t>
          </a:r>
          <a:endParaRPr lang="en-US" sz="1050" kern="1200">
            <a:solidFill>
              <a:schemeClr val="tx1"/>
            </a:solidFill>
          </a:endParaRPr>
        </a:p>
      </dsp:txBody>
      <dsp:txXfrm>
        <a:off x="5140862" y="1168397"/>
        <a:ext cx="494347" cy="1468720"/>
      </dsp:txXfrm>
    </dsp:sp>
    <dsp:sp modelId="{4E1187A1-0676-4966-898F-537C99419B33}">
      <dsp:nvSpPr>
        <dsp:cNvPr id="0" name=""/>
        <dsp:cNvSpPr/>
      </dsp:nvSpPr>
      <dsp:spPr>
        <a:xfrm>
          <a:off x="5753259" y="1141654"/>
          <a:ext cx="547833" cy="1522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smtClean="0">
              <a:solidFill>
                <a:schemeClr val="tx1"/>
              </a:solidFill>
            </a:rPr>
            <a:t>Documents and Records</a:t>
          </a:r>
          <a:endParaRPr lang="en-US" sz="1050" kern="1200">
            <a:solidFill>
              <a:schemeClr val="tx1"/>
            </a:solidFill>
          </a:endParaRPr>
        </a:p>
      </dsp:txBody>
      <dsp:txXfrm>
        <a:off x="5780002" y="1168397"/>
        <a:ext cx="494347" cy="1468720"/>
      </dsp:txXfrm>
    </dsp:sp>
    <dsp:sp modelId="{24328BC1-809D-496F-9FE9-AF39AF6DFB24}">
      <dsp:nvSpPr>
        <dsp:cNvPr id="0" name=""/>
        <dsp:cNvSpPr/>
      </dsp:nvSpPr>
      <dsp:spPr>
        <a:xfrm>
          <a:off x="6392398" y="1141654"/>
          <a:ext cx="547833" cy="1522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smtClean="0">
              <a:solidFill>
                <a:schemeClr val="tx1"/>
              </a:solidFill>
            </a:rPr>
            <a:t>Customer Focus</a:t>
          </a:r>
          <a:endParaRPr lang="en-US" sz="1050" kern="1200">
            <a:solidFill>
              <a:schemeClr val="tx1"/>
            </a:solidFill>
          </a:endParaRPr>
        </a:p>
      </dsp:txBody>
      <dsp:txXfrm>
        <a:off x="6419141" y="1168397"/>
        <a:ext cx="494347" cy="1468720"/>
      </dsp:txXfrm>
    </dsp:sp>
    <dsp:sp modelId="{2A240F6F-9D6B-4AD9-B5C7-36E5E3C7C855}">
      <dsp:nvSpPr>
        <dsp:cNvPr id="0" name=""/>
        <dsp:cNvSpPr/>
      </dsp:nvSpPr>
      <dsp:spPr>
        <a:xfrm>
          <a:off x="7031538" y="1141654"/>
          <a:ext cx="547833" cy="1522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smtClean="0">
              <a:solidFill>
                <a:schemeClr val="tx1"/>
              </a:solidFill>
            </a:rPr>
            <a:t>Non-Conforming Event Management and Continual improvement </a:t>
          </a:r>
          <a:endParaRPr lang="en-US" sz="1050" kern="1200">
            <a:solidFill>
              <a:schemeClr val="tx1"/>
            </a:solidFill>
          </a:endParaRPr>
        </a:p>
      </dsp:txBody>
      <dsp:txXfrm>
        <a:off x="7058281" y="1168397"/>
        <a:ext cx="494347" cy="1468720"/>
      </dsp:txXfrm>
    </dsp:sp>
    <dsp:sp modelId="{AD29CFDA-357C-4FC9-AF5B-6C303625C71F}">
      <dsp:nvSpPr>
        <dsp:cNvPr id="0" name=""/>
        <dsp:cNvSpPr/>
      </dsp:nvSpPr>
      <dsp:spPr>
        <a:xfrm>
          <a:off x="7670677" y="1141654"/>
          <a:ext cx="547833" cy="1522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smtClean="0">
              <a:solidFill>
                <a:schemeClr val="tx1"/>
              </a:solidFill>
            </a:rPr>
            <a:t>Assessments </a:t>
          </a:r>
          <a:endParaRPr lang="en-US" sz="1050" kern="1200">
            <a:solidFill>
              <a:schemeClr val="tx1"/>
            </a:solidFill>
          </a:endParaRPr>
        </a:p>
      </dsp:txBody>
      <dsp:txXfrm>
        <a:off x="7697420" y="1168397"/>
        <a:ext cx="494347" cy="1468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28914-552C-4B2E-B407-D405144ED91E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E11F0-0BA2-47B7-ABFC-9C637DFF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1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0DCBD53-837D-4961-A39F-73B1095861DD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B3F0-663F-42DC-A626-FDA4AB0847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7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BD53-837D-4961-A39F-73B1095861DD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B3F0-663F-42DC-A626-FDA4AB084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1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BD53-837D-4961-A39F-73B1095861DD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B3F0-663F-42DC-A626-FDA4AB0847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56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BD53-837D-4961-A39F-73B1095861DD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B3F0-663F-42DC-A626-FDA4AB084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9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BD53-837D-4961-A39F-73B1095861DD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B3F0-663F-42DC-A626-FDA4AB0847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90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BD53-837D-4961-A39F-73B1095861DD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B3F0-663F-42DC-A626-FDA4AB084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9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BD53-837D-4961-A39F-73B1095861DD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B3F0-663F-42DC-A626-FDA4AB084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4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BD53-837D-4961-A39F-73B1095861DD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B3F0-663F-42DC-A626-FDA4AB084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9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BD53-837D-4961-A39F-73B1095861DD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B3F0-663F-42DC-A626-FDA4AB084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4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BD53-837D-4961-A39F-73B1095861DD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B3F0-663F-42DC-A626-FDA4AB084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1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BD53-837D-4961-A39F-73B1095861DD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B3F0-663F-42DC-A626-FDA4AB0847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57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0DCBD53-837D-4961-A39F-73B1095861DD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054B3F0-663F-42DC-A626-FDA4AB0847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77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Accreditation  &amp; Certification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CONFORMANCE </a:t>
            </a:r>
            <a:r>
              <a:rPr lang="en-US" sz="2000" b="1" smtClean="0">
                <a:solidFill>
                  <a:srgbClr val="0070C0"/>
                </a:solidFill>
              </a:rPr>
              <a:t>TO STANDARDS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3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of accreditation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Costly – Yes, but will reduce repeat testing cost, reduce downtime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Lot of Documentation – Yes, but will generate data and evidence for process improvement, take the focus off individuals and put it on systems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Quality Control &amp; </a:t>
            </a:r>
            <a:r>
              <a:rPr lang="en-US" dirty="0"/>
              <a:t>EQA </a:t>
            </a:r>
            <a:r>
              <a:rPr lang="en-US" dirty="0" smtClean="0"/>
              <a:t>&amp; Calibration are musts  - Yes, but then you have Accurate &amp; Reliable results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95" y="4288750"/>
            <a:ext cx="3586250" cy="204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0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66"/>
                </a:solidFill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20000"/>
              <a:buFont typeface="Wingdings" pitchFamily="2" charset="2"/>
              <a:buChar char="q"/>
            </a:pPr>
            <a:r>
              <a:rPr lang="en-US" altLang="en-US" dirty="0"/>
              <a:t>Standards provide guidelines that form the basis for quality practices. </a:t>
            </a:r>
            <a:endParaRPr lang="en-US" altLang="en-US" dirty="0" smtClean="0"/>
          </a:p>
          <a:p>
            <a:pPr>
              <a:buSzPct val="120000"/>
              <a:buFont typeface="Wingdings" pitchFamily="2" charset="2"/>
              <a:buChar char="q"/>
            </a:pPr>
            <a:r>
              <a:rPr lang="en-US" altLang="en-US" dirty="0" smtClean="0"/>
              <a:t>Accreditation </a:t>
            </a:r>
            <a:r>
              <a:rPr lang="en-US" altLang="en-US" dirty="0"/>
              <a:t>and certification are processes that recognize that a laboratory is meeting the designated standards.</a:t>
            </a:r>
          </a:p>
          <a:p>
            <a:pPr>
              <a:buFont typeface="Wingdings" pitchFamily="2" charset="2"/>
              <a:buChar char="q"/>
            </a:pPr>
            <a:r>
              <a:rPr lang="en-US" altLang="en-US" dirty="0" smtClean="0"/>
              <a:t>Accreditation </a:t>
            </a:r>
            <a:r>
              <a:rPr lang="en-US" altLang="en-US" dirty="0"/>
              <a:t>is an important step in the continual improvement of the quality management system.</a:t>
            </a:r>
          </a:p>
          <a:p>
            <a:pPr>
              <a:buFont typeface="Wingdings" pitchFamily="2" charset="2"/>
              <a:buChar char="q"/>
            </a:pPr>
            <a:r>
              <a:rPr lang="en-US" altLang="en-US" dirty="0"/>
              <a:t>It is an accomplishment to be accredited; it is an achievement to maintain accreditation. </a:t>
            </a:r>
            <a:endParaRPr lang="en-US" altLang="en-US" dirty="0" smtClean="0"/>
          </a:p>
          <a:p>
            <a:pPr>
              <a:buFont typeface="Wingdings" pitchFamily="2" charset="2"/>
              <a:buChar char="q"/>
            </a:pPr>
            <a:r>
              <a:rPr lang="en-IN" altLang="en-US" dirty="0"/>
              <a:t>An active quality management program can assure the laboratory is in a constant state of “accreditation-readiness”.</a:t>
            </a:r>
          </a:p>
          <a:p>
            <a:pPr marL="349250" indent="-349250">
              <a:buFont typeface="Wingdings" panose="05000000000000000000" pitchFamily="2" charset="2"/>
              <a:buChar char="q"/>
            </a:pPr>
            <a:endParaRPr lang="en-US" altLang="en-US" dirty="0"/>
          </a:p>
          <a:p>
            <a:pPr marL="349250" indent="-349250">
              <a:buSzPct val="120000"/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marL="349250" indent="-3492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53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Thanks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524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172316" y="700480"/>
            <a:ext cx="3552234" cy="28796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NABL Accreditation</a:t>
            </a:r>
          </a:p>
          <a:p>
            <a:r>
              <a:rPr lang="en-US" dirty="0"/>
              <a:t>Compliance to international </a:t>
            </a:r>
            <a:r>
              <a:rPr lang="en-US" dirty="0" smtClean="0"/>
              <a:t>standard ISO 15189</a:t>
            </a:r>
          </a:p>
          <a:p>
            <a:r>
              <a:rPr lang="en-US" dirty="0" smtClean="0"/>
              <a:t>Quality and Competence</a:t>
            </a:r>
          </a:p>
          <a:p>
            <a:r>
              <a:rPr lang="en-US" dirty="0"/>
              <a:t>A system of audit, </a:t>
            </a:r>
            <a:r>
              <a:rPr lang="en-US" dirty="0" smtClean="0"/>
              <a:t>accreditation, reassessment</a:t>
            </a:r>
          </a:p>
          <a:p>
            <a:r>
              <a:rPr lang="en-US" dirty="0" smtClean="0"/>
              <a:t>Voluntary </a:t>
            </a:r>
            <a:endParaRPr lang="en-US" dirty="0"/>
          </a:p>
          <a:p>
            <a:endParaRPr lang="en-US" dirty="0"/>
          </a:p>
          <a:p>
            <a:pPr algn="just"/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>
          <a:xfrm>
            <a:off x="339440" y="658537"/>
            <a:ext cx="3566160" cy="402336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en-US" sz="3200" dirty="0" smtClean="0">
                <a:solidFill>
                  <a:schemeClr val="tx1"/>
                </a:solidFill>
              </a:rPr>
              <a:t>NQAS Certification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National Health Mission: Certifies to compliance to it’s standard. (QMS + Services)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 system of audit, certification, reassessment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Up to secondary care</a:t>
            </a:r>
            <a:endParaRPr lang="en-US" sz="2000" dirty="0">
              <a:solidFill>
                <a:schemeClr val="tx1"/>
              </a:solidFill>
            </a:endParaRP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1" t="12722" r="29954" b="6056"/>
          <a:stretch/>
        </p:blipFill>
        <p:spPr bwMode="auto">
          <a:xfrm>
            <a:off x="268448" y="3607388"/>
            <a:ext cx="2307009" cy="2879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4" t="21284" r="30986" b="7156"/>
          <a:stretch/>
        </p:blipFill>
        <p:spPr bwMode="auto">
          <a:xfrm>
            <a:off x="2936147" y="3607388"/>
            <a:ext cx="2433955" cy="2929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5" t="14067" r="32225" b="11559"/>
          <a:stretch/>
        </p:blipFill>
        <p:spPr bwMode="auto">
          <a:xfrm>
            <a:off x="5863905" y="3580099"/>
            <a:ext cx="2306972" cy="2984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7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standards: certification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970028"/>
              </p:ext>
            </p:extLst>
          </p:nvPr>
        </p:nvGraphicFramePr>
        <p:xfrm>
          <a:off x="768096" y="1825625"/>
          <a:ext cx="8039729" cy="4030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71"/>
                <a:gridCol w="2943002"/>
                <a:gridCol w="3044456"/>
              </a:tblGrid>
              <a:tr h="1470626">
                <a:tc>
                  <a:txBody>
                    <a:bodyPr/>
                    <a:lstStyle/>
                    <a:p>
                      <a:r>
                        <a:rPr lang="en-US" dirty="0" smtClean="0"/>
                        <a:t>Certification 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Standard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Areas certified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147062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NHM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</a:t>
                      </a:r>
                      <a:r>
                        <a:rPr lang="en-US" baseline="0" dirty="0" smtClean="0"/>
                        <a:t> Quality Assurance Standard </a:t>
                      </a:r>
                      <a:r>
                        <a:rPr lang="en-US" baseline="0" dirty="0" err="1" smtClean="0"/>
                        <a:t>NQAS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Kayakalp</a:t>
                      </a:r>
                      <a:r>
                        <a:rPr lang="en-US" baseline="0" dirty="0" smtClean="0"/>
                        <a:t> Certification </a:t>
                      </a: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Different operations in healthcare including laboratories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Cleanliness</a:t>
                      </a:r>
                      <a:r>
                        <a:rPr lang="en-US" baseline="0" dirty="0" smtClean="0"/>
                        <a:t>, BMW, Infection control in Public Hospital/Healthcare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84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21" y="485355"/>
            <a:ext cx="7886700" cy="4351338"/>
          </a:xfrm>
        </p:spPr>
        <p:txBody>
          <a:bodyPr/>
          <a:lstStyle/>
          <a:p>
            <a:endParaRPr lang="en-US" dirty="0" smtClean="0"/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44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International Standards: Accreditation</a:t>
            </a:r>
            <a:endParaRPr lang="en-US" sz="4400" cap="all" spc="1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417987"/>
              </p:ext>
            </p:extLst>
          </p:nvPr>
        </p:nvGraphicFramePr>
        <p:xfrm>
          <a:off x="847164" y="1907990"/>
          <a:ext cx="7332102" cy="3435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619"/>
                <a:gridCol w="3137483"/>
              </a:tblGrid>
              <a:tr h="1200615">
                <a:tc>
                  <a:txBody>
                    <a:bodyPr/>
                    <a:lstStyle/>
                    <a:p>
                      <a:r>
                        <a:rPr lang="en-US" dirty="0" smtClean="0"/>
                        <a:t>Name of the Accreditation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Bodies in India 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i="1" baseline="0" dirty="0" smtClean="0"/>
                        <a:t>International Standards)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Standards Accredited for</a:t>
                      </a:r>
                      <a:endParaRPr lang="en-US" dirty="0"/>
                    </a:p>
                  </a:txBody>
                  <a:tcPr/>
                </a:tc>
              </a:tr>
              <a:tr h="2235182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NABL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ACCBI </a:t>
                      </a: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ISO15189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 17O43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 9001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 17025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8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ISO 15189?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6753785" cy="339351"/>
          </a:xfrm>
        </p:spPr>
        <p:txBody>
          <a:bodyPr>
            <a:noAutofit/>
          </a:bodyPr>
          <a:lstStyle/>
          <a:p>
            <a:r>
              <a:rPr lang="en-US" sz="1800" dirty="0" smtClean="0"/>
              <a:t>Deals with the Management and technical part of the  laboratory </a:t>
            </a:r>
          </a:p>
          <a:p>
            <a:r>
              <a:rPr lang="en-US" sz="1800" dirty="0" smtClean="0"/>
              <a:t>Help in understanding the requirements in laboratory to achieve standardized QMS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6265998"/>
              </p:ext>
            </p:extLst>
          </p:nvPr>
        </p:nvGraphicFramePr>
        <p:xfrm>
          <a:off x="295835" y="2904566"/>
          <a:ext cx="8219515" cy="3805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640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Statistics on ISO 15189 Accreditation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many labs have achieved ISO </a:t>
            </a:r>
            <a:r>
              <a:rPr lang="en-US" sz="2400" dirty="0" smtClean="0"/>
              <a:t>15189 through </a:t>
            </a:r>
            <a:r>
              <a:rPr lang="en-US" sz="2400" dirty="0" err="1" smtClean="0"/>
              <a:t>NABL</a:t>
            </a:r>
            <a:r>
              <a:rPr lang="en-US" sz="2400" dirty="0" smtClean="0"/>
              <a:t> </a:t>
            </a:r>
            <a:r>
              <a:rPr lang="en-US" sz="2400" dirty="0" smtClean="0"/>
              <a:t>?? </a:t>
            </a:r>
          </a:p>
          <a:p>
            <a:r>
              <a:rPr lang="en-US" sz="2400" dirty="0" smtClean="0"/>
              <a:t>You can check that on the </a:t>
            </a:r>
            <a:r>
              <a:rPr lang="en-US" sz="2400" dirty="0" err="1" smtClean="0"/>
              <a:t>NABL</a:t>
            </a:r>
            <a:r>
              <a:rPr lang="en-US" sz="2400" dirty="0" smtClean="0"/>
              <a:t> </a:t>
            </a:r>
            <a:r>
              <a:rPr lang="en-US" sz="2400" dirty="0" smtClean="0"/>
              <a:t>600</a:t>
            </a:r>
          </a:p>
          <a:p>
            <a:r>
              <a:rPr lang="en-US" sz="2400" dirty="0" smtClean="0"/>
              <a:t>How many are Govt. laboratories?</a:t>
            </a:r>
          </a:p>
          <a:p>
            <a:pPr lvl="1"/>
            <a:r>
              <a:rPr lang="en-US" dirty="0" smtClean="0"/>
              <a:t>HIV labs</a:t>
            </a:r>
          </a:p>
          <a:p>
            <a:pPr lvl="1"/>
            <a:r>
              <a:rPr lang="en-US" dirty="0" err="1" smtClean="0"/>
              <a:t>RNTCP</a:t>
            </a:r>
            <a:r>
              <a:rPr lang="en-US" dirty="0" smtClean="0"/>
              <a:t> Labs</a:t>
            </a:r>
            <a:endParaRPr lang="en-US" dirty="0" smtClean="0"/>
          </a:p>
          <a:p>
            <a:pPr lvl="1"/>
            <a:r>
              <a:rPr lang="en-US" dirty="0" smtClean="0"/>
              <a:t>Some Medical College Labs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31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4400" t="18789" r="32236" b="15584"/>
          <a:stretch/>
        </p:blipFill>
        <p:spPr>
          <a:xfrm>
            <a:off x="1627096" y="920750"/>
            <a:ext cx="6342398" cy="513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3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catalyze accreditation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687856" cy="4351338"/>
          </a:xfrm>
        </p:spPr>
        <p:txBody>
          <a:bodyPr/>
          <a:lstStyle/>
          <a:p>
            <a:pPr marL="403225" indent="-403225">
              <a:buFont typeface="Wingdings" panose="05000000000000000000" pitchFamily="2" charset="2"/>
              <a:buChar char="q"/>
            </a:pPr>
            <a:r>
              <a:rPr lang="en-US" b="1" dirty="0" smtClean="0"/>
              <a:t>Management Commitment </a:t>
            </a:r>
          </a:p>
          <a:p>
            <a:pPr marL="403225" indent="-403225">
              <a:buFont typeface="Wingdings" panose="05000000000000000000" pitchFamily="2" charset="2"/>
              <a:buChar char="q"/>
            </a:pPr>
            <a:r>
              <a:rPr lang="en-US" dirty="0" smtClean="0"/>
              <a:t>Technical Commitment</a:t>
            </a:r>
          </a:p>
          <a:p>
            <a:pPr marL="403225" indent="-403225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Knowledge</a:t>
            </a:r>
          </a:p>
          <a:p>
            <a:pPr marL="403225" indent="-403225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Planning</a:t>
            </a:r>
          </a:p>
          <a:p>
            <a:pPr marL="403225" indent="-403225">
              <a:buFont typeface="Wingdings" panose="05000000000000000000" pitchFamily="2" charset="2"/>
              <a:buChar char="q"/>
            </a:pPr>
            <a:r>
              <a:rPr lang="en-US" dirty="0" smtClean="0"/>
              <a:t>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200" y="1933201"/>
            <a:ext cx="4267814" cy="320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Build confidence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Increase competency of </a:t>
            </a:r>
            <a:r>
              <a:rPr lang="en-US" dirty="0" smtClean="0"/>
              <a:t>staff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Increase productivity and profitability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Enhancement of Skills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456</TotalTime>
  <Words>379</Words>
  <Application>Microsoft Office PowerPoint</Application>
  <PresentationFormat>On-screen Show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Integral</vt:lpstr>
      <vt:lpstr>Accreditation  &amp; Certification  </vt:lpstr>
      <vt:lpstr>PowerPoint Presentation</vt:lpstr>
      <vt:lpstr>National standards: certification </vt:lpstr>
      <vt:lpstr>PowerPoint Presentation</vt:lpstr>
      <vt:lpstr>Why ISO 15189? </vt:lpstr>
      <vt:lpstr>Some Statistics on ISO 15189 Accreditation </vt:lpstr>
      <vt:lpstr>PowerPoint Presentation</vt:lpstr>
      <vt:lpstr>Factors that catalyze accreditation </vt:lpstr>
      <vt:lpstr>Outcomes </vt:lpstr>
      <vt:lpstr>Myths of accreditation 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Accreditation  &amp; Certification</dc:title>
  <dc:creator>Chhavi Garg</dc:creator>
  <cp:lastModifiedBy>Dr. Anu George</cp:lastModifiedBy>
  <cp:revision>20</cp:revision>
  <dcterms:created xsi:type="dcterms:W3CDTF">2017-09-28T14:09:41Z</dcterms:created>
  <dcterms:modified xsi:type="dcterms:W3CDTF">2018-03-23T08:21:52Z</dcterms:modified>
</cp:coreProperties>
</file>