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5" r:id="rId7"/>
    <p:sldId id="264" r:id="rId8"/>
    <p:sldId id="263" r:id="rId9"/>
    <p:sldId id="266" r:id="rId10"/>
    <p:sldId id="260" r:id="rId11"/>
    <p:sldId id="274" r:id="rId12"/>
    <p:sldId id="268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5" autoAdjust="0"/>
    <p:restoredTop sz="94660"/>
  </p:normalViewPr>
  <p:slideViewPr>
    <p:cSldViewPr>
      <p:cViewPr varScale="1">
        <p:scale>
          <a:sx n="76" d="100"/>
          <a:sy n="76" d="100"/>
        </p:scale>
        <p:origin x="-97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D046-2D5C-4D74-82AB-F2ED7E27038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6326-A15C-420B-8656-01BEB219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 Safety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Anu</a:t>
            </a:r>
            <a:r>
              <a:rPr lang="en-US" smtClean="0"/>
              <a:t> George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Speak…..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40 -70% of all safety violations go unreported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37.6% of Hepatitis B, 39% of Hepatitis C and 4.4% of HIV AIDS in HCW are due to needle stick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1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Injuries, Some </a:t>
            </a:r>
            <a:r>
              <a:rPr lang="en-US" smtClean="0"/>
              <a:t>international Statistics </a:t>
            </a:r>
            <a:endParaRPr lang="en-US" dirty="0"/>
          </a:p>
        </p:txBody>
      </p:sp>
      <p:pic>
        <p:nvPicPr>
          <p:cNvPr id="3075" name="Picture 3" descr="C:\Users\Anu George\Desktop\Untitled 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r="33320"/>
          <a:stretch/>
        </p:blipFill>
        <p:spPr bwMode="auto">
          <a:xfrm>
            <a:off x="1066800" y="1553084"/>
            <a:ext cx="7376188" cy="461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6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Procrastination??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11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1038"/>
            <a:ext cx="84582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4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0" y="304801"/>
            <a:ext cx="8445260" cy="605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5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is NOW!!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nderstand of the components of a good laboratory safety program. </a:t>
            </a:r>
          </a:p>
          <a:p>
            <a:r>
              <a:rPr lang="en-US" dirty="0"/>
              <a:t>E</a:t>
            </a:r>
            <a:r>
              <a:rPr lang="en-US" dirty="0" smtClean="0"/>
              <a:t>valuate your workplace and procedures to list hazards and formulate strategies: Safety Audits/ Risk Assessments</a:t>
            </a:r>
          </a:p>
          <a:p>
            <a:r>
              <a:rPr lang="en-US" dirty="0" smtClean="0"/>
              <a:t>Understand the components required in training sessions</a:t>
            </a:r>
          </a:p>
          <a:p>
            <a:r>
              <a:rPr lang="en-US" dirty="0" smtClean="0"/>
              <a:t>Create hazard awareness in management, technical supervisory and worker levels </a:t>
            </a:r>
          </a:p>
          <a:p>
            <a:r>
              <a:rPr lang="en-US" dirty="0" smtClean="0"/>
              <a:t>Define management, technical supervisory and worker level safety responsibilities. </a:t>
            </a:r>
          </a:p>
          <a:p>
            <a:r>
              <a:rPr lang="en-US" dirty="0" smtClean="0"/>
              <a:t>Evaluate compliance periodically</a:t>
            </a:r>
          </a:p>
          <a:p>
            <a:r>
              <a:rPr lang="en-US" dirty="0" smtClean="0"/>
              <a:t>Plan, Do, Check, </a:t>
            </a:r>
            <a:r>
              <a:rPr lang="en-US" dirty="0"/>
              <a:t>A</a:t>
            </a:r>
            <a:r>
              <a:rPr lang="en-US" dirty="0" smtClean="0"/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3813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7852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76400"/>
            <a:ext cx="82296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>
              <a:buFont typeface="Arial" pitchFamily="34" charset="0"/>
              <a:buChar char="•"/>
            </a:pPr>
            <a:r>
              <a:rPr lang="en-US" sz="4400" dirty="0" smtClean="0"/>
              <a:t>State your hospital’s Safety Policy</a:t>
            </a:r>
          </a:p>
          <a:p>
            <a:pPr marL="685800" lvl="0" indent="-685800">
              <a:buFont typeface="Arial" pitchFamily="34" charset="0"/>
              <a:buChar char="•"/>
            </a:pPr>
            <a:r>
              <a:rPr lang="en-US" sz="4400" dirty="0" smtClean="0"/>
              <a:t>Develop Protocols</a:t>
            </a:r>
          </a:p>
          <a:p>
            <a:pPr marL="685800" lvl="0" indent="-685800">
              <a:buFont typeface="Arial" pitchFamily="34" charset="0"/>
              <a:buChar char="•"/>
            </a:pPr>
            <a:r>
              <a:rPr lang="en-US" sz="4400" dirty="0" smtClean="0"/>
              <a:t>Develop Safety Manual </a:t>
            </a:r>
          </a:p>
          <a:p>
            <a:pPr marL="685800" lvl="0" indent="-685800">
              <a:buFont typeface="Arial" pitchFamily="34" charset="0"/>
              <a:buChar char="•"/>
            </a:pPr>
            <a:r>
              <a:rPr lang="en-US" sz="4400" dirty="0" smtClean="0"/>
              <a:t>Set up a Safety Committee </a:t>
            </a:r>
          </a:p>
          <a:p>
            <a:pPr marL="685800" lvl="0" indent="-685800">
              <a:buFont typeface="Arial" pitchFamily="34" charset="0"/>
              <a:buChar char="•"/>
            </a:pPr>
            <a:r>
              <a:rPr lang="en-US" sz="4400" dirty="0" smtClean="0"/>
              <a:t>Define Roles &amp; Responsibilities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281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example….</a:t>
            </a:r>
            <a:endParaRPr lang="en-US" dirty="0"/>
          </a:p>
        </p:txBody>
      </p:sp>
      <p:pic>
        <p:nvPicPr>
          <p:cNvPr id="1026" name="Picture 2" descr="C:\Users\Anu George\Downloads\IMG_20151107_0951599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2" r="17045" b="40961"/>
          <a:stretch/>
        </p:blipFill>
        <p:spPr bwMode="auto">
          <a:xfrm>
            <a:off x="228600" y="2438400"/>
            <a:ext cx="87629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5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807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Training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Facilitate Administrative Inputs</a:t>
            </a:r>
            <a:endParaRPr lang="en-US" sz="3200" dirty="0">
              <a:solidFill>
                <a:prstClr val="white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Setting and monitoring  Quality Indicators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Implementing the Plans and Protocols in all aspects, in all departments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Facilitate reporting</a:t>
            </a:r>
            <a:endParaRPr lang="en-US" sz="3200" dirty="0">
              <a:solidFill>
                <a:prstClr val="white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Investigate Accidents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Facilitate </a:t>
            </a:r>
            <a:r>
              <a:rPr lang="en-US" sz="3200" dirty="0">
                <a:solidFill>
                  <a:prstClr val="white"/>
                </a:solidFill>
              </a:rPr>
              <a:t>Emergency Response</a:t>
            </a:r>
          </a:p>
        </p:txBody>
      </p:sp>
    </p:spTree>
    <p:extLst>
      <p:ext uri="{BB962C8B-B14F-4D97-AF65-F5344CB8AC3E}">
        <p14:creationId xmlns:p14="http://schemas.microsoft.com/office/powerpoint/2010/main" val="1062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8229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4400" dirty="0"/>
              <a:t>Safety </a:t>
            </a:r>
            <a:r>
              <a:rPr lang="en-US" sz="4400" dirty="0" smtClean="0"/>
              <a:t>Audits</a:t>
            </a:r>
          </a:p>
          <a:p>
            <a:pPr lvl="0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i="1" dirty="0" smtClean="0"/>
              <a:t>May use the checklist at the end of the Module / the ISO 15190 Checklist/ Make your own</a:t>
            </a:r>
            <a:endParaRPr lang="en-US" sz="2800" i="1" dirty="0"/>
          </a:p>
          <a:p>
            <a:pPr marL="571500" lvl="0" indent="-571500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4400" dirty="0"/>
              <a:t>Risk </a:t>
            </a:r>
            <a:r>
              <a:rPr lang="en-US" sz="4400" dirty="0" smtClean="0"/>
              <a:t>Assessments</a:t>
            </a:r>
          </a:p>
          <a:p>
            <a:pPr lvl="0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30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81534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4400" dirty="0" smtClean="0"/>
              <a:t>Management Reviews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4400" dirty="0" smtClean="0"/>
              <a:t>Discussion with District and State Authorities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4400" dirty="0" smtClean="0"/>
              <a:t>Review Program at fixed intervals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300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Repeat: The 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Policies </a:t>
            </a:r>
          </a:p>
          <a:p>
            <a:r>
              <a:rPr lang="en-US" dirty="0" smtClean="0"/>
              <a:t>Roles and Responsibilities </a:t>
            </a:r>
          </a:p>
          <a:p>
            <a:r>
              <a:rPr lang="en-US" dirty="0" smtClean="0"/>
              <a:t>Administrative Requirements </a:t>
            </a:r>
          </a:p>
          <a:p>
            <a:r>
              <a:rPr lang="en-US" dirty="0" smtClean="0"/>
              <a:t>Training and Orientation </a:t>
            </a:r>
          </a:p>
          <a:p>
            <a:r>
              <a:rPr lang="en-US" dirty="0" smtClean="0"/>
              <a:t>Audits and Assessments </a:t>
            </a:r>
          </a:p>
          <a:p>
            <a:r>
              <a:rPr lang="en-US" dirty="0" smtClean="0"/>
              <a:t>Accident Investigations  </a:t>
            </a:r>
          </a:p>
          <a:p>
            <a:r>
              <a:rPr lang="en-US" dirty="0" smtClean="0"/>
              <a:t>First Aid / Emergencies</a:t>
            </a:r>
          </a:p>
          <a:p>
            <a:r>
              <a:rPr lang="en-US" dirty="0" smtClean="0"/>
              <a:t>Program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4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244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Developing a Safety Program</vt:lpstr>
      <vt:lpstr>Basics….</vt:lpstr>
      <vt:lpstr>PowerPoint Presentation</vt:lpstr>
      <vt:lpstr>Plan</vt:lpstr>
      <vt:lpstr>An example….</vt:lpstr>
      <vt:lpstr>Do</vt:lpstr>
      <vt:lpstr>Check</vt:lpstr>
      <vt:lpstr>Act</vt:lpstr>
      <vt:lpstr>Repeat: The Key Words</vt:lpstr>
      <vt:lpstr>Statistics Speak…..</vt:lpstr>
      <vt:lpstr>Lab Injuries, Some international Statistics </vt:lpstr>
      <vt:lpstr>Procrastination?? No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 George</dc:creator>
  <cp:lastModifiedBy>Dr. Anu George</cp:lastModifiedBy>
  <cp:revision>22</cp:revision>
  <dcterms:created xsi:type="dcterms:W3CDTF">2015-11-14T05:08:21Z</dcterms:created>
  <dcterms:modified xsi:type="dcterms:W3CDTF">2018-03-23T09:31:00Z</dcterms:modified>
</cp:coreProperties>
</file>