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1" r:id="rId3"/>
    <p:sldId id="257" r:id="rId4"/>
    <p:sldId id="258" r:id="rId5"/>
    <p:sldId id="259" r:id="rId6"/>
    <p:sldId id="268" r:id="rId7"/>
    <p:sldId id="260" r:id="rId8"/>
    <p:sldId id="261" r:id="rId9"/>
    <p:sldId id="262" r:id="rId10"/>
    <p:sldId id="263" r:id="rId11"/>
    <p:sldId id="269" r:id="rId12"/>
    <p:sldId id="265" r:id="rId13"/>
    <p:sldId id="270" r:id="rId14"/>
    <p:sldId id="264" r:id="rId15"/>
    <p:sldId id="266" r:id="rId16"/>
    <p:sldId id="267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80" d="100"/>
          <a:sy n="80" d="100"/>
        </p:scale>
        <p:origin x="-900" y="-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1F0BB0-BA64-4EEC-9D1B-14D70C0BDAAC}" type="doc">
      <dgm:prSet loTypeId="urn:microsoft.com/office/officeart/2005/8/layout/cycle4" loCatId="relationship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6D1D9ED-77FF-4DC4-AAC8-752DF8FB529C}">
      <dgm:prSet phldrT="[Text]" custT="1"/>
      <dgm:spPr/>
      <dgm:t>
        <a:bodyPr/>
        <a:lstStyle/>
        <a:p>
          <a:r>
            <a:rPr lang="en-US" sz="1400" dirty="0" smtClean="0"/>
            <a:t>Professional &amp; Scientific </a:t>
          </a:r>
          <a:endParaRPr lang="en-US" sz="1400" dirty="0"/>
        </a:p>
      </dgm:t>
    </dgm:pt>
    <dgm:pt modelId="{1E37E3CC-9BBE-490C-B5C2-99B3B3E0F253}" type="parTrans" cxnId="{C739DE23-1A14-4209-8722-05889C56CF5D}">
      <dgm:prSet/>
      <dgm:spPr/>
      <dgm:t>
        <a:bodyPr/>
        <a:lstStyle/>
        <a:p>
          <a:endParaRPr lang="en-US"/>
        </a:p>
      </dgm:t>
    </dgm:pt>
    <dgm:pt modelId="{B2578298-1356-43D6-8A46-77E9A3C3D2BE}" type="sibTrans" cxnId="{C739DE23-1A14-4209-8722-05889C56CF5D}">
      <dgm:prSet/>
      <dgm:spPr/>
      <dgm:t>
        <a:bodyPr/>
        <a:lstStyle/>
        <a:p>
          <a:endParaRPr lang="en-US"/>
        </a:p>
      </dgm:t>
    </dgm:pt>
    <dgm:pt modelId="{BA2C7F36-4F27-41C6-B9E9-6FB9D61AACCE}">
      <dgm:prSet phldrT="[Text]" custT="1"/>
      <dgm:spPr/>
      <dgm:t>
        <a:bodyPr/>
        <a:lstStyle/>
        <a:p>
          <a:r>
            <a:rPr lang="en-US" sz="1400" dirty="0" smtClean="0"/>
            <a:t>Clinical Interpretation Of Laboratory Data</a:t>
          </a:r>
          <a:endParaRPr lang="en-US" sz="1400" dirty="0"/>
        </a:p>
      </dgm:t>
    </dgm:pt>
    <dgm:pt modelId="{B9646F87-C79A-4F4C-98FB-CA7CD3CC58ED}" type="parTrans" cxnId="{F63FE6CE-0728-432D-BA36-EBAA7433145B}">
      <dgm:prSet/>
      <dgm:spPr/>
      <dgm:t>
        <a:bodyPr/>
        <a:lstStyle/>
        <a:p>
          <a:endParaRPr lang="en-US"/>
        </a:p>
      </dgm:t>
    </dgm:pt>
    <dgm:pt modelId="{8491872C-DEB0-46C4-B398-A99F06D169C1}" type="sibTrans" cxnId="{F63FE6CE-0728-432D-BA36-EBAA7433145B}">
      <dgm:prSet/>
      <dgm:spPr/>
      <dgm:t>
        <a:bodyPr/>
        <a:lstStyle/>
        <a:p>
          <a:endParaRPr lang="en-US"/>
        </a:p>
      </dgm:t>
    </dgm:pt>
    <dgm:pt modelId="{77113DF7-196A-4F37-BF1C-89AE9921D984}">
      <dgm:prSet phldrT="[Text]" custT="1"/>
      <dgm:spPr/>
      <dgm:t>
        <a:bodyPr/>
        <a:lstStyle/>
        <a:p>
          <a:r>
            <a:rPr lang="en-US" sz="1400" dirty="0" smtClean="0"/>
            <a:t>Consultative /Advisory</a:t>
          </a:r>
          <a:endParaRPr lang="en-US" sz="1400" dirty="0"/>
        </a:p>
      </dgm:t>
    </dgm:pt>
    <dgm:pt modelId="{A16D1ADB-6E60-45FC-A39E-84B65468FA85}" type="parTrans" cxnId="{F42191DA-E001-4FF5-A6BD-1F9EBB702629}">
      <dgm:prSet/>
      <dgm:spPr/>
      <dgm:t>
        <a:bodyPr/>
        <a:lstStyle/>
        <a:p>
          <a:endParaRPr lang="en-US"/>
        </a:p>
      </dgm:t>
    </dgm:pt>
    <dgm:pt modelId="{DD2634FE-EA71-4F23-9F21-A6A7B43068B2}" type="sibTrans" cxnId="{F42191DA-E001-4FF5-A6BD-1F9EBB702629}">
      <dgm:prSet/>
      <dgm:spPr/>
      <dgm:t>
        <a:bodyPr/>
        <a:lstStyle/>
        <a:p>
          <a:endParaRPr lang="en-US"/>
        </a:p>
      </dgm:t>
    </dgm:pt>
    <dgm:pt modelId="{D581358E-BA5C-4DE3-B0F2-CE045906DD13}">
      <dgm:prSet phldrT="[Text]" custT="1"/>
      <dgm:spPr/>
      <dgm:t>
        <a:bodyPr/>
        <a:lstStyle/>
        <a:p>
          <a:r>
            <a:rPr lang="en-US" sz="1400" dirty="0" smtClean="0"/>
            <a:t>Communication with Physician and patient, if needed </a:t>
          </a:r>
          <a:endParaRPr lang="en-US" sz="1400" dirty="0"/>
        </a:p>
      </dgm:t>
    </dgm:pt>
    <dgm:pt modelId="{3C616466-8498-4919-8703-C4F760F19332}" type="parTrans" cxnId="{EF9660F3-35C2-42A7-9315-9C2528B14783}">
      <dgm:prSet/>
      <dgm:spPr/>
      <dgm:t>
        <a:bodyPr/>
        <a:lstStyle/>
        <a:p>
          <a:endParaRPr lang="en-US"/>
        </a:p>
      </dgm:t>
    </dgm:pt>
    <dgm:pt modelId="{C53BD32A-7F0A-47E4-B328-E64C46534517}" type="sibTrans" cxnId="{EF9660F3-35C2-42A7-9315-9C2528B14783}">
      <dgm:prSet/>
      <dgm:spPr/>
      <dgm:t>
        <a:bodyPr/>
        <a:lstStyle/>
        <a:p>
          <a:endParaRPr lang="en-US"/>
        </a:p>
      </dgm:t>
    </dgm:pt>
    <dgm:pt modelId="{60F8521E-5113-4806-AAFB-49497F414384}">
      <dgm:prSet phldrT="[Text]" custT="1"/>
      <dgm:spPr/>
      <dgm:t>
        <a:bodyPr/>
        <a:lstStyle/>
        <a:p>
          <a:r>
            <a:rPr lang="en-US" sz="1400" dirty="0" smtClean="0"/>
            <a:t>Organization-al &amp; Educational </a:t>
          </a:r>
          <a:endParaRPr lang="en-US" sz="1400" dirty="0"/>
        </a:p>
      </dgm:t>
    </dgm:pt>
    <dgm:pt modelId="{72DE78F5-FB8C-4799-9ED1-CB407D710B17}" type="parTrans" cxnId="{3831EBA7-822B-412B-BA4A-B3AF138753C0}">
      <dgm:prSet/>
      <dgm:spPr/>
      <dgm:t>
        <a:bodyPr/>
        <a:lstStyle/>
        <a:p>
          <a:endParaRPr lang="en-US"/>
        </a:p>
      </dgm:t>
    </dgm:pt>
    <dgm:pt modelId="{47082251-9AB6-4C1B-B53D-788A6B6E6B85}" type="sibTrans" cxnId="{3831EBA7-822B-412B-BA4A-B3AF138753C0}">
      <dgm:prSet/>
      <dgm:spPr/>
      <dgm:t>
        <a:bodyPr/>
        <a:lstStyle/>
        <a:p>
          <a:endParaRPr lang="en-US"/>
        </a:p>
      </dgm:t>
    </dgm:pt>
    <dgm:pt modelId="{5C95E618-382C-48EE-8752-EF6F36C7D280}">
      <dgm:prSet phldrT="[Text]" custT="1"/>
      <dgm:spPr/>
      <dgm:t>
        <a:bodyPr anchor="b"/>
        <a:lstStyle/>
        <a:p>
          <a:r>
            <a:rPr lang="en-US" sz="1400" dirty="0" smtClean="0"/>
            <a:t>Maintain QMS</a:t>
          </a:r>
          <a:endParaRPr lang="en-US" sz="1400" dirty="0"/>
        </a:p>
      </dgm:t>
    </dgm:pt>
    <dgm:pt modelId="{9D9610E0-7FC2-4B07-9FE7-A3586719CE6E}" type="parTrans" cxnId="{BFDCC15F-55BF-49E7-8749-EE41E6695FAB}">
      <dgm:prSet/>
      <dgm:spPr/>
      <dgm:t>
        <a:bodyPr/>
        <a:lstStyle/>
        <a:p>
          <a:endParaRPr lang="en-US"/>
        </a:p>
      </dgm:t>
    </dgm:pt>
    <dgm:pt modelId="{7EAD4ADF-188E-4F00-B021-24D0AA4317CD}" type="sibTrans" cxnId="{BFDCC15F-55BF-49E7-8749-EE41E6695FAB}">
      <dgm:prSet/>
      <dgm:spPr/>
      <dgm:t>
        <a:bodyPr/>
        <a:lstStyle/>
        <a:p>
          <a:endParaRPr lang="en-US"/>
        </a:p>
      </dgm:t>
    </dgm:pt>
    <dgm:pt modelId="{5EE99363-FFD5-4D0D-98E6-2ABB32FD9439}">
      <dgm:prSet phldrT="[Text]" custT="1"/>
      <dgm:spPr/>
      <dgm:t>
        <a:bodyPr/>
        <a:lstStyle/>
        <a:p>
          <a:r>
            <a:rPr lang="en-US" sz="1400" dirty="0" smtClean="0"/>
            <a:t>Administrative</a:t>
          </a:r>
          <a:endParaRPr lang="en-US" sz="1400" dirty="0"/>
        </a:p>
      </dgm:t>
    </dgm:pt>
    <dgm:pt modelId="{ADBF3EBF-438D-467A-B0E3-64F0C4D7D030}" type="parTrans" cxnId="{3C35E178-2E88-4098-854D-FFF4231FAB79}">
      <dgm:prSet/>
      <dgm:spPr/>
      <dgm:t>
        <a:bodyPr/>
        <a:lstStyle/>
        <a:p>
          <a:endParaRPr lang="en-US"/>
        </a:p>
      </dgm:t>
    </dgm:pt>
    <dgm:pt modelId="{C2811AF9-C68D-4341-8717-70E07952B41D}" type="sibTrans" cxnId="{3C35E178-2E88-4098-854D-FFF4231FAB79}">
      <dgm:prSet/>
      <dgm:spPr/>
      <dgm:t>
        <a:bodyPr/>
        <a:lstStyle/>
        <a:p>
          <a:endParaRPr lang="en-US"/>
        </a:p>
      </dgm:t>
    </dgm:pt>
    <dgm:pt modelId="{8DB30731-F04C-4B6C-9276-490BB65EC3CB}">
      <dgm:prSet phldrT="[Text]"/>
      <dgm:spPr/>
      <dgm:t>
        <a:bodyPr/>
        <a:lstStyle/>
        <a:p>
          <a:r>
            <a:rPr lang="en-US" dirty="0" smtClean="0"/>
            <a:t>Availability of Resources </a:t>
          </a:r>
          <a:endParaRPr lang="en-US" dirty="0"/>
        </a:p>
      </dgm:t>
    </dgm:pt>
    <dgm:pt modelId="{B02EF3F0-F3D2-4A91-A0D3-E9D99A561D17}" type="parTrans" cxnId="{98F10E84-ACB0-4027-8000-F73C13BAB55C}">
      <dgm:prSet/>
      <dgm:spPr/>
      <dgm:t>
        <a:bodyPr/>
        <a:lstStyle/>
        <a:p>
          <a:endParaRPr lang="en-US"/>
        </a:p>
      </dgm:t>
    </dgm:pt>
    <dgm:pt modelId="{F7F25B5F-AD23-457A-A33D-431AE205968A}" type="sibTrans" cxnId="{98F10E84-ACB0-4027-8000-F73C13BAB55C}">
      <dgm:prSet/>
      <dgm:spPr/>
      <dgm:t>
        <a:bodyPr/>
        <a:lstStyle/>
        <a:p>
          <a:endParaRPr lang="en-US"/>
        </a:p>
      </dgm:t>
    </dgm:pt>
    <dgm:pt modelId="{80878AC0-C3E9-4733-91FC-4AF288936D7D}">
      <dgm:prSet phldrT="[Text]" custT="1"/>
      <dgm:spPr/>
      <dgm:t>
        <a:bodyPr/>
        <a:lstStyle/>
        <a:p>
          <a:r>
            <a:rPr lang="en-US" sz="1400" dirty="0" smtClean="0"/>
            <a:t>Monitoring of Lab Processes</a:t>
          </a:r>
          <a:endParaRPr lang="en-US" sz="1400" dirty="0"/>
        </a:p>
      </dgm:t>
    </dgm:pt>
    <dgm:pt modelId="{230FB363-E702-40F0-8717-C936F5928CA7}" type="parTrans" cxnId="{359F8AA4-B8AE-4796-9F19-2FB5A22CBA84}">
      <dgm:prSet/>
      <dgm:spPr/>
      <dgm:t>
        <a:bodyPr/>
        <a:lstStyle/>
        <a:p>
          <a:endParaRPr lang="en-US"/>
        </a:p>
      </dgm:t>
    </dgm:pt>
    <dgm:pt modelId="{8CBF31EE-469D-4CAF-8AD2-42BD9C849D87}" type="sibTrans" cxnId="{359F8AA4-B8AE-4796-9F19-2FB5A22CBA84}">
      <dgm:prSet/>
      <dgm:spPr/>
      <dgm:t>
        <a:bodyPr/>
        <a:lstStyle/>
        <a:p>
          <a:endParaRPr lang="en-US"/>
        </a:p>
      </dgm:t>
    </dgm:pt>
    <dgm:pt modelId="{C347E946-0CD0-4D01-B8C7-B6A898868FAA}">
      <dgm:prSet phldrT="[Text]" custT="1"/>
      <dgm:spPr/>
      <dgm:t>
        <a:bodyPr/>
        <a:lstStyle/>
        <a:p>
          <a:r>
            <a:rPr lang="en-US" sz="1400" dirty="0" smtClean="0"/>
            <a:t>Establish QMS </a:t>
          </a:r>
          <a:endParaRPr lang="en-US" sz="1400" dirty="0"/>
        </a:p>
      </dgm:t>
    </dgm:pt>
    <dgm:pt modelId="{BA5D1738-4FFE-47A8-B159-A61CE8322986}" type="parTrans" cxnId="{C6BA71EA-86D4-4BD2-BAD3-00C8770B1D3C}">
      <dgm:prSet/>
      <dgm:spPr/>
      <dgm:t>
        <a:bodyPr/>
        <a:lstStyle/>
        <a:p>
          <a:endParaRPr lang="en-US"/>
        </a:p>
      </dgm:t>
    </dgm:pt>
    <dgm:pt modelId="{7A74513B-92A5-48D5-B11C-6090BC4096E3}" type="sibTrans" cxnId="{C6BA71EA-86D4-4BD2-BAD3-00C8770B1D3C}">
      <dgm:prSet/>
      <dgm:spPr/>
      <dgm:t>
        <a:bodyPr/>
        <a:lstStyle/>
        <a:p>
          <a:endParaRPr lang="en-US"/>
        </a:p>
      </dgm:t>
    </dgm:pt>
    <dgm:pt modelId="{948D9D6E-BB54-4541-B326-CD6B30559910}">
      <dgm:prSet phldrT="[Text]" custT="1"/>
      <dgm:spPr/>
      <dgm:t>
        <a:bodyPr/>
        <a:lstStyle/>
        <a:p>
          <a:r>
            <a:rPr lang="en-US" sz="1400" dirty="0" smtClean="0"/>
            <a:t>Request for additional Tests </a:t>
          </a:r>
          <a:endParaRPr lang="en-US" sz="1400" dirty="0"/>
        </a:p>
      </dgm:t>
    </dgm:pt>
    <dgm:pt modelId="{3D836338-3222-49ED-A99D-DE23151B80CB}" type="parTrans" cxnId="{6336892E-0772-4CDE-8E0D-D574F28B0C46}">
      <dgm:prSet/>
      <dgm:spPr/>
      <dgm:t>
        <a:bodyPr/>
        <a:lstStyle/>
        <a:p>
          <a:endParaRPr lang="en-US"/>
        </a:p>
      </dgm:t>
    </dgm:pt>
    <dgm:pt modelId="{7A58E93B-BC29-4B80-BD27-A5FCBFA74CFC}" type="sibTrans" cxnId="{6336892E-0772-4CDE-8E0D-D574F28B0C46}">
      <dgm:prSet/>
      <dgm:spPr/>
      <dgm:t>
        <a:bodyPr/>
        <a:lstStyle/>
        <a:p>
          <a:endParaRPr lang="en-US"/>
        </a:p>
      </dgm:t>
    </dgm:pt>
    <dgm:pt modelId="{ED6DCE13-AE1B-4B1D-BA36-70459ED5DF8A}">
      <dgm:prSet phldrT="[Text]" custT="1"/>
      <dgm:spPr/>
      <dgm:t>
        <a:bodyPr anchor="b"/>
        <a:lstStyle/>
        <a:p>
          <a:r>
            <a:rPr lang="en-US" sz="1400" dirty="0" smtClean="0"/>
            <a:t>Provide Safe work environment to lab staff</a:t>
          </a:r>
          <a:endParaRPr lang="en-US" sz="1400" dirty="0"/>
        </a:p>
      </dgm:t>
    </dgm:pt>
    <dgm:pt modelId="{F249DA47-3FC1-457A-915B-B5486BCF8512}" type="parTrans" cxnId="{E7A6A9A9-D207-406C-9752-629491CF6A8A}">
      <dgm:prSet/>
      <dgm:spPr/>
      <dgm:t>
        <a:bodyPr/>
        <a:lstStyle/>
        <a:p>
          <a:endParaRPr lang="en-US"/>
        </a:p>
      </dgm:t>
    </dgm:pt>
    <dgm:pt modelId="{8D478F2C-C082-47A5-926D-062B989BBA7B}" type="sibTrans" cxnId="{E7A6A9A9-D207-406C-9752-629491CF6A8A}">
      <dgm:prSet/>
      <dgm:spPr/>
      <dgm:t>
        <a:bodyPr/>
        <a:lstStyle/>
        <a:p>
          <a:endParaRPr lang="en-US"/>
        </a:p>
      </dgm:t>
    </dgm:pt>
    <dgm:pt modelId="{465E37A4-0DAB-4AF3-9974-B14C258F5BF4}">
      <dgm:prSet phldrT="[Text]" custT="1"/>
      <dgm:spPr/>
      <dgm:t>
        <a:bodyPr anchor="b"/>
        <a:lstStyle/>
        <a:p>
          <a:r>
            <a:rPr lang="en-US" sz="1400" dirty="0" smtClean="0"/>
            <a:t>CME for lab staff </a:t>
          </a:r>
          <a:endParaRPr lang="en-US" sz="1400" dirty="0"/>
        </a:p>
      </dgm:t>
    </dgm:pt>
    <dgm:pt modelId="{7EEBAEA5-70E8-41CD-9A2D-ACD19EF93736}" type="parTrans" cxnId="{3DA3B130-D858-48B9-B70B-BD3D5FD6E9A0}">
      <dgm:prSet/>
      <dgm:spPr/>
      <dgm:t>
        <a:bodyPr/>
        <a:lstStyle/>
        <a:p>
          <a:endParaRPr lang="en-US"/>
        </a:p>
      </dgm:t>
    </dgm:pt>
    <dgm:pt modelId="{EF3D186B-CDC1-4120-B1F1-2F96097AD4FC}" type="sibTrans" cxnId="{3DA3B130-D858-48B9-B70B-BD3D5FD6E9A0}">
      <dgm:prSet/>
      <dgm:spPr/>
      <dgm:t>
        <a:bodyPr/>
        <a:lstStyle/>
        <a:p>
          <a:endParaRPr lang="en-US"/>
        </a:p>
      </dgm:t>
    </dgm:pt>
    <dgm:pt modelId="{F0F0EB2F-38FC-4709-B6BD-58B16F902036}">
      <dgm:prSet phldrT="[Text]"/>
      <dgm:spPr/>
      <dgm:t>
        <a:bodyPr/>
        <a:lstStyle/>
        <a:p>
          <a:r>
            <a:rPr lang="en-US" dirty="0" smtClean="0"/>
            <a:t>Implement QMS </a:t>
          </a:r>
          <a:endParaRPr lang="en-US" dirty="0"/>
        </a:p>
      </dgm:t>
    </dgm:pt>
    <dgm:pt modelId="{8FEFA8C4-8BA7-42E5-9098-23DA8DF8A36D}" type="parTrans" cxnId="{772CCD29-3CCE-4D31-84E8-759B5C535B47}">
      <dgm:prSet/>
      <dgm:spPr/>
      <dgm:t>
        <a:bodyPr/>
        <a:lstStyle/>
        <a:p>
          <a:endParaRPr lang="en-US"/>
        </a:p>
      </dgm:t>
    </dgm:pt>
    <dgm:pt modelId="{383EACCE-5547-4707-B944-FD005998FE70}" type="sibTrans" cxnId="{772CCD29-3CCE-4D31-84E8-759B5C535B47}">
      <dgm:prSet/>
      <dgm:spPr/>
      <dgm:t>
        <a:bodyPr/>
        <a:lstStyle/>
        <a:p>
          <a:endParaRPr lang="en-US"/>
        </a:p>
      </dgm:t>
    </dgm:pt>
    <dgm:pt modelId="{D854B78D-B40C-4637-BE48-16C5D74DA46B}" type="pres">
      <dgm:prSet presAssocID="{A31F0BB0-BA64-4EEC-9D1B-14D70C0BDAAC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9760EE6-563C-4A01-992A-0E6FF83F43D0}" type="pres">
      <dgm:prSet presAssocID="{A31F0BB0-BA64-4EEC-9D1B-14D70C0BDAAC}" presName="children" presStyleCnt="0"/>
      <dgm:spPr/>
    </dgm:pt>
    <dgm:pt modelId="{E04F3F54-F74E-4C5F-9013-D65F46EC11A6}" type="pres">
      <dgm:prSet presAssocID="{A31F0BB0-BA64-4EEC-9D1B-14D70C0BDAAC}" presName="child1group" presStyleCnt="0"/>
      <dgm:spPr/>
    </dgm:pt>
    <dgm:pt modelId="{13E8D61E-821A-4365-87C5-2F6E638C55EF}" type="pres">
      <dgm:prSet presAssocID="{A31F0BB0-BA64-4EEC-9D1B-14D70C0BDAAC}" presName="child1" presStyleLbl="bgAcc1" presStyleIdx="0" presStyleCnt="4" custScaleX="106422" custScaleY="130559" custLinFactNeighborX="-20037" custLinFactNeighborY="36754"/>
      <dgm:spPr/>
      <dgm:t>
        <a:bodyPr/>
        <a:lstStyle/>
        <a:p>
          <a:endParaRPr lang="en-US"/>
        </a:p>
      </dgm:t>
    </dgm:pt>
    <dgm:pt modelId="{0AB8381B-E004-4778-BB7A-E0FBBB2FF4A5}" type="pres">
      <dgm:prSet presAssocID="{A31F0BB0-BA64-4EEC-9D1B-14D70C0BDAAC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1E2302-8E21-4CBC-93E0-AF32AAB79190}" type="pres">
      <dgm:prSet presAssocID="{A31F0BB0-BA64-4EEC-9D1B-14D70C0BDAAC}" presName="child2group" presStyleCnt="0"/>
      <dgm:spPr/>
    </dgm:pt>
    <dgm:pt modelId="{D6E0ADC3-883B-4A6B-AB80-C04B4FEE433A}" type="pres">
      <dgm:prSet presAssocID="{A31F0BB0-BA64-4EEC-9D1B-14D70C0BDAAC}" presName="child2" presStyleLbl="bgAcc1" presStyleIdx="1" presStyleCnt="4" custScaleX="124783" custScaleY="111468" custLinFactNeighborX="46308" custLinFactNeighborY="29559"/>
      <dgm:spPr/>
      <dgm:t>
        <a:bodyPr/>
        <a:lstStyle/>
        <a:p>
          <a:endParaRPr lang="en-US"/>
        </a:p>
      </dgm:t>
    </dgm:pt>
    <dgm:pt modelId="{8CC58FBD-0A50-4BD1-A8E4-F986C227E015}" type="pres">
      <dgm:prSet presAssocID="{A31F0BB0-BA64-4EEC-9D1B-14D70C0BDAAC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0FD07B-CB79-4888-8610-7CF541EE33ED}" type="pres">
      <dgm:prSet presAssocID="{A31F0BB0-BA64-4EEC-9D1B-14D70C0BDAAC}" presName="child3group" presStyleCnt="0"/>
      <dgm:spPr/>
    </dgm:pt>
    <dgm:pt modelId="{62947320-2307-41EC-8D20-65967CC42D50}" type="pres">
      <dgm:prSet presAssocID="{A31F0BB0-BA64-4EEC-9D1B-14D70C0BDAAC}" presName="child3" presStyleLbl="bgAcc1" presStyleIdx="2" presStyleCnt="4" custScaleX="141911" custLinFactNeighborX="41025" custLinFactNeighborY="-4617"/>
      <dgm:spPr/>
      <dgm:t>
        <a:bodyPr/>
        <a:lstStyle/>
        <a:p>
          <a:endParaRPr lang="en-US"/>
        </a:p>
      </dgm:t>
    </dgm:pt>
    <dgm:pt modelId="{1B07CEA5-A2F0-4A69-BA73-ACE4F40529AA}" type="pres">
      <dgm:prSet presAssocID="{A31F0BB0-BA64-4EEC-9D1B-14D70C0BDAAC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460D1C-A132-48F1-A329-2B8534C8F8B3}" type="pres">
      <dgm:prSet presAssocID="{A31F0BB0-BA64-4EEC-9D1B-14D70C0BDAAC}" presName="child4group" presStyleCnt="0"/>
      <dgm:spPr/>
    </dgm:pt>
    <dgm:pt modelId="{E6E2F52B-6F8E-4775-8A46-9CF8D7D42133}" type="pres">
      <dgm:prSet presAssocID="{A31F0BB0-BA64-4EEC-9D1B-14D70C0BDAAC}" presName="child4" presStyleLbl="bgAcc1" presStyleIdx="3" presStyleCnt="4" custScaleX="122811" custLinFactNeighborX="-9607" custLinFactNeighborY="-5704"/>
      <dgm:spPr/>
      <dgm:t>
        <a:bodyPr/>
        <a:lstStyle/>
        <a:p>
          <a:endParaRPr lang="en-US"/>
        </a:p>
      </dgm:t>
    </dgm:pt>
    <dgm:pt modelId="{2FCBAEFD-1953-42B2-98CC-F6C9BE170D2E}" type="pres">
      <dgm:prSet presAssocID="{A31F0BB0-BA64-4EEC-9D1B-14D70C0BDAAC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DD6818-AA86-4091-BEDC-14BC4DB21736}" type="pres">
      <dgm:prSet presAssocID="{A31F0BB0-BA64-4EEC-9D1B-14D70C0BDAAC}" presName="childPlaceholder" presStyleCnt="0"/>
      <dgm:spPr/>
    </dgm:pt>
    <dgm:pt modelId="{02BD5E91-6FC1-4B58-834C-29E77AAB6DCE}" type="pres">
      <dgm:prSet presAssocID="{A31F0BB0-BA64-4EEC-9D1B-14D70C0BDAAC}" presName="circle" presStyleCnt="0"/>
      <dgm:spPr/>
    </dgm:pt>
    <dgm:pt modelId="{09DC7090-A6D8-4C36-9501-94FFA3DF3727}" type="pres">
      <dgm:prSet presAssocID="{A31F0BB0-BA64-4EEC-9D1B-14D70C0BDAAC}" presName="quadrant1" presStyleLbl="node1" presStyleIdx="0" presStyleCnt="4" custLinFactNeighborX="3573" custLinFactNeighborY="511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896CCE-C4EE-4220-B2EE-BA163FECACDD}" type="pres">
      <dgm:prSet presAssocID="{A31F0BB0-BA64-4EEC-9D1B-14D70C0BDAAC}" presName="quadrant2" presStyleLbl="node1" presStyleIdx="1" presStyleCnt="4" custScaleX="103670" custScaleY="97890" custLinFactNeighborX="-1046" custLinFactNeighborY="513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4E5557-1018-4553-9D0A-7F4B68F7597D}" type="pres">
      <dgm:prSet presAssocID="{A31F0BB0-BA64-4EEC-9D1B-14D70C0BDAAC}" presName="quadrant3" presStyleLbl="node1" presStyleIdx="2" presStyleCnt="4" custScaleX="102299" custScaleY="108417" custLinFactNeighborX="103" custLinFactNeighborY="189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840262-B993-4581-ACE1-DE7C2C2A2C20}" type="pres">
      <dgm:prSet presAssocID="{A31F0BB0-BA64-4EEC-9D1B-14D70C0BDAAC}" presName="quadrant4" presStyleLbl="node1" presStyleIdx="3" presStyleCnt="4" custScaleX="99848" custScaleY="104132" custLinFactNeighborX="3649" custLinFactNeighborY="77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93288A-862A-46F8-B88B-C4EC61947AF4}" type="pres">
      <dgm:prSet presAssocID="{A31F0BB0-BA64-4EEC-9D1B-14D70C0BDAAC}" presName="quadrantPlaceholder" presStyleCnt="0"/>
      <dgm:spPr/>
    </dgm:pt>
    <dgm:pt modelId="{9E91D8AB-70D1-4D6E-8FB6-CE429461199E}" type="pres">
      <dgm:prSet presAssocID="{A31F0BB0-BA64-4EEC-9D1B-14D70C0BDAAC}" presName="center1" presStyleLbl="fgShp" presStyleIdx="0" presStyleCnt="2"/>
      <dgm:spPr/>
    </dgm:pt>
    <dgm:pt modelId="{AD8BBCA9-39C5-483E-A777-F7C25DBC9543}" type="pres">
      <dgm:prSet presAssocID="{A31F0BB0-BA64-4EEC-9D1B-14D70C0BDAAC}" presName="center2" presStyleLbl="fgShp" presStyleIdx="1" presStyleCnt="2" custLinFactNeighborX="3659" custLinFactNeighborY="-5472"/>
      <dgm:spPr/>
    </dgm:pt>
  </dgm:ptLst>
  <dgm:cxnLst>
    <dgm:cxn modelId="{C739DE23-1A14-4209-8722-05889C56CF5D}" srcId="{A31F0BB0-BA64-4EEC-9D1B-14D70C0BDAAC}" destId="{06D1D9ED-77FF-4DC4-AAC8-752DF8FB529C}" srcOrd="0" destOrd="0" parTransId="{1E37E3CC-9BBE-490C-B5C2-99B3B3E0F253}" sibTransId="{B2578298-1356-43D6-8A46-77E9A3C3D2BE}"/>
    <dgm:cxn modelId="{1F7E1F5E-05EC-4B90-95DD-8262C905FFC1}" type="presOf" srcId="{ED6DCE13-AE1B-4B1D-BA36-70459ED5DF8A}" destId="{62947320-2307-41EC-8D20-65967CC42D50}" srcOrd="0" destOrd="1" presId="urn:microsoft.com/office/officeart/2005/8/layout/cycle4"/>
    <dgm:cxn modelId="{125C21D3-CECA-42B8-8F57-C281E21BC986}" type="presOf" srcId="{C347E946-0CD0-4D01-B8C7-B6A898868FAA}" destId="{0AB8381B-E004-4778-BB7A-E0FBBB2FF4A5}" srcOrd="1" destOrd="2" presId="urn:microsoft.com/office/officeart/2005/8/layout/cycle4"/>
    <dgm:cxn modelId="{A2DA8660-9286-49E4-9823-65C1E645692A}" type="presOf" srcId="{BA2C7F36-4F27-41C6-B9E9-6FB9D61AACCE}" destId="{13E8D61E-821A-4365-87C5-2F6E638C55EF}" srcOrd="0" destOrd="0" presId="urn:microsoft.com/office/officeart/2005/8/layout/cycle4"/>
    <dgm:cxn modelId="{359E02B7-2D1E-4B63-9D4F-A792DB41B4EA}" type="presOf" srcId="{5C95E618-382C-48EE-8752-EF6F36C7D280}" destId="{1B07CEA5-A2F0-4A69-BA73-ACE4F40529AA}" srcOrd="1" destOrd="0" presId="urn:microsoft.com/office/officeart/2005/8/layout/cycle4"/>
    <dgm:cxn modelId="{8ED9AD8F-0175-4E52-8645-9F8DA2759252}" type="presOf" srcId="{06D1D9ED-77FF-4DC4-AAC8-752DF8FB529C}" destId="{09DC7090-A6D8-4C36-9501-94FFA3DF3727}" srcOrd="0" destOrd="0" presId="urn:microsoft.com/office/officeart/2005/8/layout/cycle4"/>
    <dgm:cxn modelId="{ADDDD20E-8AFB-40DE-9CB5-B3680FDAEADF}" type="presOf" srcId="{8DB30731-F04C-4B6C-9276-490BB65EC3CB}" destId="{E6E2F52B-6F8E-4775-8A46-9CF8D7D42133}" srcOrd="0" destOrd="0" presId="urn:microsoft.com/office/officeart/2005/8/layout/cycle4"/>
    <dgm:cxn modelId="{BFDCC15F-55BF-49E7-8749-EE41E6695FAB}" srcId="{60F8521E-5113-4806-AAFB-49497F414384}" destId="{5C95E618-382C-48EE-8752-EF6F36C7D280}" srcOrd="0" destOrd="0" parTransId="{9D9610E0-7FC2-4B07-9FE7-A3586719CE6E}" sibTransId="{7EAD4ADF-188E-4F00-B021-24D0AA4317CD}"/>
    <dgm:cxn modelId="{EF9660F3-35C2-42A7-9315-9C2528B14783}" srcId="{77113DF7-196A-4F37-BF1C-89AE9921D984}" destId="{D581358E-BA5C-4DE3-B0F2-CE045906DD13}" srcOrd="0" destOrd="0" parTransId="{3C616466-8498-4919-8703-C4F760F19332}" sibTransId="{C53BD32A-7F0A-47E4-B328-E64C46534517}"/>
    <dgm:cxn modelId="{6336892E-0772-4CDE-8E0D-D574F28B0C46}" srcId="{77113DF7-196A-4F37-BF1C-89AE9921D984}" destId="{948D9D6E-BB54-4541-B326-CD6B30559910}" srcOrd="1" destOrd="0" parTransId="{3D836338-3222-49ED-A99D-DE23151B80CB}" sibTransId="{7A58E93B-BC29-4B80-BD27-A5FCBFA74CFC}"/>
    <dgm:cxn modelId="{96FB5D6B-9D99-45A4-A722-EBB8F86E359C}" type="presOf" srcId="{C347E946-0CD0-4D01-B8C7-B6A898868FAA}" destId="{13E8D61E-821A-4365-87C5-2F6E638C55EF}" srcOrd="0" destOrd="2" presId="urn:microsoft.com/office/officeart/2005/8/layout/cycle4"/>
    <dgm:cxn modelId="{772CCD29-3CCE-4D31-84E8-759B5C535B47}" srcId="{5EE99363-FFD5-4D0D-98E6-2ABB32FD9439}" destId="{F0F0EB2F-38FC-4709-B6BD-58B16F902036}" srcOrd="1" destOrd="0" parTransId="{8FEFA8C4-8BA7-42E5-9098-23DA8DF8A36D}" sibTransId="{383EACCE-5547-4707-B944-FD005998FE70}"/>
    <dgm:cxn modelId="{3DA3B130-D858-48B9-B70B-BD3D5FD6E9A0}" srcId="{60F8521E-5113-4806-AAFB-49497F414384}" destId="{465E37A4-0DAB-4AF3-9974-B14C258F5BF4}" srcOrd="2" destOrd="0" parTransId="{7EEBAEA5-70E8-41CD-9A2D-ACD19EF93736}" sibTransId="{EF3D186B-CDC1-4120-B1F1-2F96097AD4FC}"/>
    <dgm:cxn modelId="{9998FAFB-5BD1-402C-8A8C-0E257114221D}" type="presOf" srcId="{77113DF7-196A-4F37-BF1C-89AE9921D984}" destId="{49896CCE-C4EE-4220-B2EE-BA163FECACDD}" srcOrd="0" destOrd="0" presId="urn:microsoft.com/office/officeart/2005/8/layout/cycle4"/>
    <dgm:cxn modelId="{76906A14-963E-492F-A342-C536E22FC90F}" type="presOf" srcId="{BA2C7F36-4F27-41C6-B9E9-6FB9D61AACCE}" destId="{0AB8381B-E004-4778-BB7A-E0FBBB2FF4A5}" srcOrd="1" destOrd="0" presId="urn:microsoft.com/office/officeart/2005/8/layout/cycle4"/>
    <dgm:cxn modelId="{F42191DA-E001-4FF5-A6BD-1F9EBB702629}" srcId="{A31F0BB0-BA64-4EEC-9D1B-14D70C0BDAAC}" destId="{77113DF7-196A-4F37-BF1C-89AE9921D984}" srcOrd="1" destOrd="0" parTransId="{A16D1ADB-6E60-45FC-A39E-84B65468FA85}" sibTransId="{DD2634FE-EA71-4F23-9F21-A6A7B43068B2}"/>
    <dgm:cxn modelId="{27C39F0E-5381-4B07-85A8-1E3E99FF7CD3}" type="presOf" srcId="{465E37A4-0DAB-4AF3-9974-B14C258F5BF4}" destId="{1B07CEA5-A2F0-4A69-BA73-ACE4F40529AA}" srcOrd="1" destOrd="2" presId="urn:microsoft.com/office/officeart/2005/8/layout/cycle4"/>
    <dgm:cxn modelId="{C6BA71EA-86D4-4BD2-BAD3-00C8770B1D3C}" srcId="{06D1D9ED-77FF-4DC4-AAC8-752DF8FB529C}" destId="{C347E946-0CD0-4D01-B8C7-B6A898868FAA}" srcOrd="2" destOrd="0" parTransId="{BA5D1738-4FFE-47A8-B159-A61CE8322986}" sibTransId="{7A74513B-92A5-48D5-B11C-6090BC4096E3}"/>
    <dgm:cxn modelId="{98F10E84-ACB0-4027-8000-F73C13BAB55C}" srcId="{5EE99363-FFD5-4D0D-98E6-2ABB32FD9439}" destId="{8DB30731-F04C-4B6C-9276-490BB65EC3CB}" srcOrd="0" destOrd="0" parTransId="{B02EF3F0-F3D2-4A91-A0D3-E9D99A561D17}" sibTransId="{F7F25B5F-AD23-457A-A33D-431AE205968A}"/>
    <dgm:cxn modelId="{19AF0B51-CF6F-41A2-9406-219D3F1560C5}" type="presOf" srcId="{60F8521E-5113-4806-AAFB-49497F414384}" destId="{E74E5557-1018-4553-9D0A-7F4B68F7597D}" srcOrd="0" destOrd="0" presId="urn:microsoft.com/office/officeart/2005/8/layout/cycle4"/>
    <dgm:cxn modelId="{F3CFFA53-7BA0-4081-8229-A3BBD1313167}" type="presOf" srcId="{F0F0EB2F-38FC-4709-B6BD-58B16F902036}" destId="{2FCBAEFD-1953-42B2-98CC-F6C9BE170D2E}" srcOrd="1" destOrd="1" presId="urn:microsoft.com/office/officeart/2005/8/layout/cycle4"/>
    <dgm:cxn modelId="{4DB3D4A9-DAA0-41C1-9407-0AAA97845CE3}" type="presOf" srcId="{D581358E-BA5C-4DE3-B0F2-CE045906DD13}" destId="{8CC58FBD-0A50-4BD1-A8E4-F986C227E015}" srcOrd="1" destOrd="0" presId="urn:microsoft.com/office/officeart/2005/8/layout/cycle4"/>
    <dgm:cxn modelId="{5B659608-9EE1-478D-BEA8-2E2A30590558}" type="presOf" srcId="{ED6DCE13-AE1B-4B1D-BA36-70459ED5DF8A}" destId="{1B07CEA5-A2F0-4A69-BA73-ACE4F40529AA}" srcOrd="1" destOrd="1" presId="urn:microsoft.com/office/officeart/2005/8/layout/cycle4"/>
    <dgm:cxn modelId="{4C790675-ED49-4E39-9E63-04DC9F84CA37}" type="presOf" srcId="{5EE99363-FFD5-4D0D-98E6-2ABB32FD9439}" destId="{C8840262-B993-4581-ACE1-DE7C2C2A2C20}" srcOrd="0" destOrd="0" presId="urn:microsoft.com/office/officeart/2005/8/layout/cycle4"/>
    <dgm:cxn modelId="{9014F381-F90E-4FA9-8C3B-6854768B6BD6}" type="presOf" srcId="{A31F0BB0-BA64-4EEC-9D1B-14D70C0BDAAC}" destId="{D854B78D-B40C-4637-BE48-16C5D74DA46B}" srcOrd="0" destOrd="0" presId="urn:microsoft.com/office/officeart/2005/8/layout/cycle4"/>
    <dgm:cxn modelId="{E7A6A9A9-D207-406C-9752-629491CF6A8A}" srcId="{60F8521E-5113-4806-AAFB-49497F414384}" destId="{ED6DCE13-AE1B-4B1D-BA36-70459ED5DF8A}" srcOrd="1" destOrd="0" parTransId="{F249DA47-3FC1-457A-915B-B5486BCF8512}" sibTransId="{8D478F2C-C082-47A5-926D-062B989BBA7B}"/>
    <dgm:cxn modelId="{13825D79-492A-4A37-92A5-57BB3905DCA6}" type="presOf" srcId="{8DB30731-F04C-4B6C-9276-490BB65EC3CB}" destId="{2FCBAEFD-1953-42B2-98CC-F6C9BE170D2E}" srcOrd="1" destOrd="0" presId="urn:microsoft.com/office/officeart/2005/8/layout/cycle4"/>
    <dgm:cxn modelId="{BBCB9395-0694-442F-B90D-1D8120B87C5D}" type="presOf" srcId="{80878AC0-C3E9-4733-91FC-4AF288936D7D}" destId="{0AB8381B-E004-4778-BB7A-E0FBBB2FF4A5}" srcOrd="1" destOrd="1" presId="urn:microsoft.com/office/officeart/2005/8/layout/cycle4"/>
    <dgm:cxn modelId="{3831EBA7-822B-412B-BA4A-B3AF138753C0}" srcId="{A31F0BB0-BA64-4EEC-9D1B-14D70C0BDAAC}" destId="{60F8521E-5113-4806-AAFB-49497F414384}" srcOrd="2" destOrd="0" parTransId="{72DE78F5-FB8C-4799-9ED1-CB407D710B17}" sibTransId="{47082251-9AB6-4C1B-B53D-788A6B6E6B85}"/>
    <dgm:cxn modelId="{EA624122-6978-4D19-9D36-E6588419B222}" type="presOf" srcId="{5C95E618-382C-48EE-8752-EF6F36C7D280}" destId="{62947320-2307-41EC-8D20-65967CC42D50}" srcOrd="0" destOrd="0" presId="urn:microsoft.com/office/officeart/2005/8/layout/cycle4"/>
    <dgm:cxn modelId="{8ECEDCC5-5B7D-4F28-A028-7AA56836D39B}" type="presOf" srcId="{465E37A4-0DAB-4AF3-9974-B14C258F5BF4}" destId="{62947320-2307-41EC-8D20-65967CC42D50}" srcOrd="0" destOrd="2" presId="urn:microsoft.com/office/officeart/2005/8/layout/cycle4"/>
    <dgm:cxn modelId="{FA7ED433-7A77-4BD1-8841-45E49F3EDE30}" type="presOf" srcId="{F0F0EB2F-38FC-4709-B6BD-58B16F902036}" destId="{E6E2F52B-6F8E-4775-8A46-9CF8D7D42133}" srcOrd="0" destOrd="1" presId="urn:microsoft.com/office/officeart/2005/8/layout/cycle4"/>
    <dgm:cxn modelId="{359F8AA4-B8AE-4796-9F19-2FB5A22CBA84}" srcId="{06D1D9ED-77FF-4DC4-AAC8-752DF8FB529C}" destId="{80878AC0-C3E9-4733-91FC-4AF288936D7D}" srcOrd="1" destOrd="0" parTransId="{230FB363-E702-40F0-8717-C936F5928CA7}" sibTransId="{8CBF31EE-469D-4CAF-8AD2-42BD9C849D87}"/>
    <dgm:cxn modelId="{9E185A56-E9F4-474C-9F3B-40845DC0C993}" type="presOf" srcId="{948D9D6E-BB54-4541-B326-CD6B30559910}" destId="{D6E0ADC3-883B-4A6B-AB80-C04B4FEE433A}" srcOrd="0" destOrd="1" presId="urn:microsoft.com/office/officeart/2005/8/layout/cycle4"/>
    <dgm:cxn modelId="{E6FCF115-F576-4F6E-94AC-13BD34B17A43}" type="presOf" srcId="{80878AC0-C3E9-4733-91FC-4AF288936D7D}" destId="{13E8D61E-821A-4365-87C5-2F6E638C55EF}" srcOrd="0" destOrd="1" presId="urn:microsoft.com/office/officeart/2005/8/layout/cycle4"/>
    <dgm:cxn modelId="{3C35E178-2E88-4098-854D-FFF4231FAB79}" srcId="{A31F0BB0-BA64-4EEC-9D1B-14D70C0BDAAC}" destId="{5EE99363-FFD5-4D0D-98E6-2ABB32FD9439}" srcOrd="3" destOrd="0" parTransId="{ADBF3EBF-438D-467A-B0E3-64F0C4D7D030}" sibTransId="{C2811AF9-C68D-4341-8717-70E07952B41D}"/>
    <dgm:cxn modelId="{38D1D4E4-F892-4223-B716-F18F247557D6}" type="presOf" srcId="{948D9D6E-BB54-4541-B326-CD6B30559910}" destId="{8CC58FBD-0A50-4BD1-A8E4-F986C227E015}" srcOrd="1" destOrd="1" presId="urn:microsoft.com/office/officeart/2005/8/layout/cycle4"/>
    <dgm:cxn modelId="{B9921763-D1A0-4D9B-B0B5-EB31698E618E}" type="presOf" srcId="{D581358E-BA5C-4DE3-B0F2-CE045906DD13}" destId="{D6E0ADC3-883B-4A6B-AB80-C04B4FEE433A}" srcOrd="0" destOrd="0" presId="urn:microsoft.com/office/officeart/2005/8/layout/cycle4"/>
    <dgm:cxn modelId="{F63FE6CE-0728-432D-BA36-EBAA7433145B}" srcId="{06D1D9ED-77FF-4DC4-AAC8-752DF8FB529C}" destId="{BA2C7F36-4F27-41C6-B9E9-6FB9D61AACCE}" srcOrd="0" destOrd="0" parTransId="{B9646F87-C79A-4F4C-98FB-CA7CD3CC58ED}" sibTransId="{8491872C-DEB0-46C4-B398-A99F06D169C1}"/>
    <dgm:cxn modelId="{DF0E4F85-24D2-4664-8A3A-70B6E9DB74D2}" type="presParOf" srcId="{D854B78D-B40C-4637-BE48-16C5D74DA46B}" destId="{99760EE6-563C-4A01-992A-0E6FF83F43D0}" srcOrd="0" destOrd="0" presId="urn:microsoft.com/office/officeart/2005/8/layout/cycle4"/>
    <dgm:cxn modelId="{9577F33F-21D1-4CDB-A768-C6003663AE3B}" type="presParOf" srcId="{99760EE6-563C-4A01-992A-0E6FF83F43D0}" destId="{E04F3F54-F74E-4C5F-9013-D65F46EC11A6}" srcOrd="0" destOrd="0" presId="urn:microsoft.com/office/officeart/2005/8/layout/cycle4"/>
    <dgm:cxn modelId="{06A0C5E7-2BC7-41E7-98E2-7D8E81787B02}" type="presParOf" srcId="{E04F3F54-F74E-4C5F-9013-D65F46EC11A6}" destId="{13E8D61E-821A-4365-87C5-2F6E638C55EF}" srcOrd="0" destOrd="0" presId="urn:microsoft.com/office/officeart/2005/8/layout/cycle4"/>
    <dgm:cxn modelId="{FBF9AE26-9C96-4913-BF9A-B8CB29EF60C3}" type="presParOf" srcId="{E04F3F54-F74E-4C5F-9013-D65F46EC11A6}" destId="{0AB8381B-E004-4778-BB7A-E0FBBB2FF4A5}" srcOrd="1" destOrd="0" presId="urn:microsoft.com/office/officeart/2005/8/layout/cycle4"/>
    <dgm:cxn modelId="{AB52EB26-32BB-4D6E-8CA2-CE935485514E}" type="presParOf" srcId="{99760EE6-563C-4A01-992A-0E6FF83F43D0}" destId="{981E2302-8E21-4CBC-93E0-AF32AAB79190}" srcOrd="1" destOrd="0" presId="urn:microsoft.com/office/officeart/2005/8/layout/cycle4"/>
    <dgm:cxn modelId="{4170BB92-FDD9-4E6A-B3F1-C6DBEB7C048A}" type="presParOf" srcId="{981E2302-8E21-4CBC-93E0-AF32AAB79190}" destId="{D6E0ADC3-883B-4A6B-AB80-C04B4FEE433A}" srcOrd="0" destOrd="0" presId="urn:microsoft.com/office/officeart/2005/8/layout/cycle4"/>
    <dgm:cxn modelId="{D9C8E87B-81B1-4F98-9415-8F3620CF7A24}" type="presParOf" srcId="{981E2302-8E21-4CBC-93E0-AF32AAB79190}" destId="{8CC58FBD-0A50-4BD1-A8E4-F986C227E015}" srcOrd="1" destOrd="0" presId="urn:microsoft.com/office/officeart/2005/8/layout/cycle4"/>
    <dgm:cxn modelId="{ADDA2BD7-7EE3-4299-86FB-600A083CD008}" type="presParOf" srcId="{99760EE6-563C-4A01-992A-0E6FF83F43D0}" destId="{620FD07B-CB79-4888-8610-7CF541EE33ED}" srcOrd="2" destOrd="0" presId="urn:microsoft.com/office/officeart/2005/8/layout/cycle4"/>
    <dgm:cxn modelId="{229EFF6D-9C11-4E75-91B7-822F07F46FF6}" type="presParOf" srcId="{620FD07B-CB79-4888-8610-7CF541EE33ED}" destId="{62947320-2307-41EC-8D20-65967CC42D50}" srcOrd="0" destOrd="0" presId="urn:microsoft.com/office/officeart/2005/8/layout/cycle4"/>
    <dgm:cxn modelId="{793E9150-DACB-43B3-AD87-4554FA060DA9}" type="presParOf" srcId="{620FD07B-CB79-4888-8610-7CF541EE33ED}" destId="{1B07CEA5-A2F0-4A69-BA73-ACE4F40529AA}" srcOrd="1" destOrd="0" presId="urn:microsoft.com/office/officeart/2005/8/layout/cycle4"/>
    <dgm:cxn modelId="{388F0C7E-6642-46B3-A19D-61C735F7EF03}" type="presParOf" srcId="{99760EE6-563C-4A01-992A-0E6FF83F43D0}" destId="{F1460D1C-A132-48F1-A329-2B8534C8F8B3}" srcOrd="3" destOrd="0" presId="urn:microsoft.com/office/officeart/2005/8/layout/cycle4"/>
    <dgm:cxn modelId="{11A992A3-247C-440F-8701-C38F7B524371}" type="presParOf" srcId="{F1460D1C-A132-48F1-A329-2B8534C8F8B3}" destId="{E6E2F52B-6F8E-4775-8A46-9CF8D7D42133}" srcOrd="0" destOrd="0" presId="urn:microsoft.com/office/officeart/2005/8/layout/cycle4"/>
    <dgm:cxn modelId="{97995E96-D626-48D1-BA90-7A1A96A32AD3}" type="presParOf" srcId="{F1460D1C-A132-48F1-A329-2B8534C8F8B3}" destId="{2FCBAEFD-1953-42B2-98CC-F6C9BE170D2E}" srcOrd="1" destOrd="0" presId="urn:microsoft.com/office/officeart/2005/8/layout/cycle4"/>
    <dgm:cxn modelId="{99E25F79-3D33-4DD7-BF9F-700D4AD91D94}" type="presParOf" srcId="{99760EE6-563C-4A01-992A-0E6FF83F43D0}" destId="{37DD6818-AA86-4091-BEDC-14BC4DB21736}" srcOrd="4" destOrd="0" presId="urn:microsoft.com/office/officeart/2005/8/layout/cycle4"/>
    <dgm:cxn modelId="{4A2FC169-EF48-4644-8BC0-D7D2EA691888}" type="presParOf" srcId="{D854B78D-B40C-4637-BE48-16C5D74DA46B}" destId="{02BD5E91-6FC1-4B58-834C-29E77AAB6DCE}" srcOrd="1" destOrd="0" presId="urn:microsoft.com/office/officeart/2005/8/layout/cycle4"/>
    <dgm:cxn modelId="{70BF30B1-D716-468D-A67A-9FBBC4C31879}" type="presParOf" srcId="{02BD5E91-6FC1-4B58-834C-29E77AAB6DCE}" destId="{09DC7090-A6D8-4C36-9501-94FFA3DF3727}" srcOrd="0" destOrd="0" presId="urn:microsoft.com/office/officeart/2005/8/layout/cycle4"/>
    <dgm:cxn modelId="{F4E80AE9-C85D-43BA-948C-63DF3C71F559}" type="presParOf" srcId="{02BD5E91-6FC1-4B58-834C-29E77AAB6DCE}" destId="{49896CCE-C4EE-4220-B2EE-BA163FECACDD}" srcOrd="1" destOrd="0" presId="urn:microsoft.com/office/officeart/2005/8/layout/cycle4"/>
    <dgm:cxn modelId="{AFC48568-C1DB-4EA2-86E5-6290FD046567}" type="presParOf" srcId="{02BD5E91-6FC1-4B58-834C-29E77AAB6DCE}" destId="{E74E5557-1018-4553-9D0A-7F4B68F7597D}" srcOrd="2" destOrd="0" presId="urn:microsoft.com/office/officeart/2005/8/layout/cycle4"/>
    <dgm:cxn modelId="{FB591C03-22C5-44E4-92F1-1BEA0BB16C14}" type="presParOf" srcId="{02BD5E91-6FC1-4B58-834C-29E77AAB6DCE}" destId="{C8840262-B993-4581-ACE1-DE7C2C2A2C20}" srcOrd="3" destOrd="0" presId="urn:microsoft.com/office/officeart/2005/8/layout/cycle4"/>
    <dgm:cxn modelId="{EEB35DEE-7858-4435-B579-35BBC3AE5CDA}" type="presParOf" srcId="{02BD5E91-6FC1-4B58-834C-29E77AAB6DCE}" destId="{4B93288A-862A-46F8-B88B-C4EC61947AF4}" srcOrd="4" destOrd="0" presId="urn:microsoft.com/office/officeart/2005/8/layout/cycle4"/>
    <dgm:cxn modelId="{6114739B-0011-417D-B542-CA1BFBF2F2C4}" type="presParOf" srcId="{D854B78D-B40C-4637-BE48-16C5D74DA46B}" destId="{9E91D8AB-70D1-4D6E-8FB6-CE429461199E}" srcOrd="2" destOrd="0" presId="urn:microsoft.com/office/officeart/2005/8/layout/cycle4"/>
    <dgm:cxn modelId="{7A5662B8-E8FF-4AA9-934C-3C54D94C10E0}" type="presParOf" srcId="{D854B78D-B40C-4637-BE48-16C5D74DA46B}" destId="{AD8BBCA9-39C5-483E-A777-F7C25DBC9543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CDCCDAF-A67F-4986-9AE0-565D3DBBA569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</dgm:pt>
    <dgm:pt modelId="{6E45718F-AF04-47F4-B85E-D004E6F916B4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ln w="57150">
          <a:solidFill>
            <a:schemeClr val="tx1"/>
          </a:solidFill>
        </a:ln>
      </dgm:spPr>
      <dgm:t>
        <a:bodyPr/>
        <a:lstStyle/>
        <a:p>
          <a:pPr algn="ctr"/>
          <a:r>
            <a:rPr lang="en-US" sz="1600" b="1" dirty="0" smtClean="0"/>
            <a:t>Equipment</a:t>
          </a:r>
        </a:p>
        <a:p>
          <a:pPr algn="ctr"/>
          <a:r>
            <a:rPr lang="en-US" sz="1200" dirty="0" smtClean="0"/>
            <a:t> AMC/CMC</a:t>
          </a:r>
        </a:p>
        <a:p>
          <a:pPr algn="ctr"/>
          <a:r>
            <a:rPr lang="en-US" sz="1200" dirty="0" smtClean="0"/>
            <a:t> Onsite Support Services</a:t>
          </a:r>
        </a:p>
        <a:p>
          <a:pPr algn="ctr"/>
          <a:r>
            <a:rPr lang="en-US" sz="1200" dirty="0" smtClean="0"/>
            <a:t> Downtime etc. </a:t>
          </a:r>
          <a:endParaRPr lang="en-US" sz="1200" dirty="0"/>
        </a:p>
      </dgm:t>
    </dgm:pt>
    <dgm:pt modelId="{A9E9E3D4-0C48-4F4A-BE6D-80F09A67B19F}" type="parTrans" cxnId="{80CEEA43-67E2-41B3-9667-8FC308E66CBC}">
      <dgm:prSet/>
      <dgm:spPr/>
      <dgm:t>
        <a:bodyPr/>
        <a:lstStyle/>
        <a:p>
          <a:endParaRPr lang="en-US"/>
        </a:p>
      </dgm:t>
    </dgm:pt>
    <dgm:pt modelId="{EDADE6C9-D32B-4F22-B9F3-59474C98EB17}" type="sibTrans" cxnId="{80CEEA43-67E2-41B3-9667-8FC308E66CBC}">
      <dgm:prSet/>
      <dgm:spPr/>
      <dgm:t>
        <a:bodyPr/>
        <a:lstStyle/>
        <a:p>
          <a:endParaRPr lang="en-US"/>
        </a:p>
      </dgm:t>
    </dgm:pt>
    <dgm:pt modelId="{AC791DF3-8DD0-4AEE-8988-24F97BA1F53E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ln w="57150">
          <a:solidFill>
            <a:schemeClr val="tx1"/>
          </a:solidFill>
        </a:ln>
      </dgm:spPr>
      <dgm:t>
        <a:bodyPr/>
        <a:lstStyle/>
        <a:p>
          <a:pPr algn="ctr">
            <a:lnSpc>
              <a:spcPct val="90000"/>
            </a:lnSpc>
            <a:spcAft>
              <a:spcPct val="35000"/>
            </a:spcAft>
          </a:pPr>
          <a:r>
            <a:rPr lang="en-US" sz="1600" b="1" dirty="0" smtClean="0"/>
            <a:t>Consumables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en-US" sz="1200" dirty="0" smtClean="0"/>
            <a:t> Timely supply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en-US" sz="1200" dirty="0" smtClean="0"/>
            <a:t> Quantity  </a:t>
          </a:r>
          <a:endParaRPr lang="en-US" sz="1200" dirty="0"/>
        </a:p>
      </dgm:t>
    </dgm:pt>
    <dgm:pt modelId="{90BE6049-9F6E-442D-B8F5-C398B116BE0B}" type="parTrans" cxnId="{7646E971-F13E-4709-A743-F00AB269A115}">
      <dgm:prSet/>
      <dgm:spPr/>
      <dgm:t>
        <a:bodyPr/>
        <a:lstStyle/>
        <a:p>
          <a:endParaRPr lang="en-US"/>
        </a:p>
      </dgm:t>
    </dgm:pt>
    <dgm:pt modelId="{02C27616-F98D-404E-A36A-FB4AF1C5B06E}" type="sibTrans" cxnId="{7646E971-F13E-4709-A743-F00AB269A115}">
      <dgm:prSet/>
      <dgm:spPr/>
      <dgm:t>
        <a:bodyPr/>
        <a:lstStyle/>
        <a:p>
          <a:endParaRPr lang="en-US"/>
        </a:p>
      </dgm:t>
    </dgm:pt>
    <dgm:pt modelId="{C4B2FFAD-4E71-47F3-ACEC-FFF461E0EC74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ln w="57150">
          <a:solidFill>
            <a:schemeClr val="tx1"/>
          </a:solidFill>
        </a:ln>
      </dgm:spPr>
      <dgm:t>
        <a:bodyPr/>
        <a:lstStyle/>
        <a:p>
          <a:pPr algn="ctr">
            <a:lnSpc>
              <a:spcPct val="90000"/>
            </a:lnSpc>
            <a:spcAft>
              <a:spcPct val="35000"/>
            </a:spcAft>
          </a:pPr>
          <a:r>
            <a:rPr lang="en-US" sz="1600" b="1" dirty="0" smtClean="0"/>
            <a:t>Reagent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en-US" sz="1200" dirty="0" smtClean="0"/>
            <a:t>Maintenance of Cold chain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en-US" sz="1200" dirty="0" smtClean="0"/>
            <a:t>Long Expiry 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en-US" sz="1200" dirty="0" smtClean="0"/>
            <a:t>Supply of Steady lots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en-US" sz="1200" dirty="0" smtClean="0"/>
            <a:t>Performance Characteristics   </a:t>
          </a:r>
          <a:endParaRPr lang="en-US" sz="1200" dirty="0"/>
        </a:p>
      </dgm:t>
    </dgm:pt>
    <dgm:pt modelId="{29F81F12-34D4-4D6C-8DE6-21F9CC9C99E1}" type="parTrans" cxnId="{93CA44D3-4452-4D60-9F31-59041CF23C01}">
      <dgm:prSet/>
      <dgm:spPr/>
      <dgm:t>
        <a:bodyPr/>
        <a:lstStyle/>
        <a:p>
          <a:endParaRPr lang="en-US"/>
        </a:p>
      </dgm:t>
    </dgm:pt>
    <dgm:pt modelId="{4F1C05D7-B84F-4860-BBE9-95111B04F0B9}" type="sibTrans" cxnId="{93CA44D3-4452-4D60-9F31-59041CF23C01}">
      <dgm:prSet/>
      <dgm:spPr/>
      <dgm:t>
        <a:bodyPr/>
        <a:lstStyle/>
        <a:p>
          <a:endParaRPr lang="en-US"/>
        </a:p>
      </dgm:t>
    </dgm:pt>
    <dgm:pt modelId="{6155EA18-B148-4EAA-9BC7-7E73D82D0952}" type="pres">
      <dgm:prSet presAssocID="{DCDCCDAF-A67F-4986-9AE0-565D3DBBA569}" presName="Name0" presStyleCnt="0">
        <dgm:presLayoutVars>
          <dgm:dir/>
          <dgm:animLvl val="lvl"/>
          <dgm:resizeHandles val="exact"/>
        </dgm:presLayoutVars>
      </dgm:prSet>
      <dgm:spPr/>
    </dgm:pt>
    <dgm:pt modelId="{630FEA10-0CFC-4EEF-88F6-EB323D9D0E58}" type="pres">
      <dgm:prSet presAssocID="{DCDCCDAF-A67F-4986-9AE0-565D3DBBA569}" presName="dummy" presStyleCnt="0"/>
      <dgm:spPr/>
    </dgm:pt>
    <dgm:pt modelId="{2B00819A-7A92-4AFD-BD69-FAA1FF4B90FA}" type="pres">
      <dgm:prSet presAssocID="{DCDCCDAF-A67F-4986-9AE0-565D3DBBA569}" presName="linH" presStyleCnt="0"/>
      <dgm:spPr/>
    </dgm:pt>
    <dgm:pt modelId="{17D204E0-FA53-4F6E-920A-9DE8A15D13D9}" type="pres">
      <dgm:prSet presAssocID="{DCDCCDAF-A67F-4986-9AE0-565D3DBBA569}" presName="padding1" presStyleCnt="0"/>
      <dgm:spPr/>
    </dgm:pt>
    <dgm:pt modelId="{59BE0056-B5E5-437C-A6DE-7EDC67F825DE}" type="pres">
      <dgm:prSet presAssocID="{6E45718F-AF04-47F4-B85E-D004E6F916B4}" presName="linV" presStyleCnt="0"/>
      <dgm:spPr/>
    </dgm:pt>
    <dgm:pt modelId="{9150B5A3-7B4E-46E3-BF8B-0E2627317F74}" type="pres">
      <dgm:prSet presAssocID="{6E45718F-AF04-47F4-B85E-D004E6F916B4}" presName="spVertical1" presStyleCnt="0"/>
      <dgm:spPr/>
    </dgm:pt>
    <dgm:pt modelId="{9D55161D-FCAD-4CBF-AEFB-9AACF7BBF14F}" type="pres">
      <dgm:prSet presAssocID="{6E45718F-AF04-47F4-B85E-D004E6F916B4}" presName="parTx" presStyleLbl="revTx" presStyleIdx="0" presStyleCnt="3" custScaleX="113884" custScaleY="15762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F6D818-FF65-49C4-9B37-CB00127E1734}" type="pres">
      <dgm:prSet presAssocID="{6E45718F-AF04-47F4-B85E-D004E6F916B4}" presName="spVertical2" presStyleCnt="0"/>
      <dgm:spPr/>
    </dgm:pt>
    <dgm:pt modelId="{99AB2B2A-9D9B-4894-BF5F-7C18CF08D4C8}" type="pres">
      <dgm:prSet presAssocID="{6E45718F-AF04-47F4-B85E-D004E6F916B4}" presName="spVertical3" presStyleCnt="0"/>
      <dgm:spPr/>
    </dgm:pt>
    <dgm:pt modelId="{E4CD8719-7CEE-4229-8E0A-94E346914626}" type="pres">
      <dgm:prSet presAssocID="{EDADE6C9-D32B-4F22-B9F3-59474C98EB17}" presName="space" presStyleCnt="0"/>
      <dgm:spPr/>
    </dgm:pt>
    <dgm:pt modelId="{16E54D0F-06C7-445D-A0FD-2D88C14765F5}" type="pres">
      <dgm:prSet presAssocID="{AC791DF3-8DD0-4AEE-8988-24F97BA1F53E}" presName="linV" presStyleCnt="0"/>
      <dgm:spPr/>
    </dgm:pt>
    <dgm:pt modelId="{458E8977-4690-44BD-B490-130BFDACA4DD}" type="pres">
      <dgm:prSet presAssocID="{AC791DF3-8DD0-4AEE-8988-24F97BA1F53E}" presName="spVertical1" presStyleCnt="0"/>
      <dgm:spPr/>
    </dgm:pt>
    <dgm:pt modelId="{197506F9-563F-4EB6-A907-D5B3530829F3}" type="pres">
      <dgm:prSet presAssocID="{AC791DF3-8DD0-4AEE-8988-24F97BA1F53E}" presName="parTx" presStyleLbl="revTx" presStyleIdx="1" presStyleCnt="3" custScaleX="113884" custScaleY="16301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CBBD6C-EA26-4E0A-9DC1-EB060219D693}" type="pres">
      <dgm:prSet presAssocID="{AC791DF3-8DD0-4AEE-8988-24F97BA1F53E}" presName="spVertical2" presStyleCnt="0"/>
      <dgm:spPr/>
    </dgm:pt>
    <dgm:pt modelId="{A39B6268-BE90-4AAB-8A91-98AEDF2C5F98}" type="pres">
      <dgm:prSet presAssocID="{AC791DF3-8DD0-4AEE-8988-24F97BA1F53E}" presName="spVertical3" presStyleCnt="0"/>
      <dgm:spPr/>
    </dgm:pt>
    <dgm:pt modelId="{E13A4F64-7889-41AD-8708-296E84A0939B}" type="pres">
      <dgm:prSet presAssocID="{02C27616-F98D-404E-A36A-FB4AF1C5B06E}" presName="space" presStyleCnt="0"/>
      <dgm:spPr/>
    </dgm:pt>
    <dgm:pt modelId="{E1BE73A6-2B32-4E5C-AAFA-49F7ED11A89C}" type="pres">
      <dgm:prSet presAssocID="{C4B2FFAD-4E71-47F3-ACEC-FFF461E0EC74}" presName="linV" presStyleCnt="0"/>
      <dgm:spPr/>
    </dgm:pt>
    <dgm:pt modelId="{4D7FB9BF-546E-44BE-A4FB-1B9DC59D23CD}" type="pres">
      <dgm:prSet presAssocID="{C4B2FFAD-4E71-47F3-ACEC-FFF461E0EC74}" presName="spVertical1" presStyleCnt="0"/>
      <dgm:spPr/>
    </dgm:pt>
    <dgm:pt modelId="{D53606E9-3EBF-4279-BCF5-91F8CF05A3FC}" type="pres">
      <dgm:prSet presAssocID="{C4B2FFAD-4E71-47F3-ACEC-FFF461E0EC74}" presName="parTx" presStyleLbl="revTx" presStyleIdx="2" presStyleCnt="3" custScaleX="113884" custScaleY="157626" custLinFactNeighborY="310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51CD40-39ED-41F7-85EB-FB42002E3838}" type="pres">
      <dgm:prSet presAssocID="{C4B2FFAD-4E71-47F3-ACEC-FFF461E0EC74}" presName="spVertical2" presStyleCnt="0"/>
      <dgm:spPr/>
    </dgm:pt>
    <dgm:pt modelId="{85E767AA-5405-4028-B1C9-B60AC0B79D29}" type="pres">
      <dgm:prSet presAssocID="{C4B2FFAD-4E71-47F3-ACEC-FFF461E0EC74}" presName="spVertical3" presStyleCnt="0"/>
      <dgm:spPr/>
    </dgm:pt>
    <dgm:pt modelId="{56DC2AF4-9EB4-47EE-91EB-976C9656B889}" type="pres">
      <dgm:prSet presAssocID="{DCDCCDAF-A67F-4986-9AE0-565D3DBBA569}" presName="padding2" presStyleCnt="0"/>
      <dgm:spPr/>
    </dgm:pt>
    <dgm:pt modelId="{392E8B58-5DA4-4772-B959-851C5F08BCF0}" type="pres">
      <dgm:prSet presAssocID="{DCDCCDAF-A67F-4986-9AE0-565D3DBBA569}" presName="negArrow" presStyleCnt="0"/>
      <dgm:spPr/>
    </dgm:pt>
    <dgm:pt modelId="{F018AF26-E13E-4971-95A6-612FA6B9FC5A}" type="pres">
      <dgm:prSet presAssocID="{DCDCCDAF-A67F-4986-9AE0-565D3DBBA569}" presName="backgroundArrow" presStyleLbl="node1" presStyleIdx="0" presStyleCnt="1">
        <dgm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dgm:style>
      </dgm:prSet>
      <dgm:spPr>
        <a:ln/>
      </dgm:spPr>
    </dgm:pt>
  </dgm:ptLst>
  <dgm:cxnLst>
    <dgm:cxn modelId="{80CEEA43-67E2-41B3-9667-8FC308E66CBC}" srcId="{DCDCCDAF-A67F-4986-9AE0-565D3DBBA569}" destId="{6E45718F-AF04-47F4-B85E-D004E6F916B4}" srcOrd="0" destOrd="0" parTransId="{A9E9E3D4-0C48-4F4A-BE6D-80F09A67B19F}" sibTransId="{EDADE6C9-D32B-4F22-B9F3-59474C98EB17}"/>
    <dgm:cxn modelId="{6A806C51-41CD-451C-9711-83E46B03F245}" type="presOf" srcId="{AC791DF3-8DD0-4AEE-8988-24F97BA1F53E}" destId="{197506F9-563F-4EB6-A907-D5B3530829F3}" srcOrd="0" destOrd="0" presId="urn:microsoft.com/office/officeart/2005/8/layout/hProcess3"/>
    <dgm:cxn modelId="{93CA44D3-4452-4D60-9F31-59041CF23C01}" srcId="{DCDCCDAF-A67F-4986-9AE0-565D3DBBA569}" destId="{C4B2FFAD-4E71-47F3-ACEC-FFF461E0EC74}" srcOrd="2" destOrd="0" parTransId="{29F81F12-34D4-4D6C-8DE6-21F9CC9C99E1}" sibTransId="{4F1C05D7-B84F-4860-BBE9-95111B04F0B9}"/>
    <dgm:cxn modelId="{E00C28F6-E7E4-4782-8D58-DD10E5739720}" type="presOf" srcId="{6E45718F-AF04-47F4-B85E-D004E6F916B4}" destId="{9D55161D-FCAD-4CBF-AEFB-9AACF7BBF14F}" srcOrd="0" destOrd="0" presId="urn:microsoft.com/office/officeart/2005/8/layout/hProcess3"/>
    <dgm:cxn modelId="{7646E971-F13E-4709-A743-F00AB269A115}" srcId="{DCDCCDAF-A67F-4986-9AE0-565D3DBBA569}" destId="{AC791DF3-8DD0-4AEE-8988-24F97BA1F53E}" srcOrd="1" destOrd="0" parTransId="{90BE6049-9F6E-442D-B8F5-C398B116BE0B}" sibTransId="{02C27616-F98D-404E-A36A-FB4AF1C5B06E}"/>
    <dgm:cxn modelId="{81C556BC-DF36-441D-A058-8F5202918515}" type="presOf" srcId="{DCDCCDAF-A67F-4986-9AE0-565D3DBBA569}" destId="{6155EA18-B148-4EAA-9BC7-7E73D82D0952}" srcOrd="0" destOrd="0" presId="urn:microsoft.com/office/officeart/2005/8/layout/hProcess3"/>
    <dgm:cxn modelId="{CD72D945-D9E6-434B-B84F-28F7FE2B64E4}" type="presOf" srcId="{C4B2FFAD-4E71-47F3-ACEC-FFF461E0EC74}" destId="{D53606E9-3EBF-4279-BCF5-91F8CF05A3FC}" srcOrd="0" destOrd="0" presId="urn:microsoft.com/office/officeart/2005/8/layout/hProcess3"/>
    <dgm:cxn modelId="{9D14B096-8E93-482F-A50A-5A3B1CD90F02}" type="presParOf" srcId="{6155EA18-B148-4EAA-9BC7-7E73D82D0952}" destId="{630FEA10-0CFC-4EEF-88F6-EB323D9D0E58}" srcOrd="0" destOrd="0" presId="urn:microsoft.com/office/officeart/2005/8/layout/hProcess3"/>
    <dgm:cxn modelId="{90FCE73C-D6A1-4768-8E1B-3C2477971BF2}" type="presParOf" srcId="{6155EA18-B148-4EAA-9BC7-7E73D82D0952}" destId="{2B00819A-7A92-4AFD-BD69-FAA1FF4B90FA}" srcOrd="1" destOrd="0" presId="urn:microsoft.com/office/officeart/2005/8/layout/hProcess3"/>
    <dgm:cxn modelId="{F5AAB089-543C-4667-8315-496D078F2D81}" type="presParOf" srcId="{2B00819A-7A92-4AFD-BD69-FAA1FF4B90FA}" destId="{17D204E0-FA53-4F6E-920A-9DE8A15D13D9}" srcOrd="0" destOrd="0" presId="urn:microsoft.com/office/officeart/2005/8/layout/hProcess3"/>
    <dgm:cxn modelId="{A4D3410C-57C6-4941-A5FD-85B637280874}" type="presParOf" srcId="{2B00819A-7A92-4AFD-BD69-FAA1FF4B90FA}" destId="{59BE0056-B5E5-437C-A6DE-7EDC67F825DE}" srcOrd="1" destOrd="0" presId="urn:microsoft.com/office/officeart/2005/8/layout/hProcess3"/>
    <dgm:cxn modelId="{BE356021-5BD5-4189-9BDA-5F8CB014B1F3}" type="presParOf" srcId="{59BE0056-B5E5-437C-A6DE-7EDC67F825DE}" destId="{9150B5A3-7B4E-46E3-BF8B-0E2627317F74}" srcOrd="0" destOrd="0" presId="urn:microsoft.com/office/officeart/2005/8/layout/hProcess3"/>
    <dgm:cxn modelId="{5BD34142-2FAC-4F45-A494-EF42724A6E93}" type="presParOf" srcId="{59BE0056-B5E5-437C-A6DE-7EDC67F825DE}" destId="{9D55161D-FCAD-4CBF-AEFB-9AACF7BBF14F}" srcOrd="1" destOrd="0" presId="urn:microsoft.com/office/officeart/2005/8/layout/hProcess3"/>
    <dgm:cxn modelId="{F5022EDE-BB71-4FDE-B7A4-1F16C2D88EE5}" type="presParOf" srcId="{59BE0056-B5E5-437C-A6DE-7EDC67F825DE}" destId="{96F6D818-FF65-49C4-9B37-CB00127E1734}" srcOrd="2" destOrd="0" presId="urn:microsoft.com/office/officeart/2005/8/layout/hProcess3"/>
    <dgm:cxn modelId="{2033E0F2-B115-4A33-BB0F-6639BA8F67B4}" type="presParOf" srcId="{59BE0056-B5E5-437C-A6DE-7EDC67F825DE}" destId="{99AB2B2A-9D9B-4894-BF5F-7C18CF08D4C8}" srcOrd="3" destOrd="0" presId="urn:microsoft.com/office/officeart/2005/8/layout/hProcess3"/>
    <dgm:cxn modelId="{0A7E3E63-9759-466E-8CD7-4F6749A97B57}" type="presParOf" srcId="{2B00819A-7A92-4AFD-BD69-FAA1FF4B90FA}" destId="{E4CD8719-7CEE-4229-8E0A-94E346914626}" srcOrd="2" destOrd="0" presId="urn:microsoft.com/office/officeart/2005/8/layout/hProcess3"/>
    <dgm:cxn modelId="{C8C005AF-39BB-4E18-9166-18F7AA804550}" type="presParOf" srcId="{2B00819A-7A92-4AFD-BD69-FAA1FF4B90FA}" destId="{16E54D0F-06C7-445D-A0FD-2D88C14765F5}" srcOrd="3" destOrd="0" presId="urn:microsoft.com/office/officeart/2005/8/layout/hProcess3"/>
    <dgm:cxn modelId="{9C809F4E-4877-41E7-AFE1-D9A1ED4996B5}" type="presParOf" srcId="{16E54D0F-06C7-445D-A0FD-2D88C14765F5}" destId="{458E8977-4690-44BD-B490-130BFDACA4DD}" srcOrd="0" destOrd="0" presId="urn:microsoft.com/office/officeart/2005/8/layout/hProcess3"/>
    <dgm:cxn modelId="{48260B98-AEB1-4BE0-B791-1DEDD0FA041D}" type="presParOf" srcId="{16E54D0F-06C7-445D-A0FD-2D88C14765F5}" destId="{197506F9-563F-4EB6-A907-D5B3530829F3}" srcOrd="1" destOrd="0" presId="urn:microsoft.com/office/officeart/2005/8/layout/hProcess3"/>
    <dgm:cxn modelId="{E693F081-CFBC-4A73-9513-3C2E2C8DB2F1}" type="presParOf" srcId="{16E54D0F-06C7-445D-A0FD-2D88C14765F5}" destId="{CACBBD6C-EA26-4E0A-9DC1-EB060219D693}" srcOrd="2" destOrd="0" presId="urn:microsoft.com/office/officeart/2005/8/layout/hProcess3"/>
    <dgm:cxn modelId="{716B66E7-ACB7-4E62-867E-26EBF8D46EA4}" type="presParOf" srcId="{16E54D0F-06C7-445D-A0FD-2D88C14765F5}" destId="{A39B6268-BE90-4AAB-8A91-98AEDF2C5F98}" srcOrd="3" destOrd="0" presId="urn:microsoft.com/office/officeart/2005/8/layout/hProcess3"/>
    <dgm:cxn modelId="{83B0477E-8F48-4069-B664-EC7703B1D94C}" type="presParOf" srcId="{2B00819A-7A92-4AFD-BD69-FAA1FF4B90FA}" destId="{E13A4F64-7889-41AD-8708-296E84A0939B}" srcOrd="4" destOrd="0" presId="urn:microsoft.com/office/officeart/2005/8/layout/hProcess3"/>
    <dgm:cxn modelId="{809EBE5B-68DD-45AA-A6F1-84955D3E7C39}" type="presParOf" srcId="{2B00819A-7A92-4AFD-BD69-FAA1FF4B90FA}" destId="{E1BE73A6-2B32-4E5C-AAFA-49F7ED11A89C}" srcOrd="5" destOrd="0" presId="urn:microsoft.com/office/officeart/2005/8/layout/hProcess3"/>
    <dgm:cxn modelId="{93DD562F-7EB5-4C0A-8984-DDAF7F18C322}" type="presParOf" srcId="{E1BE73A6-2B32-4E5C-AAFA-49F7ED11A89C}" destId="{4D7FB9BF-546E-44BE-A4FB-1B9DC59D23CD}" srcOrd="0" destOrd="0" presId="urn:microsoft.com/office/officeart/2005/8/layout/hProcess3"/>
    <dgm:cxn modelId="{ED39D193-9938-42C3-83C7-B8E61FBA8448}" type="presParOf" srcId="{E1BE73A6-2B32-4E5C-AAFA-49F7ED11A89C}" destId="{D53606E9-3EBF-4279-BCF5-91F8CF05A3FC}" srcOrd="1" destOrd="0" presId="urn:microsoft.com/office/officeart/2005/8/layout/hProcess3"/>
    <dgm:cxn modelId="{CBDFF42C-D26E-4D2E-BC66-3941489C792F}" type="presParOf" srcId="{E1BE73A6-2B32-4E5C-AAFA-49F7ED11A89C}" destId="{5F51CD40-39ED-41F7-85EB-FB42002E3838}" srcOrd="2" destOrd="0" presId="urn:microsoft.com/office/officeart/2005/8/layout/hProcess3"/>
    <dgm:cxn modelId="{2D33CD3C-93BA-4FEA-8519-41732A938F81}" type="presParOf" srcId="{E1BE73A6-2B32-4E5C-AAFA-49F7ED11A89C}" destId="{85E767AA-5405-4028-B1C9-B60AC0B79D29}" srcOrd="3" destOrd="0" presId="urn:microsoft.com/office/officeart/2005/8/layout/hProcess3"/>
    <dgm:cxn modelId="{8F99981B-9065-4181-A992-BC3B0709F96B}" type="presParOf" srcId="{2B00819A-7A92-4AFD-BD69-FAA1FF4B90FA}" destId="{56DC2AF4-9EB4-47EE-91EB-976C9656B889}" srcOrd="6" destOrd="0" presId="urn:microsoft.com/office/officeart/2005/8/layout/hProcess3"/>
    <dgm:cxn modelId="{2E46B7D9-8E69-4B59-9266-C45BDE50EE6B}" type="presParOf" srcId="{2B00819A-7A92-4AFD-BD69-FAA1FF4B90FA}" destId="{392E8B58-5DA4-4772-B959-851C5F08BCF0}" srcOrd="7" destOrd="0" presId="urn:microsoft.com/office/officeart/2005/8/layout/hProcess3"/>
    <dgm:cxn modelId="{3036AD2C-07E1-4A56-AC4C-9404E1C80C9F}" type="presParOf" srcId="{2B00819A-7A92-4AFD-BD69-FAA1FF4B90FA}" destId="{F018AF26-E13E-4971-95A6-612FA6B9FC5A}" srcOrd="8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79D4897-202E-4F55-A221-A60F67D8AE5A}" type="doc">
      <dgm:prSet loTypeId="urn:microsoft.com/office/officeart/2005/8/layout/pyramid4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3ED2FE7-9CD0-43B5-BA8E-850A839895F8}">
      <dgm:prSet custT="1"/>
      <dgm:spPr>
        <a:solidFill>
          <a:schemeClr val="accent1">
            <a:lumMod val="75000"/>
          </a:schemeClr>
        </a:solidFill>
        <a:ln w="38100">
          <a:solidFill>
            <a:schemeClr val="tx1"/>
          </a:solidFill>
        </a:ln>
      </dgm:spPr>
      <dgm:t>
        <a:bodyPr/>
        <a:lstStyle/>
        <a:p>
          <a:pPr rtl="0"/>
          <a:r>
            <a:rPr lang="en-IN" sz="1600" dirty="0" smtClean="0"/>
            <a:t>Effective turnaround time</a:t>
          </a:r>
          <a:endParaRPr lang="en-US" sz="1600" dirty="0"/>
        </a:p>
      </dgm:t>
    </dgm:pt>
    <dgm:pt modelId="{CC9B313D-20A7-49A5-A0CE-F9657E0CEFE7}" type="parTrans" cxnId="{16246B3F-A0D9-447C-AE45-49335F4E7064}">
      <dgm:prSet/>
      <dgm:spPr/>
      <dgm:t>
        <a:bodyPr/>
        <a:lstStyle/>
        <a:p>
          <a:endParaRPr lang="en-US"/>
        </a:p>
      </dgm:t>
    </dgm:pt>
    <dgm:pt modelId="{CF29D9F7-F17C-4C26-A8AE-F262852B395C}" type="sibTrans" cxnId="{16246B3F-A0D9-447C-AE45-49335F4E7064}">
      <dgm:prSet/>
      <dgm:spPr/>
      <dgm:t>
        <a:bodyPr/>
        <a:lstStyle/>
        <a:p>
          <a:endParaRPr lang="en-US"/>
        </a:p>
      </dgm:t>
    </dgm:pt>
    <dgm:pt modelId="{E3ECB23F-151F-43F8-9E2C-CDE466232376}">
      <dgm:prSet custT="1"/>
      <dgm:spPr>
        <a:solidFill>
          <a:schemeClr val="accent1">
            <a:lumMod val="75000"/>
          </a:schemeClr>
        </a:solidFill>
        <a:ln w="38100">
          <a:solidFill>
            <a:schemeClr val="tx1"/>
          </a:solidFill>
        </a:ln>
      </dgm:spPr>
      <dgm:t>
        <a:bodyPr/>
        <a:lstStyle/>
        <a:p>
          <a:pPr rtl="0"/>
          <a:r>
            <a:rPr lang="en-IN" sz="1600" dirty="0" smtClean="0"/>
            <a:t>ISO15189</a:t>
          </a:r>
        </a:p>
        <a:p>
          <a:pPr rtl="0"/>
          <a:r>
            <a:rPr lang="en-IN" sz="1600" dirty="0" smtClean="0"/>
            <a:t>Accredited</a:t>
          </a:r>
          <a:endParaRPr lang="en-US" sz="1600" dirty="0"/>
        </a:p>
      </dgm:t>
    </dgm:pt>
    <dgm:pt modelId="{C74080D8-00D0-4DF3-BDA1-1D9D2E679842}" type="parTrans" cxnId="{048DC39D-A79F-4EAC-892B-D318909E9BD6}">
      <dgm:prSet/>
      <dgm:spPr/>
      <dgm:t>
        <a:bodyPr/>
        <a:lstStyle/>
        <a:p>
          <a:endParaRPr lang="en-US"/>
        </a:p>
      </dgm:t>
    </dgm:pt>
    <dgm:pt modelId="{5C0982B4-8966-4E8B-BBE8-A972D47E86DB}" type="sibTrans" cxnId="{048DC39D-A79F-4EAC-892B-D318909E9BD6}">
      <dgm:prSet/>
      <dgm:spPr/>
      <dgm:t>
        <a:bodyPr/>
        <a:lstStyle/>
        <a:p>
          <a:endParaRPr lang="en-US"/>
        </a:p>
      </dgm:t>
    </dgm:pt>
    <dgm:pt modelId="{1A15434F-E4FE-4B10-8754-05201882EA1B}">
      <dgm:prSet custT="1"/>
      <dgm:spPr>
        <a:solidFill>
          <a:schemeClr val="accent1">
            <a:lumMod val="75000"/>
          </a:schemeClr>
        </a:solidFill>
        <a:ln w="38100">
          <a:solidFill>
            <a:schemeClr val="tx1"/>
          </a:solidFill>
        </a:ln>
      </dgm:spPr>
      <dgm:t>
        <a:bodyPr/>
        <a:lstStyle/>
        <a:p>
          <a:pPr rtl="0"/>
          <a:r>
            <a:rPr lang="en-IN" sz="1600" dirty="0" smtClean="0"/>
            <a:t>No Conflict of Interest </a:t>
          </a:r>
          <a:endParaRPr lang="en-US" sz="1600" dirty="0"/>
        </a:p>
      </dgm:t>
    </dgm:pt>
    <dgm:pt modelId="{F3ACC921-99F9-4F43-AA70-4F7E00972B03}" type="parTrans" cxnId="{D06F4511-95E6-4385-9EF4-CE0B74DF5BDB}">
      <dgm:prSet/>
      <dgm:spPr/>
      <dgm:t>
        <a:bodyPr/>
        <a:lstStyle/>
        <a:p>
          <a:endParaRPr lang="en-US"/>
        </a:p>
      </dgm:t>
    </dgm:pt>
    <dgm:pt modelId="{0E7F4EE7-5523-481A-94CC-03DC7F139EE9}" type="sibTrans" cxnId="{D06F4511-95E6-4385-9EF4-CE0B74DF5BDB}">
      <dgm:prSet/>
      <dgm:spPr/>
      <dgm:t>
        <a:bodyPr/>
        <a:lstStyle/>
        <a:p>
          <a:endParaRPr lang="en-US"/>
        </a:p>
      </dgm:t>
    </dgm:pt>
    <dgm:pt modelId="{78D35177-D473-4A62-989A-A0E15C9AEF30}">
      <dgm:prSet custT="1"/>
      <dgm:spPr>
        <a:solidFill>
          <a:schemeClr val="accent1">
            <a:lumMod val="75000"/>
          </a:schemeClr>
        </a:solidFill>
        <a:ln w="38100">
          <a:solidFill>
            <a:schemeClr val="tx1"/>
          </a:solidFill>
        </a:ln>
      </dgm:spPr>
      <dgm:t>
        <a:bodyPr/>
        <a:lstStyle/>
        <a:p>
          <a:pPr rtl="0"/>
          <a:r>
            <a:rPr lang="en-IN" sz="1600" dirty="0" smtClean="0"/>
            <a:t>Compliance to Safety requirements </a:t>
          </a:r>
          <a:endParaRPr lang="en-US" sz="1600" dirty="0"/>
        </a:p>
      </dgm:t>
    </dgm:pt>
    <dgm:pt modelId="{700C07A6-457F-48F8-844C-054034218845}" type="parTrans" cxnId="{0D7E8E84-ABF5-4202-AC3B-F7435865589D}">
      <dgm:prSet/>
      <dgm:spPr/>
      <dgm:t>
        <a:bodyPr/>
        <a:lstStyle/>
        <a:p>
          <a:endParaRPr lang="en-US"/>
        </a:p>
      </dgm:t>
    </dgm:pt>
    <dgm:pt modelId="{5C033CD9-7AFF-4038-AB95-1BCD545BF9C2}" type="sibTrans" cxnId="{0D7E8E84-ABF5-4202-AC3B-F7435865589D}">
      <dgm:prSet/>
      <dgm:spPr/>
      <dgm:t>
        <a:bodyPr/>
        <a:lstStyle/>
        <a:p>
          <a:endParaRPr lang="en-US"/>
        </a:p>
      </dgm:t>
    </dgm:pt>
    <dgm:pt modelId="{1459CA2B-8899-4FF9-97A5-B7050763C2B8}">
      <dgm:prSet custT="1"/>
      <dgm:spPr>
        <a:solidFill>
          <a:schemeClr val="accent1">
            <a:lumMod val="75000"/>
          </a:schemeClr>
        </a:solidFill>
        <a:ln w="38100">
          <a:solidFill>
            <a:schemeClr val="tx1"/>
          </a:solidFill>
        </a:ln>
      </dgm:spPr>
      <dgm:t>
        <a:bodyPr/>
        <a:lstStyle/>
        <a:p>
          <a:pPr rtl="0"/>
          <a:r>
            <a:rPr lang="en-IN" sz="1600" dirty="0" smtClean="0"/>
            <a:t>Qualified and Competent Staff</a:t>
          </a:r>
          <a:endParaRPr lang="en-US" sz="1600" dirty="0"/>
        </a:p>
      </dgm:t>
    </dgm:pt>
    <dgm:pt modelId="{A75FE9C8-E286-4A69-8E0A-EFC461662A9B}" type="parTrans" cxnId="{3C572195-2C5F-4D70-A725-DD81EE6CC820}">
      <dgm:prSet/>
      <dgm:spPr/>
      <dgm:t>
        <a:bodyPr/>
        <a:lstStyle/>
        <a:p>
          <a:endParaRPr lang="en-US"/>
        </a:p>
      </dgm:t>
    </dgm:pt>
    <dgm:pt modelId="{B0D88B61-BC9F-4328-B090-4596474715BC}" type="sibTrans" cxnId="{3C572195-2C5F-4D70-A725-DD81EE6CC820}">
      <dgm:prSet/>
      <dgm:spPr/>
      <dgm:t>
        <a:bodyPr/>
        <a:lstStyle/>
        <a:p>
          <a:endParaRPr lang="en-US"/>
        </a:p>
      </dgm:t>
    </dgm:pt>
    <dgm:pt modelId="{D3AEEF13-734F-4AAB-82DC-65BB43F1572C}">
      <dgm:prSet custT="1"/>
      <dgm:spPr>
        <a:solidFill>
          <a:schemeClr val="accent1">
            <a:lumMod val="75000"/>
          </a:schemeClr>
        </a:solidFill>
        <a:ln w="38100">
          <a:solidFill>
            <a:schemeClr val="tx1"/>
          </a:solidFill>
        </a:ln>
      </dgm:spPr>
      <dgm:t>
        <a:bodyPr/>
        <a:lstStyle/>
        <a:p>
          <a:pPr rtl="0"/>
          <a:r>
            <a:rPr lang="en-IN" sz="1600" dirty="0" smtClean="0"/>
            <a:t>Quality Management System </a:t>
          </a:r>
          <a:endParaRPr lang="en-US" sz="1600" dirty="0"/>
        </a:p>
      </dgm:t>
    </dgm:pt>
    <dgm:pt modelId="{760B27F0-900E-4956-8223-A76A263552D1}" type="parTrans" cxnId="{7086741A-CB11-42CB-9F03-5791EEDA9F6D}">
      <dgm:prSet/>
      <dgm:spPr/>
      <dgm:t>
        <a:bodyPr/>
        <a:lstStyle/>
        <a:p>
          <a:endParaRPr lang="en-US"/>
        </a:p>
      </dgm:t>
    </dgm:pt>
    <dgm:pt modelId="{561B38BB-37DF-481F-AAE4-95E87A86EE61}" type="sibTrans" cxnId="{7086741A-CB11-42CB-9F03-5791EEDA9F6D}">
      <dgm:prSet/>
      <dgm:spPr/>
      <dgm:t>
        <a:bodyPr/>
        <a:lstStyle/>
        <a:p>
          <a:endParaRPr lang="en-US"/>
        </a:p>
      </dgm:t>
    </dgm:pt>
    <dgm:pt modelId="{FDC5FECD-27F9-4B58-AC1D-D799ECB3D819}">
      <dgm:prSet custT="1"/>
      <dgm:spPr>
        <a:solidFill>
          <a:schemeClr val="accent1">
            <a:lumMod val="75000"/>
          </a:schemeClr>
        </a:solidFill>
        <a:ln w="38100">
          <a:solidFill>
            <a:schemeClr val="tx1"/>
          </a:solidFill>
        </a:ln>
      </dgm:spPr>
      <dgm:t>
        <a:bodyPr/>
        <a:lstStyle/>
        <a:p>
          <a:pPr rtl="0"/>
          <a:r>
            <a:rPr lang="en-IN" sz="1600" dirty="0" smtClean="0"/>
            <a:t>Provides timely advisory services</a:t>
          </a:r>
          <a:endParaRPr lang="en-US" sz="1600" dirty="0"/>
        </a:p>
      </dgm:t>
    </dgm:pt>
    <dgm:pt modelId="{EDB85215-4FA8-40A1-85AB-1C77C499BD79}" type="parTrans" cxnId="{3E995AC4-70B7-427E-A272-1863903F4EBB}">
      <dgm:prSet/>
      <dgm:spPr/>
      <dgm:t>
        <a:bodyPr/>
        <a:lstStyle/>
        <a:p>
          <a:endParaRPr lang="en-US"/>
        </a:p>
      </dgm:t>
    </dgm:pt>
    <dgm:pt modelId="{5635FBC3-6D4F-4221-9D5F-5C34619A5C67}" type="sibTrans" cxnId="{3E995AC4-70B7-427E-A272-1863903F4EBB}">
      <dgm:prSet/>
      <dgm:spPr/>
      <dgm:t>
        <a:bodyPr/>
        <a:lstStyle/>
        <a:p>
          <a:endParaRPr lang="en-US"/>
        </a:p>
      </dgm:t>
    </dgm:pt>
    <dgm:pt modelId="{5D2FEF7D-484B-46DB-8B3F-B6B4A1EC7EE8}">
      <dgm:prSet custT="1"/>
      <dgm:spPr>
        <a:solidFill>
          <a:schemeClr val="accent1">
            <a:lumMod val="75000"/>
          </a:schemeClr>
        </a:solidFill>
        <a:ln w="38100">
          <a:solidFill>
            <a:schemeClr val="tx1"/>
          </a:solidFill>
        </a:ln>
      </dgm:spPr>
      <dgm:t>
        <a:bodyPr/>
        <a:lstStyle/>
        <a:p>
          <a:pPr rtl="0"/>
          <a:r>
            <a:rPr lang="en-US" sz="1600" dirty="0" smtClean="0"/>
            <a:t>EQA &amp; IQC practices  (</a:t>
          </a:r>
          <a:r>
            <a:rPr lang="en-IN" sz="1600" dirty="0" smtClean="0"/>
            <a:t>Precise and Accurate Testing Results)</a:t>
          </a:r>
          <a:endParaRPr lang="en-US" sz="1600" dirty="0"/>
        </a:p>
      </dgm:t>
    </dgm:pt>
    <dgm:pt modelId="{1FC0BFA9-6F0E-405D-84C7-A5F063678B11}" type="parTrans" cxnId="{1C68CCE0-4150-4E98-8F37-107909CA5927}">
      <dgm:prSet/>
      <dgm:spPr/>
      <dgm:t>
        <a:bodyPr/>
        <a:lstStyle/>
        <a:p>
          <a:endParaRPr lang="en-US"/>
        </a:p>
      </dgm:t>
    </dgm:pt>
    <dgm:pt modelId="{10CA7CB2-87FE-44A4-882F-FFC4BD6059E2}" type="sibTrans" cxnId="{1C68CCE0-4150-4E98-8F37-107909CA5927}">
      <dgm:prSet/>
      <dgm:spPr/>
      <dgm:t>
        <a:bodyPr/>
        <a:lstStyle/>
        <a:p>
          <a:endParaRPr lang="en-US"/>
        </a:p>
      </dgm:t>
    </dgm:pt>
    <dgm:pt modelId="{15D5017C-110F-470E-B4B4-9FC590FAB5FF}">
      <dgm:prSet/>
      <dgm:spPr/>
      <dgm:t>
        <a:bodyPr/>
        <a:lstStyle/>
        <a:p>
          <a:endParaRPr lang="en-US"/>
        </a:p>
      </dgm:t>
    </dgm:pt>
    <dgm:pt modelId="{E7C3A36E-7360-4FA2-81DC-5F0DB3DA4E89}" type="parTrans" cxnId="{BF503719-71DA-4BE3-B5EE-92E0F31A3961}">
      <dgm:prSet/>
      <dgm:spPr/>
      <dgm:t>
        <a:bodyPr/>
        <a:lstStyle/>
        <a:p>
          <a:endParaRPr lang="en-US"/>
        </a:p>
      </dgm:t>
    </dgm:pt>
    <dgm:pt modelId="{4F7A3D92-CBCF-43E1-8585-0D3D785D8DE6}" type="sibTrans" cxnId="{BF503719-71DA-4BE3-B5EE-92E0F31A3961}">
      <dgm:prSet/>
      <dgm:spPr/>
      <dgm:t>
        <a:bodyPr/>
        <a:lstStyle/>
        <a:p>
          <a:endParaRPr lang="en-US"/>
        </a:p>
      </dgm:t>
    </dgm:pt>
    <dgm:pt modelId="{E9007BBD-0BF8-4355-A152-68EA38A6B179}">
      <dgm:prSet/>
      <dgm:spPr/>
      <dgm:t>
        <a:bodyPr/>
        <a:lstStyle/>
        <a:p>
          <a:endParaRPr lang="en-US"/>
        </a:p>
      </dgm:t>
    </dgm:pt>
    <dgm:pt modelId="{49D9BEA1-CFE7-499C-B77D-A39FB0E16BF1}" type="parTrans" cxnId="{65018F73-E796-4F10-9F77-F10079E25F6F}">
      <dgm:prSet/>
      <dgm:spPr/>
      <dgm:t>
        <a:bodyPr/>
        <a:lstStyle/>
        <a:p>
          <a:endParaRPr lang="en-US"/>
        </a:p>
      </dgm:t>
    </dgm:pt>
    <dgm:pt modelId="{64E2D0A5-F645-48A9-BD8E-6050804D9AA1}" type="sibTrans" cxnId="{65018F73-E796-4F10-9F77-F10079E25F6F}">
      <dgm:prSet/>
      <dgm:spPr/>
      <dgm:t>
        <a:bodyPr/>
        <a:lstStyle/>
        <a:p>
          <a:endParaRPr lang="en-US"/>
        </a:p>
      </dgm:t>
    </dgm:pt>
    <dgm:pt modelId="{18E314A6-BC97-4A91-BFF7-B5F1D2628ED5}">
      <dgm:prSet/>
      <dgm:spPr/>
      <dgm:t>
        <a:bodyPr/>
        <a:lstStyle/>
        <a:p>
          <a:endParaRPr lang="en-US"/>
        </a:p>
      </dgm:t>
    </dgm:pt>
    <dgm:pt modelId="{C7D3BB3F-D545-4E8D-9CF8-7125125B42C7}" type="parTrans" cxnId="{005485A1-2F19-432C-B4E5-EF96EEA26ECC}">
      <dgm:prSet/>
      <dgm:spPr/>
      <dgm:t>
        <a:bodyPr/>
        <a:lstStyle/>
        <a:p>
          <a:endParaRPr lang="en-US"/>
        </a:p>
      </dgm:t>
    </dgm:pt>
    <dgm:pt modelId="{897DE712-638A-47A0-B727-E48EEF109666}" type="sibTrans" cxnId="{005485A1-2F19-432C-B4E5-EF96EEA26ECC}">
      <dgm:prSet/>
      <dgm:spPr/>
      <dgm:t>
        <a:bodyPr/>
        <a:lstStyle/>
        <a:p>
          <a:endParaRPr lang="en-US"/>
        </a:p>
      </dgm:t>
    </dgm:pt>
    <dgm:pt modelId="{4B011EED-8356-4BE0-A1AD-7AE0E8919084}">
      <dgm:prSet/>
      <dgm:spPr/>
      <dgm:t>
        <a:bodyPr/>
        <a:lstStyle/>
        <a:p>
          <a:endParaRPr lang="en-US"/>
        </a:p>
      </dgm:t>
    </dgm:pt>
    <dgm:pt modelId="{921AA310-1D3D-48E0-A921-6CA8EB6332C7}" type="parTrans" cxnId="{104924DA-4DC8-49B1-A5E5-D9FC0630937C}">
      <dgm:prSet/>
      <dgm:spPr/>
      <dgm:t>
        <a:bodyPr/>
        <a:lstStyle/>
        <a:p>
          <a:endParaRPr lang="en-US"/>
        </a:p>
      </dgm:t>
    </dgm:pt>
    <dgm:pt modelId="{EBA82A6C-77D5-4732-B228-A86165C6A120}" type="sibTrans" cxnId="{104924DA-4DC8-49B1-A5E5-D9FC0630937C}">
      <dgm:prSet/>
      <dgm:spPr/>
      <dgm:t>
        <a:bodyPr/>
        <a:lstStyle/>
        <a:p>
          <a:endParaRPr lang="en-US"/>
        </a:p>
      </dgm:t>
    </dgm:pt>
    <dgm:pt modelId="{B9EA9DC1-E51B-4E28-A87B-82798FA23DC6}">
      <dgm:prSet custT="1"/>
      <dgm:spPr>
        <a:solidFill>
          <a:schemeClr val="accent1">
            <a:lumMod val="75000"/>
          </a:schemeClr>
        </a:solidFill>
        <a:ln w="38100">
          <a:solidFill>
            <a:schemeClr val="tx1"/>
          </a:solidFill>
        </a:ln>
      </dgm:spPr>
      <dgm:t>
        <a:bodyPr/>
        <a:lstStyle/>
        <a:p>
          <a:pPr rtl="0"/>
          <a:r>
            <a:rPr lang="en-IN" sz="1600" dirty="0" smtClean="0"/>
            <a:t>Facility &amp; Equipment </a:t>
          </a:r>
          <a:r>
            <a:rPr lang="en-IN" sz="1600" dirty="0" err="1" smtClean="0"/>
            <a:t>Mngt</a:t>
          </a:r>
          <a:r>
            <a:rPr lang="en-IN" sz="1600" dirty="0" smtClean="0"/>
            <a:t>. Program in place</a:t>
          </a:r>
          <a:endParaRPr lang="en-US" sz="1600" dirty="0"/>
        </a:p>
      </dgm:t>
    </dgm:pt>
    <dgm:pt modelId="{70FA3258-DC03-49FE-9D7A-8FB2138CE286}" type="sibTrans" cxnId="{E2BB7A76-D261-48F3-9FC6-59BC64CF1E35}">
      <dgm:prSet/>
      <dgm:spPr/>
      <dgm:t>
        <a:bodyPr/>
        <a:lstStyle/>
        <a:p>
          <a:endParaRPr lang="en-US"/>
        </a:p>
      </dgm:t>
    </dgm:pt>
    <dgm:pt modelId="{7AE06B1A-CE38-404C-8DCE-41CD39259F71}" type="parTrans" cxnId="{E2BB7A76-D261-48F3-9FC6-59BC64CF1E35}">
      <dgm:prSet/>
      <dgm:spPr/>
      <dgm:t>
        <a:bodyPr/>
        <a:lstStyle/>
        <a:p>
          <a:endParaRPr lang="en-US"/>
        </a:p>
      </dgm:t>
    </dgm:pt>
    <dgm:pt modelId="{92798EB5-706A-4207-BBCB-189E61BA3493}" type="pres">
      <dgm:prSet presAssocID="{D79D4897-202E-4F55-A221-A60F67D8AE5A}" presName="compositeShape" presStyleCnt="0">
        <dgm:presLayoutVars>
          <dgm:chMax val="9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4600B07-4FB6-491B-A842-F679A86BCED3}" type="pres">
      <dgm:prSet presAssocID="{D79D4897-202E-4F55-A221-A60F67D8AE5A}" presName="triangle1" presStyleLbl="node1" presStyleIdx="0" presStyleCnt="9" custLinFactNeighborX="7825" custLinFactNeighborY="-14085">
        <dgm:presLayoutVars>
          <dgm:bulletEnabled val="1"/>
        </dgm:presLayoutVars>
      </dgm:prSet>
      <dgm:spPr>
        <a:prstGeom prst="foldedCorner">
          <a:avLst/>
        </a:prstGeom>
      </dgm:spPr>
      <dgm:t>
        <a:bodyPr/>
        <a:lstStyle/>
        <a:p>
          <a:endParaRPr lang="en-US"/>
        </a:p>
      </dgm:t>
    </dgm:pt>
    <dgm:pt modelId="{72073AEF-C908-48EC-98F1-C0E82DC2D1AE}" type="pres">
      <dgm:prSet presAssocID="{D79D4897-202E-4F55-A221-A60F67D8AE5A}" presName="triangle2" presStyleLbl="node1" presStyleIdx="1" presStyleCnt="9" custLinFactNeighborX="-36522" custLinFactNeighborY="-43077">
        <dgm:presLayoutVars>
          <dgm:bulletEnabled val="1"/>
        </dgm:presLayoutVars>
      </dgm:prSet>
      <dgm:spPr>
        <a:prstGeom prst="foldedCorner">
          <a:avLst/>
        </a:prstGeom>
      </dgm:spPr>
      <dgm:t>
        <a:bodyPr/>
        <a:lstStyle/>
        <a:p>
          <a:endParaRPr lang="en-US"/>
        </a:p>
      </dgm:t>
    </dgm:pt>
    <dgm:pt modelId="{3EE069DC-F5CB-4623-A776-F3CE0EE89ADA}" type="pres">
      <dgm:prSet presAssocID="{D79D4897-202E-4F55-A221-A60F67D8AE5A}" presName="triangle3" presStyleLbl="node1" presStyleIdx="2" presStyleCnt="9" custLinFactNeighborX="5477" custLinFactNeighborY="-7258">
        <dgm:presLayoutVars>
          <dgm:bulletEnabled val="1"/>
        </dgm:presLayoutVars>
      </dgm:prSet>
      <dgm:spPr>
        <a:prstGeom prst="foldedCorner">
          <a:avLst/>
        </a:prstGeom>
      </dgm:spPr>
      <dgm:t>
        <a:bodyPr/>
        <a:lstStyle/>
        <a:p>
          <a:endParaRPr lang="en-US"/>
        </a:p>
      </dgm:t>
    </dgm:pt>
    <dgm:pt modelId="{D8465F74-3EF9-4D8A-9789-F618AC79D476}" type="pres">
      <dgm:prSet presAssocID="{D79D4897-202E-4F55-A221-A60F67D8AE5A}" presName="triangle4" presStyleLbl="node1" presStyleIdx="3" presStyleCnt="9" custLinFactNeighborX="60870" custLinFactNeighborY="-64616">
        <dgm:presLayoutVars>
          <dgm:bulletEnabled val="1"/>
        </dgm:presLayoutVars>
      </dgm:prSet>
      <dgm:spPr>
        <a:prstGeom prst="foldedCorner">
          <a:avLst/>
        </a:prstGeom>
      </dgm:spPr>
      <dgm:t>
        <a:bodyPr/>
        <a:lstStyle/>
        <a:p>
          <a:endParaRPr lang="en-US"/>
        </a:p>
      </dgm:t>
    </dgm:pt>
    <dgm:pt modelId="{2075D358-7D2B-43BD-AEB6-6CB50ED0CD55}" type="pres">
      <dgm:prSet presAssocID="{D79D4897-202E-4F55-A221-A60F67D8AE5A}" presName="triangle5" presStyleLbl="node1" presStyleIdx="4" presStyleCnt="9" custLinFactNeighborX="92256" custLinFactNeighborY="-8875">
        <dgm:presLayoutVars>
          <dgm:bulletEnabled val="1"/>
        </dgm:presLayoutVars>
      </dgm:prSet>
      <dgm:spPr>
        <a:prstGeom prst="foldedCorner">
          <a:avLst/>
        </a:prstGeom>
      </dgm:spPr>
      <dgm:t>
        <a:bodyPr/>
        <a:lstStyle/>
        <a:p>
          <a:endParaRPr lang="en-US"/>
        </a:p>
      </dgm:t>
    </dgm:pt>
    <dgm:pt modelId="{E003B1CA-511C-4C63-8A2A-A28230016466}" type="pres">
      <dgm:prSet presAssocID="{D79D4897-202E-4F55-A221-A60F67D8AE5A}" presName="triangle6" presStyleLbl="node1" presStyleIdx="5" presStyleCnt="9" custLinFactNeighborX="-52298" custLinFactNeighborY="31816">
        <dgm:presLayoutVars>
          <dgm:bulletEnabled val="1"/>
        </dgm:presLayoutVars>
      </dgm:prSet>
      <dgm:spPr>
        <a:prstGeom prst="foldedCorner">
          <a:avLst/>
        </a:prstGeom>
      </dgm:spPr>
      <dgm:t>
        <a:bodyPr/>
        <a:lstStyle/>
        <a:p>
          <a:endParaRPr lang="en-US"/>
        </a:p>
      </dgm:t>
    </dgm:pt>
    <dgm:pt modelId="{C29F8324-681B-4EA6-BCA0-56A0C330AB32}" type="pres">
      <dgm:prSet presAssocID="{D79D4897-202E-4F55-A221-A60F67D8AE5A}" presName="triangle7" presStyleLbl="node1" presStyleIdx="6" presStyleCnt="9" custLinFactX="-46088" custLinFactNeighborX="-100000" custLinFactNeighborY="-68362">
        <dgm:presLayoutVars>
          <dgm:bulletEnabled val="1"/>
        </dgm:presLayoutVars>
      </dgm:prSet>
      <dgm:spPr>
        <a:prstGeom prst="foldedCorner">
          <a:avLst/>
        </a:prstGeom>
      </dgm:spPr>
      <dgm:t>
        <a:bodyPr/>
        <a:lstStyle/>
        <a:p>
          <a:endParaRPr lang="en-US"/>
        </a:p>
      </dgm:t>
    </dgm:pt>
    <dgm:pt modelId="{0EBF7D76-32C3-41DB-B0FA-0D36AE6ECCE5}" type="pres">
      <dgm:prSet presAssocID="{D79D4897-202E-4F55-A221-A60F67D8AE5A}" presName="triangle8" presStyleLbl="node1" presStyleIdx="7" presStyleCnt="9" custLinFactNeighborX="47166" custLinFactNeighborY="31816">
        <dgm:presLayoutVars>
          <dgm:bulletEnabled val="1"/>
        </dgm:presLayoutVars>
      </dgm:prSet>
      <dgm:spPr>
        <a:prstGeom prst="foldedCorner">
          <a:avLst/>
        </a:prstGeom>
      </dgm:spPr>
      <dgm:t>
        <a:bodyPr/>
        <a:lstStyle/>
        <a:p>
          <a:endParaRPr lang="en-US"/>
        </a:p>
      </dgm:t>
    </dgm:pt>
    <dgm:pt modelId="{624B4C6D-71D5-43AD-9DEC-EB987B288F46}" type="pres">
      <dgm:prSet presAssocID="{D79D4897-202E-4F55-A221-A60F67D8AE5A}" presName="triangle9" presStyleLbl="node1" presStyleIdx="8" presStyleCnt="9" custLinFactNeighborX="7449" custLinFactNeighborY="-61764">
        <dgm:presLayoutVars>
          <dgm:bulletEnabled val="1"/>
        </dgm:presLayoutVars>
      </dgm:prSet>
      <dgm:spPr>
        <a:prstGeom prst="foldedCorner">
          <a:avLst/>
        </a:prstGeom>
      </dgm:spPr>
      <dgm:t>
        <a:bodyPr/>
        <a:lstStyle/>
        <a:p>
          <a:endParaRPr lang="en-US"/>
        </a:p>
      </dgm:t>
    </dgm:pt>
  </dgm:ptLst>
  <dgm:cxnLst>
    <dgm:cxn modelId="{E92D1168-1DF6-4F10-8083-A3AF1DF11569}" type="presOf" srcId="{FDC5FECD-27F9-4B58-AC1D-D799ECB3D819}" destId="{0EBF7D76-32C3-41DB-B0FA-0D36AE6ECCE5}" srcOrd="0" destOrd="0" presId="urn:microsoft.com/office/officeart/2005/8/layout/pyramid4"/>
    <dgm:cxn modelId="{7086741A-CB11-42CB-9F03-5791EEDA9F6D}" srcId="{D79D4897-202E-4F55-A221-A60F67D8AE5A}" destId="{D3AEEF13-734F-4AAB-82DC-65BB43F1572C}" srcOrd="6" destOrd="0" parTransId="{760B27F0-900E-4956-8223-A76A263552D1}" sibTransId="{561B38BB-37DF-481F-AAE4-95E87A86EE61}"/>
    <dgm:cxn modelId="{5B34A5E4-D5EB-4CBE-92F1-D1B41AB3CC86}" type="presOf" srcId="{78D35177-D473-4A62-989A-A0E15C9AEF30}" destId="{D8465F74-3EF9-4D8A-9789-F618AC79D476}" srcOrd="0" destOrd="0" presId="urn:microsoft.com/office/officeart/2005/8/layout/pyramid4"/>
    <dgm:cxn modelId="{1452B911-A33F-4FEE-BA96-0D888D43F62F}" type="presOf" srcId="{E3ECB23F-151F-43F8-9E2C-CDE466232376}" destId="{72073AEF-C908-48EC-98F1-C0E82DC2D1AE}" srcOrd="0" destOrd="0" presId="urn:microsoft.com/office/officeart/2005/8/layout/pyramid4"/>
    <dgm:cxn modelId="{0D7E8E84-ABF5-4202-AC3B-F7435865589D}" srcId="{D79D4897-202E-4F55-A221-A60F67D8AE5A}" destId="{78D35177-D473-4A62-989A-A0E15C9AEF30}" srcOrd="3" destOrd="0" parTransId="{700C07A6-457F-48F8-844C-054034218845}" sibTransId="{5C033CD9-7AFF-4038-AB95-1BCD545BF9C2}"/>
    <dgm:cxn modelId="{6E48E887-9B65-4DB2-A57E-C242800541DB}" type="presOf" srcId="{C3ED2FE7-9CD0-43B5-BA8E-850A839895F8}" destId="{F4600B07-4FB6-491B-A842-F679A86BCED3}" srcOrd="0" destOrd="0" presId="urn:microsoft.com/office/officeart/2005/8/layout/pyramid4"/>
    <dgm:cxn modelId="{65018F73-E796-4F10-9F77-F10079E25F6F}" srcId="{D79D4897-202E-4F55-A221-A60F67D8AE5A}" destId="{E9007BBD-0BF8-4355-A152-68EA38A6B179}" srcOrd="10" destOrd="0" parTransId="{49D9BEA1-CFE7-499C-B77D-A39FB0E16BF1}" sibTransId="{64E2D0A5-F645-48A9-BD8E-6050804D9AA1}"/>
    <dgm:cxn modelId="{B3849425-FF17-401F-B323-BBBEBD7DD30E}" type="presOf" srcId="{1A15434F-E4FE-4B10-8754-05201882EA1B}" destId="{3EE069DC-F5CB-4623-A776-F3CE0EE89ADA}" srcOrd="0" destOrd="0" presId="urn:microsoft.com/office/officeart/2005/8/layout/pyramid4"/>
    <dgm:cxn modelId="{BF503719-71DA-4BE3-B5EE-92E0F31A3961}" srcId="{D79D4897-202E-4F55-A221-A60F67D8AE5A}" destId="{15D5017C-110F-470E-B4B4-9FC590FAB5FF}" srcOrd="9" destOrd="0" parTransId="{E7C3A36E-7360-4FA2-81DC-5F0DB3DA4E89}" sibTransId="{4F7A3D92-CBCF-43E1-8585-0D3D785D8DE6}"/>
    <dgm:cxn modelId="{D06F4511-95E6-4385-9EF4-CE0B74DF5BDB}" srcId="{D79D4897-202E-4F55-A221-A60F67D8AE5A}" destId="{1A15434F-E4FE-4B10-8754-05201882EA1B}" srcOrd="2" destOrd="0" parTransId="{F3ACC921-99F9-4F43-AA70-4F7E00972B03}" sibTransId="{0E7F4EE7-5523-481A-94CC-03DC7F139EE9}"/>
    <dgm:cxn modelId="{3E53DE66-F98B-44D1-BA54-17CC4623F0EA}" type="presOf" srcId="{B9EA9DC1-E51B-4E28-A87B-82798FA23DC6}" destId="{E003B1CA-511C-4C63-8A2A-A28230016466}" srcOrd="0" destOrd="0" presId="urn:microsoft.com/office/officeart/2005/8/layout/pyramid4"/>
    <dgm:cxn modelId="{048DC39D-A79F-4EAC-892B-D318909E9BD6}" srcId="{D79D4897-202E-4F55-A221-A60F67D8AE5A}" destId="{E3ECB23F-151F-43F8-9E2C-CDE466232376}" srcOrd="1" destOrd="0" parTransId="{C74080D8-00D0-4DF3-BDA1-1D9D2E679842}" sibTransId="{5C0982B4-8966-4E8B-BBE8-A972D47E86DB}"/>
    <dgm:cxn modelId="{1C68CCE0-4150-4E98-8F37-107909CA5927}" srcId="{D79D4897-202E-4F55-A221-A60F67D8AE5A}" destId="{5D2FEF7D-484B-46DB-8B3F-B6B4A1EC7EE8}" srcOrd="8" destOrd="0" parTransId="{1FC0BFA9-6F0E-405D-84C7-A5F063678B11}" sibTransId="{10CA7CB2-87FE-44A4-882F-FFC4BD6059E2}"/>
    <dgm:cxn modelId="{16246B3F-A0D9-447C-AE45-49335F4E7064}" srcId="{D79D4897-202E-4F55-A221-A60F67D8AE5A}" destId="{C3ED2FE7-9CD0-43B5-BA8E-850A839895F8}" srcOrd="0" destOrd="0" parTransId="{CC9B313D-20A7-49A5-A0CE-F9657E0CEFE7}" sibTransId="{CF29D9F7-F17C-4C26-A8AE-F262852B395C}"/>
    <dgm:cxn modelId="{3E995AC4-70B7-427E-A272-1863903F4EBB}" srcId="{D79D4897-202E-4F55-A221-A60F67D8AE5A}" destId="{FDC5FECD-27F9-4B58-AC1D-D799ECB3D819}" srcOrd="7" destOrd="0" parTransId="{EDB85215-4FA8-40A1-85AB-1C77C499BD79}" sibTransId="{5635FBC3-6D4F-4221-9D5F-5C34619A5C67}"/>
    <dgm:cxn modelId="{EEBC7093-3987-4F56-B5B2-665955823B8A}" type="presOf" srcId="{5D2FEF7D-484B-46DB-8B3F-B6B4A1EC7EE8}" destId="{624B4C6D-71D5-43AD-9DEC-EB987B288F46}" srcOrd="0" destOrd="0" presId="urn:microsoft.com/office/officeart/2005/8/layout/pyramid4"/>
    <dgm:cxn modelId="{104924DA-4DC8-49B1-A5E5-D9FC0630937C}" srcId="{D79D4897-202E-4F55-A221-A60F67D8AE5A}" destId="{4B011EED-8356-4BE0-A1AD-7AE0E8919084}" srcOrd="12" destOrd="0" parTransId="{921AA310-1D3D-48E0-A921-6CA8EB6332C7}" sibTransId="{EBA82A6C-77D5-4732-B228-A86165C6A120}"/>
    <dgm:cxn modelId="{654945A4-CAFC-4001-8F92-5864B43A9A0E}" type="presOf" srcId="{D79D4897-202E-4F55-A221-A60F67D8AE5A}" destId="{92798EB5-706A-4207-BBCB-189E61BA3493}" srcOrd="0" destOrd="0" presId="urn:microsoft.com/office/officeart/2005/8/layout/pyramid4"/>
    <dgm:cxn modelId="{E2BB7A76-D261-48F3-9FC6-59BC64CF1E35}" srcId="{D79D4897-202E-4F55-A221-A60F67D8AE5A}" destId="{B9EA9DC1-E51B-4E28-A87B-82798FA23DC6}" srcOrd="5" destOrd="0" parTransId="{7AE06B1A-CE38-404C-8DCE-41CD39259F71}" sibTransId="{70FA3258-DC03-49FE-9D7A-8FB2138CE286}"/>
    <dgm:cxn modelId="{005485A1-2F19-432C-B4E5-EF96EEA26ECC}" srcId="{D79D4897-202E-4F55-A221-A60F67D8AE5A}" destId="{18E314A6-BC97-4A91-BFF7-B5F1D2628ED5}" srcOrd="11" destOrd="0" parTransId="{C7D3BB3F-D545-4E8D-9CF8-7125125B42C7}" sibTransId="{897DE712-638A-47A0-B727-E48EEF109666}"/>
    <dgm:cxn modelId="{3C572195-2C5F-4D70-A725-DD81EE6CC820}" srcId="{D79D4897-202E-4F55-A221-A60F67D8AE5A}" destId="{1459CA2B-8899-4FF9-97A5-B7050763C2B8}" srcOrd="4" destOrd="0" parTransId="{A75FE9C8-E286-4A69-8E0A-EFC461662A9B}" sibTransId="{B0D88B61-BC9F-4328-B090-4596474715BC}"/>
    <dgm:cxn modelId="{A0155CA9-CA93-4E45-A44A-9AB7EE8AD24F}" type="presOf" srcId="{1459CA2B-8899-4FF9-97A5-B7050763C2B8}" destId="{2075D358-7D2B-43BD-AEB6-6CB50ED0CD55}" srcOrd="0" destOrd="0" presId="urn:microsoft.com/office/officeart/2005/8/layout/pyramid4"/>
    <dgm:cxn modelId="{BC32DAB7-09CD-4A90-9412-5DB469157820}" type="presOf" srcId="{D3AEEF13-734F-4AAB-82DC-65BB43F1572C}" destId="{C29F8324-681B-4EA6-BCA0-56A0C330AB32}" srcOrd="0" destOrd="0" presId="urn:microsoft.com/office/officeart/2005/8/layout/pyramid4"/>
    <dgm:cxn modelId="{C3432C43-A5AF-4ECE-9541-69CCE1B67674}" type="presParOf" srcId="{92798EB5-706A-4207-BBCB-189E61BA3493}" destId="{F4600B07-4FB6-491B-A842-F679A86BCED3}" srcOrd="0" destOrd="0" presId="urn:microsoft.com/office/officeart/2005/8/layout/pyramid4"/>
    <dgm:cxn modelId="{BF0EFCC5-24F2-43C4-A555-A5C0FEEBDF5D}" type="presParOf" srcId="{92798EB5-706A-4207-BBCB-189E61BA3493}" destId="{72073AEF-C908-48EC-98F1-C0E82DC2D1AE}" srcOrd="1" destOrd="0" presId="urn:microsoft.com/office/officeart/2005/8/layout/pyramid4"/>
    <dgm:cxn modelId="{17CE54A4-72A1-4DE9-9330-6E4D81BB627F}" type="presParOf" srcId="{92798EB5-706A-4207-BBCB-189E61BA3493}" destId="{3EE069DC-F5CB-4623-A776-F3CE0EE89ADA}" srcOrd="2" destOrd="0" presId="urn:microsoft.com/office/officeart/2005/8/layout/pyramid4"/>
    <dgm:cxn modelId="{5A78472A-7D00-410F-9181-C59AB6C66F3B}" type="presParOf" srcId="{92798EB5-706A-4207-BBCB-189E61BA3493}" destId="{D8465F74-3EF9-4D8A-9789-F618AC79D476}" srcOrd="3" destOrd="0" presId="urn:microsoft.com/office/officeart/2005/8/layout/pyramid4"/>
    <dgm:cxn modelId="{73273E82-4111-4A65-B4F8-C738C0371B84}" type="presParOf" srcId="{92798EB5-706A-4207-BBCB-189E61BA3493}" destId="{2075D358-7D2B-43BD-AEB6-6CB50ED0CD55}" srcOrd="4" destOrd="0" presId="urn:microsoft.com/office/officeart/2005/8/layout/pyramid4"/>
    <dgm:cxn modelId="{F86B14EB-1DD9-438D-8A61-B8D9185DA1E9}" type="presParOf" srcId="{92798EB5-706A-4207-BBCB-189E61BA3493}" destId="{E003B1CA-511C-4C63-8A2A-A28230016466}" srcOrd="5" destOrd="0" presId="urn:microsoft.com/office/officeart/2005/8/layout/pyramid4"/>
    <dgm:cxn modelId="{7AA26A30-0065-46BA-BCC9-CED8660DB686}" type="presParOf" srcId="{92798EB5-706A-4207-BBCB-189E61BA3493}" destId="{C29F8324-681B-4EA6-BCA0-56A0C330AB32}" srcOrd="6" destOrd="0" presId="urn:microsoft.com/office/officeart/2005/8/layout/pyramid4"/>
    <dgm:cxn modelId="{252769F2-E61A-4324-91F8-97BCB22FF8B4}" type="presParOf" srcId="{92798EB5-706A-4207-BBCB-189E61BA3493}" destId="{0EBF7D76-32C3-41DB-B0FA-0D36AE6ECCE5}" srcOrd="7" destOrd="0" presId="urn:microsoft.com/office/officeart/2005/8/layout/pyramid4"/>
    <dgm:cxn modelId="{257A6A38-FC52-46F2-ACDC-9CA9EAE96B6B}" type="presParOf" srcId="{92798EB5-706A-4207-BBCB-189E61BA3493}" destId="{624B4C6D-71D5-43AD-9DEC-EB987B288F46}" srcOrd="8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947320-2307-41EC-8D20-65967CC42D50}">
      <dsp:nvSpPr>
        <dsp:cNvPr id="0" name=""/>
        <dsp:cNvSpPr/>
      </dsp:nvSpPr>
      <dsp:spPr>
        <a:xfrm>
          <a:off x="4920706" y="2789360"/>
          <a:ext cx="2785958" cy="12716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Maintain QMS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Provide Safe work environment to lab staff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CME for lab staff </a:t>
          </a:r>
          <a:endParaRPr lang="en-US" sz="1400" kern="1200" dirty="0"/>
        </a:p>
      </dsp:txBody>
      <dsp:txXfrm>
        <a:off x="5784429" y="3135218"/>
        <a:ext cx="1894301" cy="897898"/>
      </dsp:txXfrm>
    </dsp:sp>
    <dsp:sp modelId="{E6E2F52B-6F8E-4775-8A46-9CF8D7D42133}">
      <dsp:nvSpPr>
        <dsp:cNvPr id="0" name=""/>
        <dsp:cNvSpPr/>
      </dsp:nvSpPr>
      <dsp:spPr>
        <a:xfrm>
          <a:off x="911123" y="2775537"/>
          <a:ext cx="2410992" cy="12716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Availability of Resources 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Implement QMS </a:t>
          </a:r>
          <a:endParaRPr lang="en-US" sz="1600" kern="1200" dirty="0"/>
        </a:p>
      </dsp:txBody>
      <dsp:txXfrm>
        <a:off x="939058" y="3121395"/>
        <a:ext cx="1631824" cy="897898"/>
      </dsp:txXfrm>
    </dsp:sp>
    <dsp:sp modelId="{D6E0ADC3-883B-4A6B-AB80-C04B4FEE433A}">
      <dsp:nvSpPr>
        <dsp:cNvPr id="0" name=""/>
        <dsp:cNvSpPr/>
      </dsp:nvSpPr>
      <dsp:spPr>
        <a:xfrm>
          <a:off x="5192547" y="448711"/>
          <a:ext cx="2449706" cy="14175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Communication with Physician and patient, if needed 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Request for additional Tests </a:t>
          </a:r>
          <a:endParaRPr lang="en-US" sz="1400" kern="1200" dirty="0"/>
        </a:p>
      </dsp:txBody>
      <dsp:txXfrm>
        <a:off x="5958597" y="479849"/>
        <a:ext cx="1652518" cy="1000870"/>
      </dsp:txXfrm>
    </dsp:sp>
    <dsp:sp modelId="{13E8D61E-821A-4365-87C5-2F6E638C55EF}">
      <dsp:nvSpPr>
        <dsp:cNvPr id="0" name=""/>
        <dsp:cNvSpPr/>
      </dsp:nvSpPr>
      <dsp:spPr>
        <a:xfrm>
          <a:off x="867237" y="418820"/>
          <a:ext cx="2089248" cy="16603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Clinical Interpretation Of Laboratory Data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Monitoring of Lab Processes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Establish QMS </a:t>
          </a:r>
          <a:endParaRPr lang="en-US" sz="1400" kern="1200" dirty="0"/>
        </a:p>
      </dsp:txBody>
      <dsp:txXfrm>
        <a:off x="903709" y="455292"/>
        <a:ext cx="1389529" cy="1172286"/>
      </dsp:txXfrm>
    </dsp:sp>
    <dsp:sp modelId="{09DC7090-A6D8-4C36-9501-94FFA3DF3727}">
      <dsp:nvSpPr>
        <dsp:cNvPr id="0" name=""/>
        <dsp:cNvSpPr/>
      </dsp:nvSpPr>
      <dsp:spPr>
        <a:xfrm>
          <a:off x="2301485" y="363165"/>
          <a:ext cx="1720757" cy="1720757"/>
        </a:xfrm>
        <a:prstGeom prst="pieWedg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1"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Professional &amp; Scientific </a:t>
          </a:r>
          <a:endParaRPr lang="en-US" sz="1400" kern="1200" dirty="0"/>
        </a:p>
      </dsp:txBody>
      <dsp:txXfrm>
        <a:off x="2805483" y="867163"/>
        <a:ext cx="1216759" cy="1216759"/>
      </dsp:txXfrm>
    </dsp:sp>
    <dsp:sp modelId="{49896CCE-C4EE-4220-B2EE-BA163FECACDD}">
      <dsp:nvSpPr>
        <dsp:cNvPr id="0" name=""/>
        <dsp:cNvSpPr/>
      </dsp:nvSpPr>
      <dsp:spPr>
        <a:xfrm rot="5400000">
          <a:off x="4040395" y="331950"/>
          <a:ext cx="1684449" cy="1783908"/>
        </a:xfrm>
        <a:prstGeom prst="pieWedg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1"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Consultative /Advisory</a:t>
          </a:r>
          <a:endParaRPr lang="en-US" sz="1400" kern="1200" dirty="0"/>
        </a:p>
      </dsp:txBody>
      <dsp:txXfrm rot="-5400000">
        <a:off x="3990666" y="875044"/>
        <a:ext cx="1261413" cy="1191085"/>
      </dsp:txXfrm>
    </dsp:sp>
    <dsp:sp modelId="{E74E5557-1018-4553-9D0A-7F4B68F7597D}">
      <dsp:nvSpPr>
        <dsp:cNvPr id="0" name=""/>
        <dsp:cNvSpPr/>
      </dsp:nvSpPr>
      <dsp:spPr>
        <a:xfrm rot="10800000">
          <a:off x="4022232" y="2035593"/>
          <a:ext cx="1760317" cy="1865593"/>
        </a:xfrm>
        <a:prstGeom prst="pieWedg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1"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Organization-al &amp; Educational </a:t>
          </a:r>
          <a:endParaRPr lang="en-US" sz="1400" kern="1200" dirty="0"/>
        </a:p>
      </dsp:txBody>
      <dsp:txXfrm rot="10800000">
        <a:off x="4022232" y="2035593"/>
        <a:ext cx="1244732" cy="1319173"/>
      </dsp:txXfrm>
    </dsp:sp>
    <dsp:sp modelId="{C8840262-B993-4581-ACE1-DE7C2C2A2C20}">
      <dsp:nvSpPr>
        <dsp:cNvPr id="0" name=""/>
        <dsp:cNvSpPr/>
      </dsp:nvSpPr>
      <dsp:spPr>
        <a:xfrm rot="16200000">
          <a:off x="2267242" y="2090012"/>
          <a:ext cx="1791858" cy="1718141"/>
        </a:xfrm>
        <a:prstGeom prst="pieWedg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1"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Administrative</a:t>
          </a:r>
          <a:endParaRPr lang="en-US" sz="1400" kern="1200" dirty="0"/>
        </a:p>
      </dsp:txBody>
      <dsp:txXfrm rot="5400000">
        <a:off x="2807333" y="2053154"/>
        <a:ext cx="1214909" cy="1267035"/>
      </dsp:txXfrm>
    </dsp:sp>
    <dsp:sp modelId="{9E91D8AB-70D1-4D6E-8FB6-CE429461199E}">
      <dsp:nvSpPr>
        <dsp:cNvPr id="0" name=""/>
        <dsp:cNvSpPr/>
      </dsp:nvSpPr>
      <dsp:spPr>
        <a:xfrm>
          <a:off x="3703440" y="1677931"/>
          <a:ext cx="594118" cy="516624"/>
        </a:xfrm>
        <a:prstGeom prst="circularArrow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1">
              <a:tint val="60000"/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</dsp:sp>
    <dsp:sp modelId="{AD8BBCA9-39C5-483E-A777-F7C25DBC9543}">
      <dsp:nvSpPr>
        <dsp:cNvPr id="0" name=""/>
        <dsp:cNvSpPr/>
      </dsp:nvSpPr>
      <dsp:spPr>
        <a:xfrm rot="10800000">
          <a:off x="3725179" y="1848363"/>
          <a:ext cx="594118" cy="516624"/>
        </a:xfrm>
        <a:prstGeom prst="circularArrow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1">
              <a:tint val="60000"/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18AF26-E13E-4971-95A6-612FA6B9FC5A}">
      <dsp:nvSpPr>
        <dsp:cNvPr id="0" name=""/>
        <dsp:cNvSpPr/>
      </dsp:nvSpPr>
      <dsp:spPr>
        <a:xfrm>
          <a:off x="21650" y="303"/>
          <a:ext cx="7364907" cy="360000"/>
        </a:xfrm>
        <a:prstGeom prst="rightArrow">
          <a:avLst/>
        </a:prstGeom>
        <a:solidFill>
          <a:schemeClr val="dk1"/>
        </a:solidFill>
        <a:ln w="19050" cap="flat" cmpd="sng" algn="ctr">
          <a:solidFill>
            <a:schemeClr val="lt1"/>
          </a:solidFill>
          <a:prstDash val="solid"/>
        </a:ln>
        <a:effectLst/>
      </dsp:spPr>
      <dsp:style>
        <a:lnRef idx="3">
          <a:schemeClr val="lt1"/>
        </a:lnRef>
        <a:fillRef idx="1">
          <a:schemeClr val="dk1"/>
        </a:fillRef>
        <a:effectRef idx="1">
          <a:schemeClr val="dk1"/>
        </a:effectRef>
        <a:fontRef idx="minor">
          <a:schemeClr val="lt1"/>
        </a:fontRef>
      </dsp:style>
    </dsp:sp>
    <dsp:sp modelId="{D53606E9-3EBF-4279-BCF5-91F8CF05A3FC}">
      <dsp:nvSpPr>
        <dsp:cNvPr id="0" name=""/>
        <dsp:cNvSpPr/>
      </dsp:nvSpPr>
      <dsp:spPr>
        <a:xfrm>
          <a:off x="5063334" y="250737"/>
          <a:ext cx="1892091" cy="1207024"/>
        </a:xfrm>
        <a:prstGeom prst="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57150" cap="flat" cmpd="sng" algn="ctr">
          <a:solidFill>
            <a:schemeClr val="tx1"/>
          </a:solidFill>
          <a:prstDash val="solid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0" tIns="162560" rIns="0" bIns="1625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Reagent</a:t>
          </a: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200" kern="1200" dirty="0" smtClean="0"/>
            <a:t>Maintenance of Cold chain</a:t>
          </a: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200" kern="1200" dirty="0" smtClean="0"/>
            <a:t>Long Expiry </a:t>
          </a: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200" kern="1200" dirty="0" smtClean="0"/>
            <a:t>Supply of Steady lots</a:t>
          </a: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200" kern="1200" dirty="0" smtClean="0"/>
            <a:t>Performance Characteristics   </a:t>
          </a:r>
          <a:endParaRPr lang="en-US" sz="1200" kern="1200" dirty="0"/>
        </a:p>
      </dsp:txBody>
      <dsp:txXfrm>
        <a:off x="5063334" y="250737"/>
        <a:ext cx="1892091" cy="1207024"/>
      </dsp:txXfrm>
    </dsp:sp>
    <dsp:sp modelId="{197506F9-563F-4EB6-A907-D5B3530829F3}">
      <dsp:nvSpPr>
        <dsp:cNvPr id="0" name=""/>
        <dsp:cNvSpPr/>
      </dsp:nvSpPr>
      <dsp:spPr>
        <a:xfrm>
          <a:off x="2838959" y="243205"/>
          <a:ext cx="1892091" cy="1248260"/>
        </a:xfrm>
        <a:prstGeom prst="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57150" cap="flat" cmpd="sng" algn="ctr">
          <a:solidFill>
            <a:schemeClr val="tx1"/>
          </a:solidFill>
          <a:prstDash val="solid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0" tIns="162560" rIns="0" bIns="1625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Consumables</a:t>
          </a: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200" kern="1200" dirty="0" smtClean="0"/>
            <a:t> Timely supply</a:t>
          </a: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200" kern="1200" dirty="0" smtClean="0"/>
            <a:t> Quantity  </a:t>
          </a:r>
          <a:endParaRPr lang="en-US" sz="1200" kern="1200" dirty="0"/>
        </a:p>
      </dsp:txBody>
      <dsp:txXfrm>
        <a:off x="2838959" y="243205"/>
        <a:ext cx="1892091" cy="1248260"/>
      </dsp:txXfrm>
    </dsp:sp>
    <dsp:sp modelId="{9D55161D-FCAD-4CBF-AEFB-9AACF7BBF14F}">
      <dsp:nvSpPr>
        <dsp:cNvPr id="0" name=""/>
        <dsp:cNvSpPr/>
      </dsp:nvSpPr>
      <dsp:spPr>
        <a:xfrm>
          <a:off x="614584" y="243205"/>
          <a:ext cx="1892091" cy="1207024"/>
        </a:xfrm>
        <a:prstGeom prst="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57150" cap="flat" cmpd="sng" algn="ctr">
          <a:solidFill>
            <a:schemeClr val="tx1"/>
          </a:solidFill>
          <a:prstDash val="solid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0" tIns="162560" rIns="0" bIns="1625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Equipment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 AMC/CMC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 Onsite Support Services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 Downtime etc. </a:t>
          </a:r>
          <a:endParaRPr lang="en-US" sz="1200" kern="1200" dirty="0"/>
        </a:p>
      </dsp:txBody>
      <dsp:txXfrm>
        <a:off x="614584" y="243205"/>
        <a:ext cx="1892091" cy="120702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600B07-4FB6-491B-A842-F679A86BCED3}">
      <dsp:nvSpPr>
        <dsp:cNvPr id="0" name=""/>
        <dsp:cNvSpPr/>
      </dsp:nvSpPr>
      <dsp:spPr>
        <a:xfrm>
          <a:off x="1878937" y="31085"/>
          <a:ext cx="1718433" cy="1718433"/>
        </a:xfrm>
        <a:prstGeom prst="foldedCorner">
          <a:avLst/>
        </a:prstGeom>
        <a:solidFill>
          <a:schemeClr val="accent1">
            <a:lumMod val="75000"/>
          </a:schemeClr>
        </a:solidFill>
        <a:ln w="381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600" kern="1200" dirty="0" smtClean="0"/>
            <a:t>Effective turnaround time</a:t>
          </a:r>
          <a:endParaRPr lang="en-US" sz="1600" kern="1200" dirty="0"/>
        </a:p>
      </dsp:txBody>
      <dsp:txXfrm>
        <a:off x="1878937" y="31085"/>
        <a:ext cx="1718433" cy="1432022"/>
      </dsp:txXfrm>
    </dsp:sp>
    <dsp:sp modelId="{72073AEF-C908-48EC-98F1-C0E82DC2D1AE}">
      <dsp:nvSpPr>
        <dsp:cNvPr id="0" name=""/>
        <dsp:cNvSpPr/>
      </dsp:nvSpPr>
      <dsp:spPr>
        <a:xfrm>
          <a:off x="257647" y="1251310"/>
          <a:ext cx="1718433" cy="1718433"/>
        </a:xfrm>
        <a:prstGeom prst="foldedCorner">
          <a:avLst/>
        </a:prstGeom>
        <a:solidFill>
          <a:schemeClr val="accent1">
            <a:lumMod val="75000"/>
          </a:schemeClr>
        </a:solidFill>
        <a:ln w="381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600" kern="1200" dirty="0" smtClean="0"/>
            <a:t>ISO15189</a:t>
          </a: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600" kern="1200" dirty="0" smtClean="0"/>
            <a:t>Accredited</a:t>
          </a:r>
          <a:endParaRPr lang="en-US" sz="1600" kern="1200" dirty="0"/>
        </a:p>
      </dsp:txBody>
      <dsp:txXfrm>
        <a:off x="257647" y="1251310"/>
        <a:ext cx="1718433" cy="1432022"/>
      </dsp:txXfrm>
    </dsp:sp>
    <dsp:sp modelId="{3EE069DC-F5CB-4623-A776-F3CE0EE89ADA}">
      <dsp:nvSpPr>
        <dsp:cNvPr id="0" name=""/>
        <dsp:cNvSpPr/>
      </dsp:nvSpPr>
      <dsp:spPr>
        <a:xfrm rot="10800000">
          <a:off x="1838588" y="1866835"/>
          <a:ext cx="1718433" cy="1718433"/>
        </a:xfrm>
        <a:prstGeom prst="foldedCorner">
          <a:avLst/>
        </a:prstGeom>
        <a:solidFill>
          <a:schemeClr val="accent1">
            <a:lumMod val="75000"/>
          </a:schemeClr>
        </a:solidFill>
        <a:ln w="381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600" kern="1200" dirty="0" smtClean="0"/>
            <a:t>No Conflict of Interest </a:t>
          </a:r>
          <a:endParaRPr lang="en-US" sz="1600" kern="1200" dirty="0"/>
        </a:p>
      </dsp:txBody>
      <dsp:txXfrm rot="10800000">
        <a:off x="1838588" y="2153246"/>
        <a:ext cx="1718433" cy="1432022"/>
      </dsp:txXfrm>
    </dsp:sp>
    <dsp:sp modelId="{D8465F74-3EF9-4D8A-9789-F618AC79D476}">
      <dsp:nvSpPr>
        <dsp:cNvPr id="0" name=""/>
        <dsp:cNvSpPr/>
      </dsp:nvSpPr>
      <dsp:spPr>
        <a:xfrm>
          <a:off x="3488940" y="881176"/>
          <a:ext cx="1718433" cy="1718433"/>
        </a:xfrm>
        <a:prstGeom prst="foldedCorner">
          <a:avLst/>
        </a:prstGeom>
        <a:solidFill>
          <a:schemeClr val="accent1">
            <a:lumMod val="75000"/>
          </a:schemeClr>
        </a:solidFill>
        <a:ln w="381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600" kern="1200" dirty="0" smtClean="0"/>
            <a:t>Compliance to Safety requirements </a:t>
          </a:r>
          <a:endParaRPr lang="en-US" sz="1600" kern="1200" dirty="0"/>
        </a:p>
      </dsp:txBody>
      <dsp:txXfrm>
        <a:off x="3488940" y="881176"/>
        <a:ext cx="1718433" cy="1432022"/>
      </dsp:txXfrm>
    </dsp:sp>
    <dsp:sp modelId="{2075D358-7D2B-43BD-AEB6-6CB50ED0CD55}">
      <dsp:nvSpPr>
        <dsp:cNvPr id="0" name=""/>
        <dsp:cNvSpPr/>
      </dsp:nvSpPr>
      <dsp:spPr>
        <a:xfrm>
          <a:off x="1611394" y="3557482"/>
          <a:ext cx="1718433" cy="1718433"/>
        </a:xfrm>
        <a:prstGeom prst="foldedCorner">
          <a:avLst/>
        </a:prstGeom>
        <a:solidFill>
          <a:schemeClr val="accent1">
            <a:lumMod val="75000"/>
          </a:schemeClr>
        </a:solidFill>
        <a:ln w="381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600" kern="1200" dirty="0" smtClean="0"/>
            <a:t>Qualified and Competent Staff</a:t>
          </a:r>
          <a:endParaRPr lang="en-US" sz="1600" kern="1200" dirty="0"/>
        </a:p>
      </dsp:txBody>
      <dsp:txXfrm>
        <a:off x="1611394" y="3557482"/>
        <a:ext cx="1718433" cy="1432022"/>
      </dsp:txXfrm>
    </dsp:sp>
    <dsp:sp modelId="{E003B1CA-511C-4C63-8A2A-A28230016466}">
      <dsp:nvSpPr>
        <dsp:cNvPr id="0" name=""/>
        <dsp:cNvSpPr/>
      </dsp:nvSpPr>
      <dsp:spPr>
        <a:xfrm rot="10800000">
          <a:off x="0" y="3983119"/>
          <a:ext cx="1718433" cy="1718433"/>
        </a:xfrm>
        <a:prstGeom prst="foldedCorner">
          <a:avLst/>
        </a:prstGeom>
        <a:solidFill>
          <a:schemeClr val="accent1">
            <a:lumMod val="75000"/>
          </a:schemeClr>
        </a:solidFill>
        <a:ln w="381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600" kern="1200" dirty="0" smtClean="0"/>
            <a:t>Facility &amp; Equipment </a:t>
          </a:r>
          <a:r>
            <a:rPr lang="en-IN" sz="1600" kern="1200" dirty="0" err="1" smtClean="0"/>
            <a:t>Mngt</a:t>
          </a:r>
          <a:r>
            <a:rPr lang="en-IN" sz="1600" kern="1200" dirty="0" smtClean="0"/>
            <a:t>. Program in place</a:t>
          </a:r>
          <a:endParaRPr lang="en-US" sz="1600" kern="1200" dirty="0"/>
        </a:p>
      </dsp:txBody>
      <dsp:txXfrm rot="10800000">
        <a:off x="0" y="4269530"/>
        <a:ext cx="1718433" cy="1432022"/>
      </dsp:txXfrm>
    </dsp:sp>
    <dsp:sp modelId="{C29F8324-681B-4EA6-BCA0-56A0C330AB32}">
      <dsp:nvSpPr>
        <dsp:cNvPr id="0" name=""/>
        <dsp:cNvSpPr/>
      </dsp:nvSpPr>
      <dsp:spPr>
        <a:xfrm>
          <a:off x="0" y="2535237"/>
          <a:ext cx="1718433" cy="1718433"/>
        </a:xfrm>
        <a:prstGeom prst="foldedCorner">
          <a:avLst/>
        </a:prstGeom>
        <a:solidFill>
          <a:schemeClr val="accent1">
            <a:lumMod val="75000"/>
          </a:schemeClr>
        </a:solidFill>
        <a:ln w="381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600" kern="1200" dirty="0" smtClean="0"/>
            <a:t>Quality Management System </a:t>
          </a:r>
          <a:endParaRPr lang="en-US" sz="1600" kern="1200" dirty="0"/>
        </a:p>
      </dsp:txBody>
      <dsp:txXfrm>
        <a:off x="0" y="2535237"/>
        <a:ext cx="1718433" cy="1432022"/>
      </dsp:txXfrm>
    </dsp:sp>
    <dsp:sp modelId="{0EBF7D76-32C3-41DB-B0FA-0D36AE6ECCE5}">
      <dsp:nvSpPr>
        <dsp:cNvPr id="0" name=""/>
        <dsp:cNvSpPr/>
      </dsp:nvSpPr>
      <dsp:spPr>
        <a:xfrm rot="10800000">
          <a:off x="3414203" y="3983119"/>
          <a:ext cx="1718433" cy="1718433"/>
        </a:xfrm>
        <a:prstGeom prst="foldedCorner">
          <a:avLst/>
        </a:prstGeom>
        <a:solidFill>
          <a:schemeClr val="accent1">
            <a:lumMod val="75000"/>
          </a:schemeClr>
        </a:solidFill>
        <a:ln w="381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600" kern="1200" dirty="0" smtClean="0"/>
            <a:t>Provides timely advisory services</a:t>
          </a:r>
          <a:endParaRPr lang="en-US" sz="1600" kern="1200" dirty="0"/>
        </a:p>
      </dsp:txBody>
      <dsp:txXfrm rot="10800000">
        <a:off x="3414203" y="4269530"/>
        <a:ext cx="1718433" cy="1432022"/>
      </dsp:txXfrm>
    </dsp:sp>
    <dsp:sp modelId="{624B4C6D-71D5-43AD-9DEC-EB987B288F46}">
      <dsp:nvSpPr>
        <dsp:cNvPr id="0" name=""/>
        <dsp:cNvSpPr/>
      </dsp:nvSpPr>
      <dsp:spPr>
        <a:xfrm>
          <a:off x="3488940" y="2648619"/>
          <a:ext cx="1718433" cy="1718433"/>
        </a:xfrm>
        <a:prstGeom prst="foldedCorner">
          <a:avLst/>
        </a:prstGeom>
        <a:solidFill>
          <a:schemeClr val="accent1">
            <a:lumMod val="75000"/>
          </a:schemeClr>
        </a:solidFill>
        <a:ln w="381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EQA &amp; IQC practices  (</a:t>
          </a:r>
          <a:r>
            <a:rPr lang="en-IN" sz="1600" kern="1200" dirty="0" smtClean="0"/>
            <a:t>Precise and Accurate Testing Results)</a:t>
          </a:r>
          <a:endParaRPr lang="en-US" sz="1600" kern="1200" dirty="0"/>
        </a:p>
      </dsp:txBody>
      <dsp:txXfrm>
        <a:off x="3488940" y="2648619"/>
        <a:ext cx="1718433" cy="14320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24D05A89-81E7-46E6-972B-8A95A6AEF04F}" type="datetimeFigureOut">
              <a:rPr lang="en-US" smtClean="0"/>
              <a:t>3/23/2018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41697-EC3A-436B-88B5-2877AD0FBE2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5508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05A89-81E7-46E6-972B-8A95A6AEF04F}" type="datetimeFigureOut">
              <a:rPr lang="en-US" smtClean="0"/>
              <a:t>3/23/2018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41697-EC3A-436B-88B5-2877AD0FB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409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05A89-81E7-46E6-972B-8A95A6AEF04F}" type="datetimeFigureOut">
              <a:rPr lang="en-US" smtClean="0"/>
              <a:t>3/23/2018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41697-EC3A-436B-88B5-2877AD0FBE2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4800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05A89-81E7-46E6-972B-8A95A6AEF04F}" type="datetimeFigureOut">
              <a:rPr lang="en-US" smtClean="0"/>
              <a:t>3/23/2018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41697-EC3A-436B-88B5-2877AD0FB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356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05A89-81E7-46E6-972B-8A95A6AEF04F}" type="datetimeFigureOut">
              <a:rPr lang="en-US" smtClean="0"/>
              <a:t>3/23/2018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41697-EC3A-436B-88B5-2877AD0FBE2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7326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05A89-81E7-46E6-972B-8A95A6AEF04F}" type="datetimeFigureOut">
              <a:rPr lang="en-US" smtClean="0"/>
              <a:t>3/23/2018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41697-EC3A-436B-88B5-2877AD0FB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853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05A89-81E7-46E6-972B-8A95A6AEF04F}" type="datetimeFigureOut">
              <a:rPr lang="en-US" smtClean="0"/>
              <a:t>3/23/2018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41697-EC3A-436B-88B5-2877AD0FB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392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05A89-81E7-46E6-972B-8A95A6AEF04F}" type="datetimeFigureOut">
              <a:rPr lang="en-US" smtClean="0"/>
              <a:t>3/23/2018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41697-EC3A-436B-88B5-2877AD0FB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266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05A89-81E7-46E6-972B-8A95A6AEF04F}" type="datetimeFigureOut">
              <a:rPr lang="en-US" smtClean="0"/>
              <a:t>3/23/2018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41697-EC3A-436B-88B5-2877AD0FB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118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05A89-81E7-46E6-972B-8A95A6AEF04F}" type="datetimeFigureOut">
              <a:rPr lang="en-US" smtClean="0"/>
              <a:t>3/23/2018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41697-EC3A-436B-88B5-2877AD0FB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345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05A89-81E7-46E6-972B-8A95A6AEF04F}" type="datetimeFigureOut">
              <a:rPr lang="en-US" smtClean="0"/>
              <a:t>3/23/2018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41697-EC3A-436B-88B5-2877AD0FBE2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4718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24D05A89-81E7-46E6-972B-8A95A6AEF04F}" type="datetimeFigureOut">
              <a:rPr lang="en-US" smtClean="0"/>
              <a:t>3/23/2018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F8941697-EC3A-436B-88B5-2877AD0FBE2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4749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General Elements for Establishment </a:t>
            </a:r>
            <a:r>
              <a:rPr lang="en-US" smtClean="0"/>
              <a:t>of QMS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B0F0"/>
                </a:solidFill>
              </a:rPr>
              <a:t>ISO 15189</a:t>
            </a:r>
            <a:endParaRPr lang="en-US" sz="36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296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2745" y="338081"/>
            <a:ext cx="7290054" cy="1499616"/>
          </a:xfrm>
        </p:spPr>
        <p:txBody>
          <a:bodyPr/>
          <a:lstStyle/>
          <a:p>
            <a:r>
              <a:rPr lang="en-US" dirty="0" smtClean="0"/>
              <a:t>Quality Policy &amp; Objectives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57199" y="1692876"/>
            <a:ext cx="8254315" cy="4409545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 smtClean="0"/>
              <a:t> The </a:t>
            </a:r>
            <a:r>
              <a:rPr lang="en-US" sz="2400" dirty="0"/>
              <a:t>quality policy is the mission statement and expresses the intent of the management to establish a </a:t>
            </a:r>
            <a:r>
              <a:rPr lang="en-US" sz="2400" dirty="0" smtClean="0"/>
              <a:t>QMS 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 It should be</a:t>
            </a:r>
          </a:p>
          <a:p>
            <a:pPr lvl="2">
              <a:buFont typeface="Wingdings" pitchFamily="2" charset="2"/>
              <a:buChar char="§"/>
            </a:pPr>
            <a:r>
              <a:rPr lang="en-US" sz="1800" dirty="0" smtClean="0"/>
              <a:t>Appropriate to the services </a:t>
            </a:r>
            <a:endParaRPr lang="en-US" sz="1800" dirty="0"/>
          </a:p>
          <a:p>
            <a:pPr lvl="2">
              <a:buFont typeface="Wingdings" pitchFamily="2" charset="2"/>
              <a:buChar char="§"/>
            </a:pPr>
            <a:r>
              <a:rPr lang="en-US" sz="1800" dirty="0" smtClean="0"/>
              <a:t>Include commitment to good professional practice, quality of examinations, complies with the International Standard and continual improvement of the quality of laboratory services</a:t>
            </a:r>
          </a:p>
          <a:p>
            <a:pPr lvl="2">
              <a:buFont typeface="Wingdings" pitchFamily="2" charset="2"/>
              <a:buChar char="§"/>
            </a:pPr>
            <a:r>
              <a:rPr lang="en-US" sz="1800" dirty="0" smtClean="0"/>
              <a:t>Provide a framework for establishing and reviewing quality objectives</a:t>
            </a:r>
          </a:p>
          <a:p>
            <a:pPr lvl="2">
              <a:buFont typeface="Wingdings" pitchFamily="2" charset="2"/>
              <a:buChar char="§"/>
            </a:pPr>
            <a:r>
              <a:rPr lang="en-US" sz="1800" dirty="0" smtClean="0"/>
              <a:t>Communicated and understood within the organization</a:t>
            </a:r>
          </a:p>
          <a:p>
            <a:pPr lvl="2">
              <a:buFont typeface="Wingdings" pitchFamily="2" charset="2"/>
              <a:buChar char="§"/>
            </a:pPr>
            <a:r>
              <a:rPr lang="en-US" sz="1800" dirty="0" smtClean="0"/>
              <a:t>Reviewed for continuing suitability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 Lab should establish quality objectives in alignment with Quality policy and meet the needs and requirements of the user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 Should be measurable and consistent with the quality policies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69006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Image result for Quality Policy and Objectiv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016" y="1270229"/>
            <a:ext cx="5099341" cy="3363919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5475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624" y="409725"/>
            <a:ext cx="7290054" cy="1499616"/>
          </a:xfrm>
        </p:spPr>
        <p:txBody>
          <a:bodyPr/>
          <a:lstStyle/>
          <a:p>
            <a:r>
              <a:rPr lang="en-US" dirty="0" smtClean="0"/>
              <a:t>External Services &amp; Supplies 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400051" y="1690688"/>
            <a:ext cx="7886700" cy="3029229"/>
          </a:xfrm>
        </p:spPr>
        <p:txBody>
          <a:bodyPr>
            <a:normAutofit/>
          </a:bodyPr>
          <a:lstStyle/>
          <a:p>
            <a:r>
              <a:rPr lang="en-IN" dirty="0"/>
              <a:t>The laboratory should </a:t>
            </a:r>
            <a:r>
              <a:rPr lang="en-IN" dirty="0" smtClean="0"/>
              <a:t>have a procedure to select </a:t>
            </a:r>
            <a:r>
              <a:rPr lang="en-IN" dirty="0"/>
              <a:t>and approve suppliers </a:t>
            </a:r>
            <a:endParaRPr lang="en-IN" dirty="0" smtClean="0"/>
          </a:p>
          <a:p>
            <a:r>
              <a:rPr lang="en-IN" dirty="0" smtClean="0"/>
              <a:t>The services should be timely evaluated</a:t>
            </a:r>
          </a:p>
          <a:p>
            <a:r>
              <a:rPr lang="en-IN" dirty="0" smtClean="0"/>
              <a:t>The external services includes </a:t>
            </a:r>
            <a:r>
              <a:rPr lang="en-IN" dirty="0"/>
              <a:t>equipment, reagents and consumable </a:t>
            </a:r>
            <a:r>
              <a:rPr lang="en-IN" dirty="0" smtClean="0"/>
              <a:t>supplies</a:t>
            </a:r>
          </a:p>
          <a:p>
            <a:r>
              <a:rPr lang="en-IN" dirty="0" smtClean="0"/>
              <a:t>Ensure </a:t>
            </a:r>
            <a:r>
              <a:rPr lang="en-IN" dirty="0"/>
              <a:t>quality assurance in </a:t>
            </a:r>
            <a:r>
              <a:rPr lang="en-IN" dirty="0" smtClean="0"/>
              <a:t>every aspect </a:t>
            </a:r>
            <a:r>
              <a:rPr lang="en-IN" dirty="0"/>
              <a:t>of lab </a:t>
            </a:r>
            <a:r>
              <a:rPr lang="en-IN" dirty="0" smtClean="0"/>
              <a:t>operations</a:t>
            </a:r>
            <a:endParaRPr lang="en-IN" dirty="0"/>
          </a:p>
          <a:p>
            <a:endParaRPr lang="en-IN" dirty="0" smtClean="0"/>
          </a:p>
        </p:txBody>
      </p:sp>
      <p:graphicFrame>
        <p:nvGraphicFramePr>
          <p:cNvPr id="16" name="Diagram 15"/>
          <p:cNvGraphicFramePr/>
          <p:nvPr>
            <p:extLst>
              <p:ext uri="{D42A27DB-BD31-4B8C-83A1-F6EECF244321}">
                <p14:modId xmlns:p14="http://schemas.microsoft.com/office/powerpoint/2010/main" val="594165507"/>
              </p:ext>
            </p:extLst>
          </p:nvPr>
        </p:nvGraphicFramePr>
        <p:xfrm>
          <a:off x="628650" y="4827494"/>
          <a:ext cx="7408209" cy="17346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58115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2764" y="879764"/>
            <a:ext cx="5541818" cy="5541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06972" y="805217"/>
            <a:ext cx="3911905" cy="6514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US" sz="4400" cap="all" spc="1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Service Agreements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9541" y="1919448"/>
            <a:ext cx="8037914" cy="644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</a:pPr>
            <a:r>
              <a:rPr lang="en-US" sz="2000" dirty="0"/>
              <a:t>The lab should have policy and procedures for preparation and review of service agreements with its users</a:t>
            </a:r>
          </a:p>
          <a:p>
            <a: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</a:pPr>
            <a:r>
              <a:rPr lang="en-US" sz="2000" dirty="0" smtClean="0"/>
              <a:t>Patient </a:t>
            </a:r>
            <a:r>
              <a:rPr lang="en-US" sz="2000" dirty="0"/>
              <a:t>test request is a service agreement that the lab acknowledges to be committed for</a:t>
            </a:r>
            <a:r>
              <a:rPr lang="en-US" sz="2000" dirty="0" smtClean="0"/>
              <a:t>!</a:t>
            </a:r>
            <a:endParaRPr lang="en-US" sz="2000" dirty="0"/>
          </a:p>
          <a:p>
            <a:pPr marL="91440" indent="-9144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</a:pPr>
            <a:r>
              <a:rPr lang="en-US" sz="2000" dirty="0"/>
              <a:t>Few conditions must be met:</a:t>
            </a:r>
          </a:p>
          <a:p>
            <a:pPr marL="548640" lvl="2" indent="-9144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</a:pPr>
            <a:r>
              <a:rPr lang="en-US" sz="2000" dirty="0" smtClean="0"/>
              <a:t>Meets requirements </a:t>
            </a:r>
            <a:r>
              <a:rPr lang="en-US" sz="2000" dirty="0"/>
              <a:t>of users and lab </a:t>
            </a:r>
          </a:p>
          <a:p>
            <a:pPr marL="548640" lvl="2" indent="-9144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</a:pPr>
            <a:r>
              <a:rPr lang="en-US" sz="2000" dirty="0"/>
              <a:t>Adequate resources with the lab</a:t>
            </a:r>
          </a:p>
          <a:p>
            <a:pPr marL="548640" lvl="2" indent="-9144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</a:pPr>
            <a:r>
              <a:rPr lang="en-US" sz="2000" dirty="0"/>
              <a:t>Skill and technical expertise to perform the test requested</a:t>
            </a:r>
          </a:p>
          <a:p>
            <a:pPr marL="548640" lvl="2" indent="-9144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</a:pPr>
            <a:r>
              <a:rPr lang="en-US" sz="2000" dirty="0"/>
              <a:t>Test as per intended use</a:t>
            </a:r>
          </a:p>
          <a:p>
            <a:pPr marL="548640" lvl="2" indent="-9144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</a:pPr>
            <a:r>
              <a:rPr lang="en-US" sz="2000" dirty="0"/>
              <a:t>Pre-information to users by lab in case of deviations from agreement</a:t>
            </a:r>
          </a:p>
          <a:p>
            <a:pPr marL="548640" lvl="2" indent="-9144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</a:pPr>
            <a:r>
              <a:rPr lang="en-US" sz="2000" dirty="0"/>
              <a:t>Reference to referred lab/consultant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sz="2000" dirty="0">
              <a:solidFill>
                <a:srgbClr val="0070C0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endParaRPr lang="en-US" sz="2000" dirty="0" smtClean="0">
              <a:solidFill>
                <a:srgbClr val="0070C0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endParaRPr lang="en-US" sz="2000" dirty="0" smtClean="0">
              <a:solidFill>
                <a:srgbClr val="0070C0"/>
              </a:solidFill>
            </a:endParaRPr>
          </a:p>
          <a:p>
            <a:endParaRPr lang="en-US" sz="2000" dirty="0">
              <a:solidFill>
                <a:srgbClr val="0070C0"/>
              </a:solidFill>
            </a:endParaRPr>
          </a:p>
          <a:p>
            <a:endParaRPr lang="en-US" sz="2000" dirty="0" smtClean="0">
              <a:solidFill>
                <a:srgbClr val="0070C0"/>
              </a:solidFill>
            </a:endParaRPr>
          </a:p>
          <a:p>
            <a:endParaRPr lang="en-US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460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924" y="457200"/>
            <a:ext cx="4668300" cy="16002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Referral Laboratories </a:t>
            </a:r>
            <a:endParaRPr lang="en-US" sz="4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481923" y="2164975"/>
            <a:ext cx="2949178" cy="4545105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400" dirty="0"/>
              <a:t>Referral laboratory is an external laboratory to which a sample or sub-sample is submitted for a supplementary or confirmatory examination and is considered to have a similar or preferably better quality system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Implies to </a:t>
            </a:r>
            <a:r>
              <a:rPr lang="en-US" sz="2400" b="1" dirty="0" smtClean="0"/>
              <a:t>Sample referral not patient referra</a:t>
            </a:r>
            <a:r>
              <a:rPr lang="en-US" sz="2400" b="1" dirty="0"/>
              <a:t>l</a:t>
            </a:r>
          </a:p>
        </p:txBody>
      </p:sp>
      <p:graphicFrame>
        <p:nvGraphicFramePr>
          <p:cNvPr id="8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2118054"/>
              </p:ext>
            </p:extLst>
          </p:nvPr>
        </p:nvGraphicFramePr>
        <p:xfrm>
          <a:off x="3579019" y="1008528"/>
          <a:ext cx="5207374" cy="57015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19772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Legal and ethical requirements should be followed strictly</a:t>
            </a:r>
          </a:p>
          <a:p>
            <a:r>
              <a:rPr lang="en-US" dirty="0" smtClean="0"/>
              <a:t>Every lab should define Quality Policy and Quality Objectives </a:t>
            </a:r>
          </a:p>
          <a:p>
            <a:r>
              <a:rPr lang="en-US" dirty="0" smtClean="0"/>
              <a:t>Organogram should be displayed in lab</a:t>
            </a:r>
          </a:p>
          <a:p>
            <a:r>
              <a:rPr lang="en-US" dirty="0" smtClean="0"/>
              <a:t>Role of Laboratory director, quality manager and technical manager is essential to establish, maintain and implement QMS </a:t>
            </a:r>
          </a:p>
          <a:p>
            <a:r>
              <a:rPr lang="en-US" dirty="0" smtClean="0"/>
              <a:t>Fulfillment of referral services in accordance with lab defined criteria</a:t>
            </a:r>
          </a:p>
          <a:p>
            <a:r>
              <a:rPr lang="en-US" dirty="0" smtClean="0"/>
              <a:t>Evaluation of external services and supplies </a:t>
            </a:r>
          </a:p>
        </p:txBody>
      </p:sp>
    </p:spTree>
    <p:extLst>
      <p:ext uri="{BB962C8B-B14F-4D97-AF65-F5344CB8AC3E}">
        <p14:creationId xmlns:p14="http://schemas.microsoft.com/office/powerpoint/2010/main" val="3157611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578224"/>
            <a:ext cx="7886700" cy="559873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13800" dirty="0" smtClean="0"/>
          </a:p>
          <a:p>
            <a:pPr marL="0" indent="0" algn="ctr">
              <a:buNone/>
            </a:pPr>
            <a:r>
              <a:rPr lang="en-US" sz="13800" dirty="0" smtClean="0"/>
              <a:t>Thanks</a:t>
            </a:r>
            <a:endParaRPr lang="en-US" sz="13800" dirty="0"/>
          </a:p>
        </p:txBody>
      </p:sp>
    </p:spTree>
    <p:extLst>
      <p:ext uri="{BB962C8B-B14F-4D97-AF65-F5344CB8AC3E}">
        <p14:creationId xmlns:p14="http://schemas.microsoft.com/office/powerpoint/2010/main" val="1070469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533400"/>
            <a:ext cx="7162800" cy="554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858741" y="453224"/>
            <a:ext cx="2544417" cy="150279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65286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815" y="251584"/>
            <a:ext cx="7290054" cy="1499616"/>
          </a:xfrm>
        </p:spPr>
        <p:txBody>
          <a:bodyPr/>
          <a:lstStyle/>
          <a:p>
            <a:r>
              <a:rPr lang="en-US" dirty="0" smtClean="0"/>
              <a:t>Contents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6312" y="1668160"/>
            <a:ext cx="7671569" cy="402336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 Legal &amp; Ethical Requirements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 Workflow, Assigning responsibilities and authorities </a:t>
            </a:r>
          </a:p>
          <a:p>
            <a:pPr lvl="3">
              <a:buFont typeface="Wingdings" pitchFamily="2" charset="2"/>
              <a:buChar char="§"/>
            </a:pPr>
            <a:r>
              <a:rPr lang="en-US" sz="2400" dirty="0" smtClean="0"/>
              <a:t>Organogram </a:t>
            </a:r>
          </a:p>
          <a:p>
            <a:pPr lvl="3">
              <a:buFont typeface="Wingdings" pitchFamily="2" charset="2"/>
              <a:buChar char="§"/>
            </a:pPr>
            <a:r>
              <a:rPr lang="en-US" sz="2400" dirty="0" smtClean="0"/>
              <a:t>Laboratory Director</a:t>
            </a:r>
          </a:p>
          <a:p>
            <a:pPr lvl="3">
              <a:buFont typeface="Wingdings" pitchFamily="2" charset="2"/>
              <a:buChar char="§"/>
            </a:pPr>
            <a:r>
              <a:rPr lang="en-US" sz="2400" dirty="0" smtClean="0"/>
              <a:t>Quality &amp; Technical Manager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Referral Laboratories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 Service Agreements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 External Services &amp; Supplies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 Summary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43845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Legal </a:t>
            </a:r>
            <a:r>
              <a:rPr lang="en-US" dirty="0" smtClean="0"/>
              <a:t>Requirements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026" y="1828800"/>
            <a:ext cx="8431306" cy="42358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i="1" dirty="0" smtClean="0"/>
              <a:t>Legal entity is an association, corporation, partnership, proprietorship, trust, or an individual, that has legal standing in the eyes of law.</a:t>
            </a:r>
          </a:p>
          <a:p>
            <a:pPr marL="0" lvl="0" indent="0">
              <a:buNone/>
            </a:pPr>
            <a:r>
              <a:rPr lang="en-IN" dirty="0" smtClean="0"/>
              <a:t>- Laboratory </a:t>
            </a:r>
            <a:r>
              <a:rPr lang="en-IN" dirty="0"/>
              <a:t>should comply with local / regional / national requirements, as applicable. </a:t>
            </a:r>
            <a:endParaRPr lang="en-IN" dirty="0" smtClean="0"/>
          </a:p>
          <a:p>
            <a:pPr marL="0" lvl="0" indent="0">
              <a:buNone/>
            </a:pPr>
            <a:r>
              <a:rPr lang="en-IN" dirty="0" smtClean="0"/>
              <a:t>- A </a:t>
            </a:r>
            <a:r>
              <a:rPr lang="en-IN" dirty="0"/>
              <a:t>few statutory compliances have been listed below:</a:t>
            </a:r>
            <a:endParaRPr lang="en-US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IN" sz="2000" dirty="0"/>
              <a:t>No objection certificate from the Competent Fire Authority</a:t>
            </a:r>
            <a:endParaRPr lang="en-US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IN" sz="2000" dirty="0"/>
              <a:t>Authorisation under Bio-medical Waste Management Rules, 2016 </a:t>
            </a:r>
            <a:endParaRPr lang="en-US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IN" sz="2000" dirty="0"/>
              <a:t>Clearance from State Pollution Control </a:t>
            </a:r>
            <a:r>
              <a:rPr lang="en-IN" sz="2000" dirty="0" smtClean="0"/>
              <a:t>Board </a:t>
            </a:r>
            <a:endParaRPr lang="en-US" sz="2000" dirty="0" smtClean="0"/>
          </a:p>
          <a:p>
            <a:pPr marL="0" indent="0">
              <a:buNone/>
            </a:pPr>
            <a:r>
              <a:rPr lang="en-US" dirty="0" smtClean="0"/>
              <a:t>- Other statutory requirements as per the state and national guidelines should also be followed.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28650" y="5661211"/>
            <a:ext cx="7732059" cy="8068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i="1" dirty="0" smtClean="0"/>
              <a:t>(All district hospitals are government concerns and do not require separate legal identities</a:t>
            </a:r>
            <a:r>
              <a:rPr lang="en-IN" dirty="0" smtClean="0"/>
              <a:t>) </a:t>
            </a: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246087"/>
            <a:ext cx="2343150" cy="108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516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389" y="5257800"/>
            <a:ext cx="8743950" cy="1488985"/>
          </a:xfrm>
        </p:spPr>
        <p:txBody>
          <a:bodyPr>
            <a:noAutofit/>
          </a:bodyPr>
          <a:lstStyle/>
          <a:p>
            <a:pPr algn="ctr"/>
            <a:r>
              <a:rPr lang="en-IN" sz="2800" i="1" dirty="0" smtClean="0"/>
              <a:t>Excerpts from annexure </a:t>
            </a:r>
            <a:r>
              <a:rPr lang="en-IN" sz="2800" i="1" dirty="0"/>
              <a:t>8, p.102, ‘List of statutory </a:t>
            </a:r>
            <a:r>
              <a:rPr lang="en-IN" sz="2800" i="1" dirty="0" smtClean="0"/>
              <a:t>compliances – </a:t>
            </a:r>
            <a:r>
              <a:rPr lang="en-US" sz="2800" i="1" dirty="0"/>
              <a:t>Indian Public Health Standards (IPHS): Guidelines for </a:t>
            </a:r>
            <a:r>
              <a:rPr lang="en-US" sz="2800" i="1" dirty="0" smtClean="0"/>
              <a:t>Sub-District/Sub-Divisional Hospitals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6029" t="14705" r="27059" b="18383"/>
          <a:stretch/>
        </p:blipFill>
        <p:spPr>
          <a:xfrm>
            <a:off x="282389" y="297860"/>
            <a:ext cx="8461561" cy="4959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855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124" y="808851"/>
            <a:ext cx="7680180" cy="1325563"/>
          </a:xfrm>
        </p:spPr>
        <p:txBody>
          <a:bodyPr/>
          <a:lstStyle/>
          <a:p>
            <a:r>
              <a:rPr lang="en-US" dirty="0" smtClean="0"/>
              <a:t>Ethical Conduct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604" y="2820999"/>
            <a:ext cx="4444252" cy="3968522"/>
          </a:xfrm>
        </p:spPr>
        <p:txBody>
          <a:bodyPr/>
          <a:lstStyle/>
          <a:p>
            <a:r>
              <a:rPr lang="en-US" dirty="0"/>
              <a:t>A discipline dealing with what is good and bad, with moral duty and obligation</a:t>
            </a:r>
            <a:r>
              <a:rPr lang="en-US" dirty="0" smtClean="0"/>
              <a:t>.”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“The set of moral principles by which people conduct themselves personally, socially or professionally</a:t>
            </a:r>
            <a:r>
              <a:rPr lang="en-US" dirty="0" smtClean="0"/>
              <a:t>.”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4541074"/>
              </p:ext>
            </p:extLst>
          </p:nvPr>
        </p:nvGraphicFramePr>
        <p:xfrm>
          <a:off x="5150222" y="2455901"/>
          <a:ext cx="3550023" cy="4168590"/>
        </p:xfrm>
        <a:graphic>
          <a:graphicData uri="http://schemas.openxmlformats.org/drawingml/2006/table">
            <a:tbl>
              <a:tblPr firstRow="1" firstCol="1" bandRow="1">
                <a:tableStyleId>{5FD0F851-EC5A-4D38-B0AD-8093EC10F338}</a:tableStyleId>
              </a:tblPr>
              <a:tblGrid>
                <a:gridCol w="3550023"/>
              </a:tblGrid>
              <a:tr h="41605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chemeClr val="bg1"/>
                          </a:solidFill>
                          <a:effectLst/>
                        </a:rPr>
                        <a:t>Principle In Laboratory Ethics </a:t>
                      </a:r>
                      <a:endParaRPr lang="en-US" sz="18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</a:tr>
              <a:tr h="41694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dirty="0">
                          <a:effectLst/>
                        </a:rPr>
                        <a:t>Maintain Confidence in the Lab</a:t>
                      </a:r>
                      <a:endParaRPr lang="en-US" sz="1600" dirty="0"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</a:tr>
              <a:tr h="41694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dirty="0">
                          <a:effectLst/>
                        </a:rPr>
                        <a:t>Maintain Confidentiality </a:t>
                      </a:r>
                      <a:endParaRPr lang="en-US" sz="1600" dirty="0"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8580" marR="68580" marT="0" marB="0"/>
                </a:tc>
              </a:tr>
              <a:tr h="41694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dirty="0">
                          <a:effectLst/>
                        </a:rPr>
                        <a:t>Avoid conflict of </a:t>
                      </a:r>
                      <a:r>
                        <a:rPr lang="en-IN" sz="1800" dirty="0" smtClean="0">
                          <a:effectLst/>
                        </a:rPr>
                        <a:t>Interest</a:t>
                      </a:r>
                      <a:endParaRPr lang="en-US" sz="1600" dirty="0"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8580" marR="68580" marT="0" marB="0"/>
                </a:tc>
              </a:tr>
              <a:tr h="41694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dirty="0">
                          <a:effectLst/>
                        </a:rPr>
                        <a:t>Statutory compliances </a:t>
                      </a:r>
                      <a:endParaRPr lang="en-US" sz="1600" dirty="0"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8580" marR="68580" marT="0" marB="0"/>
                </a:tc>
              </a:tr>
              <a:tr h="41694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dirty="0" smtClean="0">
                          <a:effectLst/>
                        </a:rPr>
                        <a:t>Autonomy</a:t>
                      </a:r>
                      <a:endParaRPr lang="en-US" sz="1400" dirty="0"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8580" marR="68580" marT="0" marB="0"/>
                </a:tc>
              </a:tr>
              <a:tr h="416948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dirty="0" smtClean="0">
                          <a:effectLst/>
                        </a:rPr>
                        <a:t>Beneficence</a:t>
                      </a:r>
                      <a:endParaRPr lang="en-US" sz="1400" dirty="0" smtClean="0"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8580" marR="68580" marT="0" marB="0"/>
                </a:tc>
              </a:tr>
              <a:tr h="41694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dirty="0" smtClean="0">
                          <a:effectLst/>
                        </a:rPr>
                        <a:t>Non-maleficence</a:t>
                      </a:r>
                      <a:endParaRPr lang="en-US" sz="1400" dirty="0"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8580" marR="68580" marT="0" marB="0"/>
                </a:tc>
              </a:tr>
              <a:tr h="416948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dirty="0" smtClean="0">
                          <a:effectLst/>
                        </a:rPr>
                        <a:t>Justice</a:t>
                      </a:r>
                      <a:endParaRPr lang="en-US" sz="1400" dirty="0" smtClean="0"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8580" marR="68580" marT="0" marB="0"/>
                </a:tc>
              </a:tr>
              <a:tr h="41694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0028" y="345334"/>
            <a:ext cx="4040217" cy="1949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365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418" y="451362"/>
            <a:ext cx="3738282" cy="1069974"/>
          </a:xfrm>
        </p:spPr>
        <p:txBody>
          <a:bodyPr>
            <a:normAutofit/>
          </a:bodyPr>
          <a:lstStyle/>
          <a:p>
            <a:r>
              <a:rPr lang="en-US" sz="5400" dirty="0" smtClean="0"/>
              <a:t>Organogram </a:t>
            </a:r>
            <a:endParaRPr lang="en-US" sz="5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5640" b="5640"/>
          <a:stretch>
            <a:fillRect/>
          </a:stretch>
        </p:blipFill>
        <p:spPr>
          <a:xfrm>
            <a:off x="4303602" y="242049"/>
            <a:ext cx="4840398" cy="630667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512985" y="1502049"/>
            <a:ext cx="3603268" cy="4498974"/>
          </a:xfrm>
        </p:spPr>
        <p:txBody>
          <a:bodyPr>
            <a:noAutofit/>
          </a:bodyPr>
          <a:lstStyle/>
          <a:p>
            <a:pPr algn="just"/>
            <a:r>
              <a:rPr lang="en-US" sz="2000" b="1" dirty="0"/>
              <a:t>Organizational chart defines </a:t>
            </a:r>
            <a:endParaRPr lang="en-US" sz="2000" b="1" dirty="0" smtClean="0"/>
          </a:p>
          <a:p>
            <a:pPr marL="342900" indent="-342900" algn="just">
              <a:buFontTx/>
              <a:buChar char="-"/>
            </a:pPr>
            <a:r>
              <a:rPr lang="en-US" sz="2000" dirty="0" smtClean="0"/>
              <a:t>the work path flow </a:t>
            </a:r>
            <a:r>
              <a:rPr lang="en-US" sz="2000" dirty="0"/>
              <a:t>for the organization; </a:t>
            </a:r>
            <a:endParaRPr lang="en-US" sz="2000" dirty="0" smtClean="0"/>
          </a:p>
          <a:p>
            <a:pPr marL="342900" indent="-342900" algn="just">
              <a:buFontTx/>
              <a:buChar char="-"/>
            </a:pPr>
            <a:r>
              <a:rPr lang="en-US" sz="2000" dirty="0" smtClean="0"/>
              <a:t>organizes </a:t>
            </a:r>
            <a:r>
              <a:rPr lang="en-US" sz="2000" dirty="0"/>
              <a:t>jobs along lines of authority; defines reporting structure and span of control; </a:t>
            </a:r>
            <a:endParaRPr lang="en-US" sz="2000" dirty="0" smtClean="0"/>
          </a:p>
          <a:p>
            <a:pPr marL="342900" indent="-342900" algn="just">
              <a:buFontTx/>
              <a:buChar char="-"/>
            </a:pPr>
            <a:r>
              <a:rPr lang="en-US" sz="2000" dirty="0" smtClean="0"/>
              <a:t>defines </a:t>
            </a:r>
            <a:r>
              <a:rPr lang="en-US" sz="2000" dirty="0"/>
              <a:t>authority to make decisions and accountability for results; </a:t>
            </a:r>
            <a:endParaRPr lang="en-US" sz="2000" dirty="0" smtClean="0"/>
          </a:p>
          <a:p>
            <a:pPr marL="342900" indent="-342900" algn="just">
              <a:buFontTx/>
              <a:buChar char="-"/>
            </a:pPr>
            <a:r>
              <a:rPr lang="en-US" sz="2000" dirty="0" smtClean="0"/>
              <a:t>works </a:t>
            </a:r>
            <a:r>
              <a:rPr lang="en-US" sz="2000" dirty="0"/>
              <a:t>together with job descriptions to define the working structure of the organization. </a:t>
            </a:r>
            <a:endParaRPr lang="en-US" sz="2000" dirty="0" smtClean="0"/>
          </a:p>
          <a:p>
            <a:pPr algn="just"/>
            <a:r>
              <a:rPr lang="en-US" sz="1100" dirty="0" smtClean="0"/>
              <a:t>(</a:t>
            </a:r>
            <a:r>
              <a:rPr lang="en-US" sz="1100" dirty="0"/>
              <a:t>Laboratory Quality Management System Handbook, WHO)</a:t>
            </a:r>
          </a:p>
        </p:txBody>
      </p:sp>
    </p:spTree>
    <p:extLst>
      <p:ext uri="{BB962C8B-B14F-4D97-AF65-F5344CB8AC3E}">
        <p14:creationId xmlns:p14="http://schemas.microsoft.com/office/powerpoint/2010/main" val="2330452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773" y="309282"/>
            <a:ext cx="8147742" cy="697753"/>
          </a:xfrm>
        </p:spPr>
        <p:txBody>
          <a:bodyPr>
            <a:normAutofit/>
          </a:bodyPr>
          <a:lstStyle/>
          <a:p>
            <a:pPr algn="l"/>
            <a:r>
              <a:rPr lang="en-US" sz="4400" dirty="0" smtClean="0"/>
              <a:t>Laboratory Director</a:t>
            </a:r>
            <a:endParaRPr lang="en-US" sz="4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395416" y="1255805"/>
            <a:ext cx="8346037" cy="1036918"/>
          </a:xfrm>
        </p:spPr>
        <p:txBody>
          <a:bodyPr>
            <a:noAutofit/>
          </a:bodyPr>
          <a:lstStyle/>
          <a:p>
            <a:r>
              <a:rPr lang="en-IN" sz="2400" dirty="0"/>
              <a:t>A LABORATORY DIRECTOR </a:t>
            </a:r>
            <a:r>
              <a:rPr lang="en-IN" sz="2400" dirty="0" smtClean="0"/>
              <a:t>is </a:t>
            </a:r>
            <a:r>
              <a:rPr lang="en-IN" sz="2400" dirty="0"/>
              <a:t>a person/persons who </a:t>
            </a:r>
            <a:r>
              <a:rPr lang="en-IN" sz="2400" dirty="0" smtClean="0"/>
              <a:t>directs </a:t>
            </a:r>
            <a:r>
              <a:rPr lang="en-IN" sz="2400" dirty="0"/>
              <a:t>the laboratory with the competence and skills and delegated responsibility for the services. </a:t>
            </a:r>
            <a:endParaRPr lang="en-US" sz="2400" dirty="0"/>
          </a:p>
          <a:p>
            <a:r>
              <a:rPr lang="en-IN" sz="2400" dirty="0"/>
              <a:t>		</a:t>
            </a:r>
            <a:endParaRPr lang="en-US" sz="2400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783078664"/>
              </p:ext>
            </p:extLst>
          </p:nvPr>
        </p:nvGraphicFramePr>
        <p:xfrm>
          <a:off x="389965" y="2248930"/>
          <a:ext cx="8001000" cy="40711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36106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4529" y="474005"/>
            <a:ext cx="7290054" cy="1499616"/>
          </a:xfrm>
        </p:spPr>
        <p:txBody>
          <a:bodyPr/>
          <a:lstStyle/>
          <a:p>
            <a:r>
              <a:rPr lang="en-US" dirty="0" smtClean="0"/>
              <a:t>Quality &amp; Technical Manager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81598" y="1631093"/>
            <a:ext cx="3566160" cy="778476"/>
          </a:xfrm>
        </p:spPr>
        <p:txBody>
          <a:bodyPr>
            <a:normAutofit/>
          </a:bodyPr>
          <a:lstStyle/>
          <a:p>
            <a:r>
              <a:rPr lang="en-US" sz="2400" dirty="0" smtClean="0"/>
              <a:t>Quality Manager		</a:t>
            </a:r>
            <a:endParaRPr lang="en-US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06626" y="2171443"/>
            <a:ext cx="3899119" cy="3684588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Quality </a:t>
            </a:r>
            <a:r>
              <a:rPr lang="en-US" dirty="0"/>
              <a:t>Manager is the bridge between the management and the technical teams. </a:t>
            </a: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IN" dirty="0"/>
              <a:t>H</a:t>
            </a:r>
            <a:r>
              <a:rPr lang="en-IN" dirty="0" smtClean="0"/>
              <a:t>olds </a:t>
            </a:r>
            <a:r>
              <a:rPr lang="en-IN" dirty="0"/>
              <a:t>a very key role </a:t>
            </a:r>
            <a:endParaRPr lang="en-IN" dirty="0" smtClean="0"/>
          </a:p>
          <a:p>
            <a:pPr>
              <a:buFont typeface="Wingdings" pitchFamily="2" charset="2"/>
              <a:buChar char="Ø"/>
            </a:pPr>
            <a:r>
              <a:rPr lang="en-IN" dirty="0"/>
              <a:t>Designee shall be trained in 4-days Quality Management as per ISO </a:t>
            </a:r>
            <a:r>
              <a:rPr lang="en-IN" dirty="0" smtClean="0"/>
              <a:t>15189</a:t>
            </a:r>
          </a:p>
          <a:p>
            <a:pPr marL="459486" lvl="1" indent="-285750">
              <a:buFont typeface="Wingdings" pitchFamily="2" charset="2"/>
              <a:buChar char="§"/>
            </a:pPr>
            <a:r>
              <a:rPr lang="en-IN" sz="1800" dirty="0" smtClean="0"/>
              <a:t>She </a:t>
            </a:r>
            <a:r>
              <a:rPr lang="en-IN" sz="1800" dirty="0"/>
              <a:t>/ He should be a full time </a:t>
            </a:r>
            <a:r>
              <a:rPr lang="en-IN" sz="1800" dirty="0" smtClean="0"/>
              <a:t>employee</a:t>
            </a:r>
          </a:p>
          <a:p>
            <a:pPr marL="459486" lvl="1" indent="-285750">
              <a:buFont typeface="Wingdings" pitchFamily="2" charset="2"/>
              <a:buChar char="§"/>
            </a:pPr>
            <a:r>
              <a:rPr lang="en-IN" sz="1800" dirty="0" smtClean="0"/>
              <a:t>Can </a:t>
            </a:r>
            <a:r>
              <a:rPr lang="en-IN" sz="1800" dirty="0"/>
              <a:t>be delegated with additional responsibilities</a:t>
            </a:r>
            <a:endParaRPr lang="en-US" sz="18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566131" y="1500014"/>
            <a:ext cx="3566160" cy="82296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Technical Manager</a:t>
            </a:r>
            <a:endParaRPr lang="en-US" sz="240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566131" y="2139886"/>
            <a:ext cx="3935318" cy="334157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Responsible for technical aspects of a lab (pre-analytical,  analytical and post-analytical)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Work with management and technical teams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Support Quality Manager to maintain and implement QMS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757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369</TotalTime>
  <Words>844</Words>
  <Application>Microsoft Office PowerPoint</Application>
  <PresentationFormat>On-screen Show (4:3)</PresentationFormat>
  <Paragraphs>135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Integral</vt:lpstr>
      <vt:lpstr>General Elements for Establishment of QMS</vt:lpstr>
      <vt:lpstr>PowerPoint Presentation</vt:lpstr>
      <vt:lpstr>Contents </vt:lpstr>
      <vt:lpstr>Legal Requirements </vt:lpstr>
      <vt:lpstr>Excerpts from annexure 8, p.102, ‘List of statutory compliances – Indian Public Health Standards (IPHS): Guidelines for Sub-District/Sub-Divisional Hospitals</vt:lpstr>
      <vt:lpstr>Ethical Conduct </vt:lpstr>
      <vt:lpstr>Organogram </vt:lpstr>
      <vt:lpstr>Laboratory Director</vt:lpstr>
      <vt:lpstr>Quality &amp; Technical Manager</vt:lpstr>
      <vt:lpstr>Quality Policy &amp; Objectives </vt:lpstr>
      <vt:lpstr>PowerPoint Presentation</vt:lpstr>
      <vt:lpstr>External Services &amp; Supplies </vt:lpstr>
      <vt:lpstr>PowerPoint Presentation</vt:lpstr>
      <vt:lpstr>Referral Laboratories </vt:lpstr>
      <vt:lpstr>SUMMARY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General Elements for Establishing of QMS</dc:title>
  <dc:creator>Chhavi Garg</dc:creator>
  <cp:lastModifiedBy>Dr. Anu George</cp:lastModifiedBy>
  <cp:revision>45</cp:revision>
  <dcterms:created xsi:type="dcterms:W3CDTF">2017-09-15T09:19:48Z</dcterms:created>
  <dcterms:modified xsi:type="dcterms:W3CDTF">2018-03-23T07:36:47Z</dcterms:modified>
</cp:coreProperties>
</file>