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8EA3-0DFB-4CD3-9458-096ACB64867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20737-378E-4EC9-B630-6C9AA076D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D009-ACDA-4CAE-AD31-3AD1837960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8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920-0489-468F-A466-383D795D9047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BF72-E74A-44A3-8C84-30E7EC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1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920-0489-468F-A466-383D795D9047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BF72-E74A-44A3-8C84-30E7EC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920-0489-468F-A466-383D795D9047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BF72-E74A-44A3-8C84-30E7EC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80565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89252" y="2580565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22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920-0489-468F-A466-383D795D9047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BF72-E74A-44A3-8C84-30E7EC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0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920-0489-468F-A466-383D795D9047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BF72-E74A-44A3-8C84-30E7EC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7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920-0489-468F-A466-383D795D9047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BF72-E74A-44A3-8C84-30E7EC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3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920-0489-468F-A466-383D795D9047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BF72-E74A-44A3-8C84-30E7EC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7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920-0489-468F-A466-383D795D9047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BF72-E74A-44A3-8C84-30E7EC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0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920-0489-468F-A466-383D795D9047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BF72-E74A-44A3-8C84-30E7EC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6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920-0489-468F-A466-383D795D9047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BF72-E74A-44A3-8C84-30E7EC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1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920-0489-468F-A466-383D795D9047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BF72-E74A-44A3-8C84-30E7EC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2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1920-0489-468F-A466-383D795D9047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9BF72-E74A-44A3-8C84-30E7EC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5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66800"/>
            <a:ext cx="9144000" cy="4876800"/>
          </a:xfrm>
          <a:prstGeom prst="rect">
            <a:avLst/>
          </a:prstGeom>
          <a:solidFill>
            <a:srgbClr val="B8D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98" y="1295400"/>
            <a:ext cx="454680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9" y="6029694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03223" y="6169090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7861" y="6048743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-32776" y="1056968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-32776" y="5937046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7164" y="6045466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7764" y="1052575"/>
            <a:ext cx="6629400" cy="369332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24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LABS FOR LIFE PROJECT - INDIA</a:t>
            </a:r>
            <a:endParaRPr lang="en-US" sz="1400" b="1" kern="1500" spc="170" dirty="0">
              <a:solidFill>
                <a:srgbClr val="0069D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11" y="38101"/>
            <a:ext cx="571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4"/>
            <a:ext cx="854395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7018" y="4841792"/>
            <a:ext cx="2593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</a:rPr>
              <a:t>Equipment Management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1534"/>
          <a:stretch/>
        </p:blipFill>
        <p:spPr bwMode="auto">
          <a:xfrm>
            <a:off x="3030241" y="2362200"/>
            <a:ext cx="30538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720" y="2362200"/>
            <a:ext cx="7408333" cy="34506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It is important to teach operators to troubleshoot equipment problems in order to quickly get the equipment functioning and resume testing as rapidly as possible.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When an operator observes instrument drift, it is important to repeat the preventive maintenance procedures as a first step to resolve the problem. If this does not work, proceed with troubleshooting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68D0"/>
                </a:solidFill>
              </a:rPr>
              <a:t>Trouble shooting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>
                <a:solidFill>
                  <a:srgbClr val="FFFF00"/>
                </a:solidFill>
              </a:rPr>
              <a:t>Determining the source and cause of the problem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Description: cid:image001.png@01D11D6D.57A24C7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217886"/>
            <a:ext cx="1038124" cy="466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-49164" y="70465"/>
            <a:ext cx="9235440" cy="912760"/>
            <a:chOff x="-49164" y="70465"/>
            <a:chExt cx="9235440" cy="912760"/>
          </a:xfrm>
        </p:grpSpPr>
        <p:pic>
          <p:nvPicPr>
            <p:cNvPr id="6" name="Picture 5" descr="C:\Users\10068093\AppData\Local\Microsoft\Windows\Temporary Internet Files\Content.IE5\6JFKA9U3\MC90043806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871" y="70465"/>
              <a:ext cx="910304" cy="88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-49164" y="975032"/>
              <a:ext cx="9235440" cy="8193"/>
            </a:xfrm>
            <a:prstGeom prst="line">
              <a:avLst/>
            </a:prstGeom>
            <a:ln w="19050" cmpd="sng">
              <a:solidFill>
                <a:srgbClr val="0069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P:\ADARSH\BD INDIA PHOTOGRAPHS\DOoc+Nurse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298" y="221380"/>
              <a:ext cx="796393" cy="51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893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56052"/>
            <a:ext cx="7467600" cy="4087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Manufacturers frequently provide a flowchart that can help determine the source of problems.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68D0"/>
                </a:solidFill>
              </a:rPr>
              <a:t>T</a:t>
            </a:r>
            <a:r>
              <a:rPr lang="en-US" sz="4000" b="1" dirty="0" smtClean="0">
                <a:solidFill>
                  <a:srgbClr val="0068D0"/>
                </a:solidFill>
              </a:rPr>
              <a:t>roubleshooting</a:t>
            </a:r>
            <a:endParaRPr lang="en-US" sz="4000" b="1" dirty="0">
              <a:solidFill>
                <a:srgbClr val="0068D0"/>
              </a:solidFill>
            </a:endParaRPr>
          </a:p>
        </p:txBody>
      </p:sp>
      <p:pic>
        <p:nvPicPr>
          <p:cNvPr id="5" name="Content Placeholder 3" descr="Description: cid:image001.png@01D11D6D.57A24C7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217886"/>
            <a:ext cx="1038124" cy="46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" b="6848"/>
          <a:stretch/>
        </p:blipFill>
        <p:spPr bwMode="auto">
          <a:xfrm>
            <a:off x="1981200" y="3632503"/>
            <a:ext cx="5410200" cy="2819400"/>
          </a:xfrm>
          <a:prstGeom prst="rect">
            <a:avLst/>
          </a:prstGeom>
          <a:ln w="28575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49164" y="284765"/>
            <a:ext cx="9235440" cy="912760"/>
            <a:chOff x="-49164" y="70465"/>
            <a:chExt cx="9235440" cy="912760"/>
          </a:xfrm>
        </p:grpSpPr>
        <p:pic>
          <p:nvPicPr>
            <p:cNvPr id="7" name="Picture 6" descr="C:\Users\10068093\AppData\Local\Microsoft\Windows\Temporary Internet Files\Content.IE5\6JFKA9U3\MC90043806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871" y="70465"/>
              <a:ext cx="910304" cy="88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-49164" y="975032"/>
              <a:ext cx="9235440" cy="8193"/>
            </a:xfrm>
            <a:prstGeom prst="line">
              <a:avLst/>
            </a:prstGeom>
            <a:ln w="19050" cmpd="sng">
              <a:solidFill>
                <a:srgbClr val="0069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P:\ADARSH\BD INDIA PHOTOGRAPHS\DOoc+Nurse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298" y="221380"/>
              <a:ext cx="796393" cy="51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71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828801"/>
            <a:ext cx="4876800" cy="42973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When problems cannot be corrected in-house, attempt to find a way to continue testing until the equipment can be repaired. Some ways to achieve this are as follows: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• Arrange to have access to back-up instruments</a:t>
            </a:r>
          </a:p>
          <a:p>
            <a:pPr marL="0" indent="0">
              <a:buNone/>
            </a:pPr>
            <a:r>
              <a:rPr lang="en-US" dirty="0"/>
              <a:t>• Ask the manufacturer to provide a replacement instrument during repairs.</a:t>
            </a:r>
          </a:p>
          <a:p>
            <a:pPr marL="0" indent="0">
              <a:buNone/>
            </a:pPr>
            <a:r>
              <a:rPr lang="en-US" dirty="0"/>
              <a:t>• Send the samples to a nearby quality assured laboratory for testing.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68D0"/>
                </a:solidFill>
              </a:rPr>
              <a:t>Troubleshooting</a:t>
            </a:r>
            <a:endParaRPr lang="en-US" sz="4000" b="1" dirty="0">
              <a:solidFill>
                <a:srgbClr val="0068D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7546" r="2835" b="7558"/>
          <a:stretch/>
        </p:blipFill>
        <p:spPr bwMode="auto">
          <a:xfrm>
            <a:off x="5410200" y="2057400"/>
            <a:ext cx="3429000" cy="3276600"/>
          </a:xfrm>
          <a:prstGeom prst="rect">
            <a:avLst/>
          </a:prstGeom>
          <a:ln w="28575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3" descr="Description: cid:image001.png@01D11D6D.57A24C7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217886"/>
            <a:ext cx="1038124" cy="466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-88742" y="381000"/>
            <a:ext cx="9235440" cy="912760"/>
            <a:chOff x="-49164" y="70465"/>
            <a:chExt cx="9235440" cy="912760"/>
          </a:xfrm>
        </p:grpSpPr>
        <p:pic>
          <p:nvPicPr>
            <p:cNvPr id="7" name="Picture 6" descr="C:\Users\10068093\AppData\Local\Microsoft\Windows\Temporary Internet Files\Content.IE5\6JFKA9U3\MC90043806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871" y="70465"/>
              <a:ext cx="910304" cy="88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-49164" y="975032"/>
              <a:ext cx="9235440" cy="8193"/>
            </a:xfrm>
            <a:prstGeom prst="line">
              <a:avLst/>
            </a:prstGeom>
            <a:ln w="19050" cmpd="sng">
              <a:solidFill>
                <a:srgbClr val="0069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P:\ADARSH\BD INDIA PHOTOGRAPHS\DOoc+Nurse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298" y="221380"/>
              <a:ext cx="796393" cy="51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3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133600"/>
            <a:ext cx="7408333" cy="38862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It must be clarified by the manufacturer/supplier during training as to what instrument flags and alerts should the lab personnel watch out for. Also, it should be clearly known to what extent/step the equipment troubleshooting can be done by the lab personnel and which snags are to be addressed by the manufacturer only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manufacturer must provide single point of contact/helpline for troubleshooting as effectively and in as timely a manner as possible.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68D0"/>
                </a:solidFill>
              </a:rPr>
              <a:t>Troubleshooting Flags</a:t>
            </a:r>
            <a:endParaRPr lang="en-US" sz="4000" b="1" dirty="0">
              <a:solidFill>
                <a:srgbClr val="0068D0"/>
              </a:solidFill>
            </a:endParaRPr>
          </a:p>
        </p:txBody>
      </p:sp>
      <p:pic>
        <p:nvPicPr>
          <p:cNvPr id="4" name="Content Placeholder 3" descr="Description: cid:image001.png@01D11D6D.57A24C7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217886"/>
            <a:ext cx="1038124" cy="466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-49164" y="381000"/>
            <a:ext cx="9235440" cy="912760"/>
            <a:chOff x="-49164" y="70465"/>
            <a:chExt cx="9235440" cy="912760"/>
          </a:xfrm>
        </p:grpSpPr>
        <p:pic>
          <p:nvPicPr>
            <p:cNvPr id="6" name="Picture 5" descr="C:\Users\10068093\AppData\Local\Microsoft\Windows\Temporary Internet Files\Content.IE5\6JFKA9U3\MC90043806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871" y="70465"/>
              <a:ext cx="910304" cy="88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-49164" y="975032"/>
              <a:ext cx="9235440" cy="8193"/>
            </a:xfrm>
            <a:prstGeom prst="line">
              <a:avLst/>
            </a:prstGeom>
            <a:ln w="19050" cmpd="sng">
              <a:solidFill>
                <a:srgbClr val="0069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P:\ADARSH\BD INDIA PHOTOGRAPHS\DOoc+Nurse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298" y="221380"/>
              <a:ext cx="796393" cy="51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50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On-screen Show (4:3)</PresentationFormat>
  <Paragraphs>19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Trouble shooting  Determining the source and cause of the problem</vt:lpstr>
      <vt:lpstr>Troubleshooting</vt:lpstr>
      <vt:lpstr>Troubleshooting</vt:lpstr>
      <vt:lpstr>Troubleshooting Flags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Adarshpal Singh</dc:creator>
  <cp:lastModifiedBy>Adarshpal Singh</cp:lastModifiedBy>
  <cp:revision>1</cp:revision>
  <dcterms:created xsi:type="dcterms:W3CDTF">2016-02-11T04:04:29Z</dcterms:created>
  <dcterms:modified xsi:type="dcterms:W3CDTF">2016-02-11T04:05:17Z</dcterms:modified>
</cp:coreProperties>
</file>