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1"/>
  </p:sldMasterIdLst>
  <p:notesMasterIdLst>
    <p:notesMasterId r:id="rId27"/>
  </p:notesMasterIdLst>
  <p:sldIdLst>
    <p:sldId id="345" r:id="rId2"/>
    <p:sldId id="306" r:id="rId3"/>
    <p:sldId id="347" r:id="rId4"/>
    <p:sldId id="348" r:id="rId5"/>
    <p:sldId id="342" r:id="rId6"/>
    <p:sldId id="349" r:id="rId7"/>
    <p:sldId id="360" r:id="rId8"/>
    <p:sldId id="334" r:id="rId9"/>
    <p:sldId id="359" r:id="rId10"/>
    <p:sldId id="356" r:id="rId11"/>
    <p:sldId id="357" r:id="rId12"/>
    <p:sldId id="330" r:id="rId13"/>
    <p:sldId id="310" r:id="rId14"/>
    <p:sldId id="329" r:id="rId15"/>
    <p:sldId id="331" r:id="rId16"/>
    <p:sldId id="353" r:id="rId17"/>
    <p:sldId id="327" r:id="rId18"/>
    <p:sldId id="352" r:id="rId19"/>
    <p:sldId id="323" r:id="rId20"/>
    <p:sldId id="326" r:id="rId21"/>
    <p:sldId id="328" r:id="rId22"/>
    <p:sldId id="354" r:id="rId23"/>
    <p:sldId id="350" r:id="rId24"/>
    <p:sldId id="362" r:id="rId25"/>
    <p:sldId id="35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FFCCCC"/>
    <a:srgbClr val="00CC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75578" autoAdjust="0"/>
  </p:normalViewPr>
  <p:slideViewPr>
    <p:cSldViewPr>
      <p:cViewPr>
        <p:scale>
          <a:sx n="60" d="100"/>
          <a:sy n="60" d="100"/>
        </p:scale>
        <p:origin x="-1396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559920-1986-49EC-8400-E64FCCCA826F}" type="datetimeFigureOut">
              <a:rPr lang="en-US" smtClean="0"/>
              <a:pPr/>
              <a:t>7/7/2017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F1C36-DCFA-48CA-9BAC-03EB95BF39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646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F1C36-DCFA-48CA-9BAC-03EB95BF39A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3774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 SD shift</a:t>
            </a:r>
            <a:r>
              <a:rPr lang="en-US" baseline="0" dirty="0" smtClean="0"/>
              <a:t> has occurred below the mean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F1C36-DCFA-48CA-9BAC-03EB95BF39A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0645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Increase</a:t>
            </a:r>
            <a:r>
              <a:rPr lang="en-US" baseline="0" dirty="0" smtClean="0"/>
              <a:t> in imprecision, mean did not change</a:t>
            </a:r>
            <a:endParaRPr lang="en-US" dirty="0" smtClean="0"/>
          </a:p>
          <a:p>
            <a:pPr>
              <a:spcBef>
                <a:spcPct val="0"/>
              </a:spcBef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09" indent="-285734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2937" indent="-22858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112" indent="-22858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287" indent="-22858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8810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EA82E6D0-05B4-43FE-8EF8-12184915F1D0}" type="slidenum">
              <a:rPr lang="en-US" sz="1200"/>
              <a:pPr eaLnBrk="1" hangingPunct="1"/>
              <a:t>17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650272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>
              <a:latin typeface="Arial" pitchFamily="34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93670CD-E013-4451-B303-11A008ED7CEB}" type="slidenum">
              <a:rPr lang="en-US" altLang="en-US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1983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Stable</a:t>
            </a:r>
            <a:r>
              <a:rPr lang="en-US" baseline="0" dirty="0" smtClean="0"/>
              <a:t> analytical system; observed mean and SD = assigned mean and SD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F1C36-DCFA-48CA-9BAC-03EB95BF39A3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3378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Increase</a:t>
            </a:r>
            <a:r>
              <a:rPr lang="en-US" baseline="0" dirty="0" smtClean="0"/>
              <a:t> in imprecision, mean did not change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F1C36-DCFA-48CA-9BAC-03EB95BF39A3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2614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Increase</a:t>
            </a:r>
            <a:r>
              <a:rPr lang="en-US" baseline="0" dirty="0" smtClean="0"/>
              <a:t> in imprecision, mean did not change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F1C36-DCFA-48CA-9BAC-03EB95BF39A3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2614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Using is QC means,</a:t>
            </a:r>
            <a:r>
              <a:rPr lang="en-IN" baseline="0" dirty="0" smtClean="0"/>
              <a:t> largely, looking at your LJ graphs. Every </a:t>
            </a:r>
            <a:r>
              <a:rPr lang="en-IN" baseline="0" smtClean="0"/>
              <a:t>data point </a:t>
            </a:r>
            <a:r>
              <a:rPr lang="en-IN" baseline="0" dirty="0" smtClean="0"/>
              <a:t>is </a:t>
            </a:r>
            <a:r>
              <a:rPr lang="en-IN" baseline="0" smtClean="0"/>
              <a:t>important !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F1C36-DCFA-48CA-9BAC-03EB95BF39A3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89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/>
            <a:fld id="{2F2F6F12-4561-4C71-BA1F-6F5B673F1AC6}" type="slidenum">
              <a:rPr lang="en-US"/>
              <a:pPr eaLnBrk="1" hangingPunct="1"/>
              <a:t>2</a:t>
            </a:fld>
            <a:endParaRPr lang="en-US" dirty="0"/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/>
            <a:r>
              <a:rPr lang="en-US" dirty="0" smtClean="0"/>
              <a:t>Strengthening Laboratory Management Toward Accreditation</a:t>
            </a:r>
          </a:p>
        </p:txBody>
      </p:sp>
      <p:sp>
        <p:nvSpPr>
          <p:cNvPr id="6758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algn="r" eaLnBrk="1" hangingPunct="1"/>
            <a:fld id="{CB5604BD-F3E3-4946-91C5-344CBDB28B38}" type="slidenum">
              <a:rPr lang="en-US" sz="1200"/>
              <a:pPr algn="r" eaLnBrk="1" hangingPunct="1"/>
              <a:t>2</a:t>
            </a:fld>
            <a:endParaRPr lang="en-US" sz="1200" dirty="0"/>
          </a:p>
        </p:txBody>
      </p:sp>
      <p:sp>
        <p:nvSpPr>
          <p:cNvPr id="675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3903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>
              <a:latin typeface="Arial" pitchFamily="34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93670CD-E013-4451-B303-11A008ED7CEB}" type="slidenum">
              <a:rPr lang="en-US" altLang="en-US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198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>
              <a:latin typeface="Arial" pitchFamily="34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93670CD-E013-4451-B303-11A008ED7CEB}" type="slidenum">
              <a:rPr lang="en-US" altLang="en-US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198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A</a:t>
            </a:r>
            <a:r>
              <a:rPr lang="en-US" altLang="en-US" baseline="0" dirty="0" smtClean="0"/>
              <a:t> recap. 68% points fall between mean and 1 SD, 27% between 1 and 2 SD.  Around 5% between 2 and 3 SD. Lets check this out on an LJ</a:t>
            </a:r>
            <a:endParaRPr lang="en-US" altLang="en-US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0A873AB-CD0A-40FD-A76D-56AF26624936}" type="slidenum">
              <a:rPr lang="en-US" altLang="en-US" smtClean="0">
                <a:latin typeface="Calibri" pitchFamily="34" charset="0"/>
              </a:rPr>
              <a:pPr/>
              <a:t>7</a:t>
            </a:fld>
            <a:endParaRPr lang="en-US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What</a:t>
            </a:r>
            <a:r>
              <a:rPr lang="en-IN" baseline="0" dirty="0" smtClean="0"/>
              <a:t> would you call this? A shift. You see shifting accuracy What </a:t>
            </a:r>
            <a:r>
              <a:rPr lang="en-IN" baseline="0" dirty="0" err="1" smtClean="0"/>
              <a:t>wa</a:t>
            </a:r>
            <a:r>
              <a:rPr lang="en-IN" baseline="0" dirty="0" smtClean="0"/>
              <a:t> the original mean? X. the black line. What would be the mean now? The original 1 SD, the double line…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F1C36-DCFA-48CA-9BAC-03EB95BF39A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9062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 SD shift</a:t>
            </a:r>
            <a:r>
              <a:rPr lang="en-US" baseline="0" dirty="0" smtClean="0"/>
              <a:t> has occurred below the mean</a:t>
            </a:r>
            <a:endParaRPr lang="en-US" dirty="0" smtClean="0"/>
          </a:p>
          <a:p>
            <a:pPr>
              <a:spcBef>
                <a:spcPct val="0"/>
              </a:spcBef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09" indent="-2857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937" indent="-22858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112" indent="-22858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287" indent="-22858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810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B1CD1390-CC11-4298-ACFE-9D08E8AEE9F2}" type="slidenum">
              <a:rPr lang="en-US" sz="1200"/>
              <a:pPr eaLnBrk="1" hangingPunct="1"/>
              <a:t>12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6023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09" indent="-2857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937" indent="-22858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112" indent="-22858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287" indent="-22858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810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B1CD1390-CC11-4298-ACFE-9D08E8AEE9F2}" type="slidenum">
              <a:rPr lang="en-US" sz="1200"/>
              <a:pPr eaLnBrk="1" hangingPunct="1"/>
              <a:t>13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946902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 SD shift</a:t>
            </a:r>
            <a:r>
              <a:rPr lang="en-US" baseline="0" dirty="0" smtClean="0"/>
              <a:t> has occurred below the mean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F1C36-DCFA-48CA-9BAC-03EB95BF39A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064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FFB4E-7E3A-43AA-B563-C02C002613A4}" type="datetime1">
              <a:rPr lang="en-US" smtClean="0"/>
              <a:pPr/>
              <a:t>7/7/2017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3FB6A-46D7-4291-956D-AD46061DF58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73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6CBB6-F71B-40B7-98B5-CFB95FE09F30}" type="datetime1">
              <a:rPr lang="en-US" smtClean="0"/>
              <a:pPr/>
              <a:t>7/7/2017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3FB6A-46D7-4291-956D-AD46061DF5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679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3F63-5509-4AD8-8EB8-761742E8C76B}" type="datetime1">
              <a:rPr lang="en-US" smtClean="0"/>
              <a:pPr/>
              <a:t>7/7/2017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3FB6A-46D7-4291-956D-AD46061DF5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204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141881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9247A-6FCB-440C-890F-7382FA92C799}" type="datetime1">
              <a:rPr lang="en-US" smtClean="0"/>
              <a:pPr/>
              <a:t>7/7/2017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3FB6A-46D7-4291-956D-AD46061DF5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344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C7D1-BE79-4AD0-BC87-26D919FBBB0F}" type="datetime1">
              <a:rPr lang="en-US" smtClean="0"/>
              <a:pPr/>
              <a:t>7/7/2017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3FB6A-46D7-4291-956D-AD46061DF58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4201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239AC-F7EF-4E08-A71C-FC89D20C46D1}" type="datetime1">
              <a:rPr lang="en-US" smtClean="0"/>
              <a:pPr/>
              <a:t>7/7/2017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3FB6A-46D7-4291-956D-AD46061DF5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790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C1C47-C9BB-420A-9047-6C269F45BCAF}" type="datetime1">
              <a:rPr lang="en-US" smtClean="0"/>
              <a:pPr/>
              <a:t>7/7/2017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3FB6A-46D7-4291-956D-AD46061DF5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59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337AD-BADD-4B94-BED5-054050AFB7DE}" type="datetime1">
              <a:rPr lang="en-US" smtClean="0"/>
              <a:pPr/>
              <a:t>7/7/2017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3FB6A-46D7-4291-956D-AD46061DF5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868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7DFB-8C3B-4FE5-ABDF-742169046031}" type="datetime1">
              <a:rPr lang="en-US" smtClean="0"/>
              <a:pPr/>
              <a:t>7/7/2017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QC Training- Labs for Life Project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3FB6A-46D7-4291-956D-AD46061DF5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686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A0DF067A-486F-4EBA-94E2-A7DE0C75F674}" type="datetime1">
              <a:rPr lang="en-US" smtClean="0"/>
              <a:pPr/>
              <a:t>7/7/2017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QC Training- Labs for Life Project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EC3FB6A-46D7-4291-956D-AD46061DF5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399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17EDE-A7BF-454A-AF68-FA9E20891F45}" type="datetime1">
              <a:rPr lang="en-US" smtClean="0"/>
              <a:pPr/>
              <a:t>7/7/2017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3FB6A-46D7-4291-956D-AD46061DF5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63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FC1FD50-2B6D-4F5B-9EB9-81CB56D4016F}" type="datetime1">
              <a:rPr lang="en-US" smtClean="0"/>
              <a:pPr/>
              <a:t>7/7/2017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QC Training- Labs for Life Project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EC3FB6A-46D7-4291-956D-AD46061DF58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7095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idx="4294967295"/>
          </p:nvPr>
        </p:nvSpPr>
        <p:spPr>
          <a:xfrm>
            <a:off x="602852" y="930275"/>
            <a:ext cx="7940675" cy="3565525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What Errors can be detected on LJ</a:t>
            </a:r>
            <a:br>
              <a:rPr lang="en-US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Labs for Life 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Project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1023539" y="5105400"/>
            <a:ext cx="7543800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Quality CONTROL TRAINING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EA461-43AD-4FB3-A404-3B3641155D0A}" type="datetime1">
              <a:rPr lang="en-US" smtClean="0"/>
              <a:pPr/>
              <a:t>7/7/2017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3FB6A-46D7-4291-956D-AD46061DF58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59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3507" y="5410200"/>
            <a:ext cx="746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1 SD Shift</a:t>
            </a:r>
            <a:endParaRPr lang="en-US" sz="4400" b="1" dirty="0"/>
          </a:p>
        </p:txBody>
      </p:sp>
      <p:sp>
        <p:nvSpPr>
          <p:cNvPr id="2" name="Oval 1"/>
          <p:cNvSpPr/>
          <p:nvPr/>
        </p:nvSpPr>
        <p:spPr>
          <a:xfrm>
            <a:off x="7780999" y="1700981"/>
            <a:ext cx="500217" cy="381000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72" y="1150440"/>
            <a:ext cx="8503920" cy="3729787"/>
          </a:xfrm>
          <a:prstGeom prst="rect">
            <a:avLst/>
          </a:prstGeom>
          <a:noFill/>
          <a:ln w="38100">
            <a:noFill/>
          </a:ln>
          <a:effectLst/>
          <a:extLst/>
        </p:spPr>
      </p:pic>
      <p:sp>
        <p:nvSpPr>
          <p:cNvPr id="5" name="Oval 4"/>
          <p:cNvSpPr/>
          <p:nvPr/>
        </p:nvSpPr>
        <p:spPr>
          <a:xfrm>
            <a:off x="7320898" y="1680466"/>
            <a:ext cx="500217" cy="381000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096000" y="1066800"/>
            <a:ext cx="0" cy="4343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096000" y="2535115"/>
            <a:ext cx="2950014" cy="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3FB6A-46D7-4291-956D-AD46061DF589}" type="slidenum">
              <a:rPr lang="en-US" sz="1400" b="1" smtClean="0">
                <a:solidFill>
                  <a:schemeClr val="tx1"/>
                </a:solidFill>
                <a:latin typeface="Arial Black" panose="020B0A04020102020204" pitchFamily="34" charset="0"/>
              </a:rPr>
              <a:pPr/>
              <a:t>10</a:t>
            </a:fld>
            <a:endParaRPr lang="en-US" sz="14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759404" y="1700981"/>
            <a:ext cx="500217" cy="381000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724399"/>
            <a:ext cx="84137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615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5" grpId="0" animBg="1"/>
      <p:bldP spid="4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13" y="1769184"/>
            <a:ext cx="8503920" cy="372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451" y="5638800"/>
            <a:ext cx="81442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Impact" pitchFamily="34" charset="0"/>
              </a:rPr>
              <a:t>2 SD Shift</a:t>
            </a:r>
            <a:endParaRPr lang="en-US" sz="4400" dirty="0">
              <a:latin typeface="Impact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791200" y="2209800"/>
            <a:ext cx="500217" cy="381000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6477000" y="2209800"/>
            <a:ext cx="500217" cy="381000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7231625" y="1891481"/>
            <a:ext cx="500217" cy="381000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7641508" y="1896397"/>
            <a:ext cx="500217" cy="381000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7412292" y="2282313"/>
            <a:ext cx="500217" cy="381000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6041308" y="2670687"/>
            <a:ext cx="3004706" cy="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954354" y="1891481"/>
            <a:ext cx="43477" cy="420451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3FB6A-46D7-4291-956D-AD46061DF589}" type="slidenum">
              <a:rPr lang="en-US" sz="1400" b="1" smtClean="0">
                <a:solidFill>
                  <a:schemeClr val="tx1"/>
                </a:solidFill>
                <a:latin typeface="Arial Black" panose="020B0A04020102020204" pitchFamily="34" charset="0"/>
              </a:rPr>
              <a:pPr/>
              <a:t>11</a:t>
            </a:fld>
            <a:endParaRPr lang="en-US" sz="14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9" y="4646116"/>
            <a:ext cx="84137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120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620000" y="6459538"/>
            <a:ext cx="789363" cy="365373"/>
          </a:xfrm>
        </p:spPr>
        <p:txBody>
          <a:bodyPr/>
          <a:lstStyle/>
          <a:p>
            <a:fld id="{EEC3FB6A-46D7-4291-956D-AD46061DF589}" type="slidenum">
              <a:rPr lang="en-US" sz="1100" b="1" smtClean="0">
                <a:solidFill>
                  <a:schemeClr val="bg1"/>
                </a:solidFill>
                <a:latin typeface="Arial Black" panose="020B0A04020102020204" pitchFamily="34" charset="0"/>
              </a:rPr>
              <a:pPr/>
              <a:t>12</a:t>
            </a:fld>
            <a:endParaRPr lang="en-US" sz="11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233948" y="5450254"/>
            <a:ext cx="8153400" cy="812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A new population of data points is emerging due to a SMALL change in accuracy. 1 SD shift</a:t>
            </a:r>
          </a:p>
        </p:txBody>
      </p:sp>
      <p:sp>
        <p:nvSpPr>
          <p:cNvPr id="7172" name="Freeform 16"/>
          <p:cNvSpPr>
            <a:spLocks/>
          </p:cNvSpPr>
          <p:nvPr/>
        </p:nvSpPr>
        <p:spPr bwMode="auto">
          <a:xfrm>
            <a:off x="3558048" y="1978537"/>
            <a:ext cx="3505200" cy="3759200"/>
          </a:xfrm>
          <a:custGeom>
            <a:avLst/>
            <a:gdLst>
              <a:gd name="T0" fmla="*/ 0 w 2472"/>
              <a:gd name="T1" fmla="*/ 2147483647 h 731"/>
              <a:gd name="T2" fmla="*/ 2147483647 w 2472"/>
              <a:gd name="T3" fmla="*/ 0 h 731"/>
              <a:gd name="T4" fmla="*/ 2147483647 w 2472"/>
              <a:gd name="T5" fmla="*/ 2147483647 h 731"/>
              <a:gd name="T6" fmla="*/ 0 60000 65536"/>
              <a:gd name="T7" fmla="*/ 0 60000 65536"/>
              <a:gd name="T8" fmla="*/ 0 60000 65536"/>
              <a:gd name="T9" fmla="*/ 0 w 2472"/>
              <a:gd name="T10" fmla="*/ 0 h 731"/>
              <a:gd name="T11" fmla="*/ 2472 w 2472"/>
              <a:gd name="T12" fmla="*/ 731 h 7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72" h="731">
                <a:moveTo>
                  <a:pt x="0" y="731"/>
                </a:moveTo>
                <a:cubicBezTo>
                  <a:pt x="711" y="731"/>
                  <a:pt x="751" y="0"/>
                  <a:pt x="1233" y="0"/>
                </a:cubicBezTo>
                <a:cubicBezTo>
                  <a:pt x="1714" y="0"/>
                  <a:pt x="1731" y="731"/>
                  <a:pt x="2472" y="731"/>
                </a:cubicBezTo>
              </a:path>
            </a:pathLst>
          </a:custGeom>
          <a:solidFill>
            <a:srgbClr val="FFCCCC">
              <a:alpha val="50000"/>
            </a:srgbClr>
          </a:solidFill>
          <a:ln w="25400" cmpd="sng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173" name="Freeform 16"/>
          <p:cNvSpPr>
            <a:spLocks/>
          </p:cNvSpPr>
          <p:nvPr/>
        </p:nvSpPr>
        <p:spPr bwMode="auto">
          <a:xfrm>
            <a:off x="4114800" y="1968500"/>
            <a:ext cx="3505200" cy="3746500"/>
          </a:xfrm>
          <a:custGeom>
            <a:avLst/>
            <a:gdLst>
              <a:gd name="T0" fmla="*/ 0 w 2472"/>
              <a:gd name="T1" fmla="*/ 2147483647 h 731"/>
              <a:gd name="T2" fmla="*/ 2147483647 w 2472"/>
              <a:gd name="T3" fmla="*/ 0 h 731"/>
              <a:gd name="T4" fmla="*/ 2147483647 w 2472"/>
              <a:gd name="T5" fmla="*/ 2147483647 h 731"/>
              <a:gd name="T6" fmla="*/ 0 60000 65536"/>
              <a:gd name="T7" fmla="*/ 0 60000 65536"/>
              <a:gd name="T8" fmla="*/ 0 60000 65536"/>
              <a:gd name="T9" fmla="*/ 0 w 2472"/>
              <a:gd name="T10" fmla="*/ 0 h 731"/>
              <a:gd name="T11" fmla="*/ 2472 w 2472"/>
              <a:gd name="T12" fmla="*/ 731 h 7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72" h="731">
                <a:moveTo>
                  <a:pt x="0" y="731"/>
                </a:moveTo>
                <a:cubicBezTo>
                  <a:pt x="711" y="731"/>
                  <a:pt x="751" y="0"/>
                  <a:pt x="1233" y="0"/>
                </a:cubicBezTo>
                <a:cubicBezTo>
                  <a:pt x="1714" y="0"/>
                  <a:pt x="1731" y="731"/>
                  <a:pt x="2472" y="731"/>
                </a:cubicBezTo>
              </a:path>
            </a:pathLst>
          </a:custGeom>
          <a:solidFill>
            <a:schemeClr val="tx2">
              <a:lumMod val="40000"/>
              <a:lumOff val="60000"/>
              <a:alpha val="50000"/>
            </a:schemeClr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rot="16200000">
            <a:off x="-1358900" y="3949700"/>
            <a:ext cx="4699000" cy="0"/>
          </a:xfrm>
          <a:prstGeom prst="line">
            <a:avLst/>
          </a:prstGeom>
          <a:noFill/>
          <a:ln w="19050" cmpd="sng">
            <a:solidFill>
              <a:schemeClr val="tx1"/>
            </a:solidFill>
            <a:round/>
            <a:headEnd type="arrow" w="sm" len="sm"/>
            <a:tailEnd type="arrow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381000" y="5727700"/>
            <a:ext cx="8305800" cy="0"/>
          </a:xfrm>
          <a:prstGeom prst="line">
            <a:avLst/>
          </a:prstGeom>
          <a:noFill/>
          <a:ln w="19050" cmpd="sng">
            <a:solidFill>
              <a:schemeClr val="tx1"/>
            </a:solidFill>
            <a:round/>
            <a:headEnd type="arrow" w="sm" len="sm"/>
            <a:tailEnd type="arrow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310648" y="1978537"/>
            <a:ext cx="0" cy="37655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887064" y="1968500"/>
            <a:ext cx="0" cy="376124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2B11D-AF6D-4229-8731-56498A95919F}" type="datetime1">
              <a:rPr lang="en-US" smtClean="0"/>
              <a:pPr/>
              <a:t>7/7/2017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7" y="671146"/>
            <a:ext cx="69802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434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Freeform 16"/>
          <p:cNvSpPr>
            <a:spLocks/>
          </p:cNvSpPr>
          <p:nvPr/>
        </p:nvSpPr>
        <p:spPr bwMode="auto">
          <a:xfrm>
            <a:off x="685800" y="1143000"/>
            <a:ext cx="5040340" cy="3759200"/>
          </a:xfrm>
          <a:custGeom>
            <a:avLst/>
            <a:gdLst>
              <a:gd name="T0" fmla="*/ 0 w 2472"/>
              <a:gd name="T1" fmla="*/ 2147483647 h 731"/>
              <a:gd name="T2" fmla="*/ 2147483647 w 2472"/>
              <a:gd name="T3" fmla="*/ 0 h 731"/>
              <a:gd name="T4" fmla="*/ 2147483647 w 2472"/>
              <a:gd name="T5" fmla="*/ 2147483647 h 731"/>
              <a:gd name="T6" fmla="*/ 0 60000 65536"/>
              <a:gd name="T7" fmla="*/ 0 60000 65536"/>
              <a:gd name="T8" fmla="*/ 0 60000 65536"/>
              <a:gd name="T9" fmla="*/ 0 w 2472"/>
              <a:gd name="T10" fmla="*/ 0 h 731"/>
              <a:gd name="T11" fmla="*/ 2472 w 2472"/>
              <a:gd name="T12" fmla="*/ 731 h 7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72" h="731">
                <a:moveTo>
                  <a:pt x="0" y="731"/>
                </a:moveTo>
                <a:cubicBezTo>
                  <a:pt x="711" y="731"/>
                  <a:pt x="751" y="0"/>
                  <a:pt x="1233" y="0"/>
                </a:cubicBezTo>
                <a:cubicBezTo>
                  <a:pt x="1714" y="0"/>
                  <a:pt x="1731" y="731"/>
                  <a:pt x="2472" y="731"/>
                </a:cubicBezTo>
              </a:path>
            </a:pathLst>
          </a:custGeom>
          <a:solidFill>
            <a:srgbClr val="FFCCCC">
              <a:alpha val="49804"/>
            </a:srgbClr>
          </a:solidFill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173" name="Freeform 16"/>
          <p:cNvSpPr>
            <a:spLocks/>
          </p:cNvSpPr>
          <p:nvPr/>
        </p:nvSpPr>
        <p:spPr bwMode="auto">
          <a:xfrm>
            <a:off x="3657231" y="1249076"/>
            <a:ext cx="4514540" cy="3746500"/>
          </a:xfrm>
          <a:custGeom>
            <a:avLst/>
            <a:gdLst>
              <a:gd name="T0" fmla="*/ 0 w 2472"/>
              <a:gd name="T1" fmla="*/ 2147483647 h 731"/>
              <a:gd name="T2" fmla="*/ 2147483647 w 2472"/>
              <a:gd name="T3" fmla="*/ 0 h 731"/>
              <a:gd name="T4" fmla="*/ 2147483647 w 2472"/>
              <a:gd name="T5" fmla="*/ 2147483647 h 731"/>
              <a:gd name="T6" fmla="*/ 0 60000 65536"/>
              <a:gd name="T7" fmla="*/ 0 60000 65536"/>
              <a:gd name="T8" fmla="*/ 0 60000 65536"/>
              <a:gd name="T9" fmla="*/ 0 w 2472"/>
              <a:gd name="T10" fmla="*/ 0 h 731"/>
              <a:gd name="T11" fmla="*/ 2472 w 2472"/>
              <a:gd name="T12" fmla="*/ 731 h 7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72" h="731">
                <a:moveTo>
                  <a:pt x="0" y="731"/>
                </a:moveTo>
                <a:cubicBezTo>
                  <a:pt x="711" y="731"/>
                  <a:pt x="751" y="0"/>
                  <a:pt x="1233" y="0"/>
                </a:cubicBezTo>
                <a:cubicBezTo>
                  <a:pt x="1714" y="0"/>
                  <a:pt x="1731" y="731"/>
                  <a:pt x="2472" y="731"/>
                </a:cubicBezTo>
              </a:path>
            </a:pathLst>
          </a:custGeom>
          <a:solidFill>
            <a:schemeClr val="tx2">
              <a:lumMod val="40000"/>
              <a:lumOff val="60000"/>
              <a:alpha val="50000"/>
            </a:schemeClr>
          </a:solidFill>
          <a:ln w="25400" cmpd="sng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381000" y="4942953"/>
            <a:ext cx="8305800" cy="44808"/>
          </a:xfrm>
          <a:prstGeom prst="line">
            <a:avLst/>
          </a:prstGeom>
          <a:noFill/>
          <a:ln w="19050" cmpd="sng">
            <a:solidFill>
              <a:schemeClr val="tx1"/>
            </a:solidFill>
            <a:round/>
            <a:headEnd type="arrow" w="sm" len="sm"/>
            <a:tailEnd type="arrow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184851" y="1247611"/>
            <a:ext cx="0" cy="37655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914501" y="1247611"/>
            <a:ext cx="0" cy="376124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>
            <a:spLocks noChangeAspect="1" noChangeArrowheads="1"/>
          </p:cNvSpPr>
          <p:nvPr/>
        </p:nvSpPr>
        <p:spPr bwMode="auto">
          <a:xfrm>
            <a:off x="1774954" y="4725986"/>
            <a:ext cx="155319" cy="155319"/>
          </a:xfrm>
          <a:prstGeom prst="ellipse">
            <a:avLst/>
          </a:prstGeom>
          <a:solidFill>
            <a:srgbClr val="FF006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8" name="Oval 17"/>
          <p:cNvSpPr>
            <a:spLocks noChangeAspect="1" noChangeArrowheads="1"/>
          </p:cNvSpPr>
          <p:nvPr/>
        </p:nvSpPr>
        <p:spPr bwMode="auto">
          <a:xfrm>
            <a:off x="3431918" y="4771296"/>
            <a:ext cx="155319" cy="155319"/>
          </a:xfrm>
          <a:prstGeom prst="ellipse">
            <a:avLst/>
          </a:prstGeom>
          <a:solidFill>
            <a:srgbClr val="FF006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9" name="Oval 18"/>
          <p:cNvSpPr>
            <a:spLocks noChangeAspect="1" noChangeArrowheads="1"/>
          </p:cNvSpPr>
          <p:nvPr/>
        </p:nvSpPr>
        <p:spPr bwMode="auto">
          <a:xfrm>
            <a:off x="5826394" y="4060661"/>
            <a:ext cx="176214" cy="176214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0" name="Oval 19"/>
          <p:cNvSpPr>
            <a:spLocks noChangeAspect="1" noChangeArrowheads="1"/>
          </p:cNvSpPr>
          <p:nvPr/>
        </p:nvSpPr>
        <p:spPr bwMode="auto">
          <a:xfrm>
            <a:off x="5867400" y="4755417"/>
            <a:ext cx="176214" cy="176214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1" name="Oval 20"/>
          <p:cNvSpPr>
            <a:spLocks noChangeAspect="1" noChangeArrowheads="1"/>
          </p:cNvSpPr>
          <p:nvPr/>
        </p:nvSpPr>
        <p:spPr bwMode="auto">
          <a:xfrm>
            <a:off x="5182273" y="4760848"/>
            <a:ext cx="176214" cy="176214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3" name="Oval 22"/>
          <p:cNvSpPr>
            <a:spLocks noChangeAspect="1" noChangeArrowheads="1"/>
          </p:cNvSpPr>
          <p:nvPr/>
        </p:nvSpPr>
        <p:spPr bwMode="auto">
          <a:xfrm>
            <a:off x="5826394" y="4443790"/>
            <a:ext cx="176214" cy="176214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4" name="Oval 23"/>
          <p:cNvSpPr>
            <a:spLocks noChangeAspect="1" noChangeArrowheads="1"/>
          </p:cNvSpPr>
          <p:nvPr/>
        </p:nvSpPr>
        <p:spPr bwMode="auto">
          <a:xfrm>
            <a:off x="5509447" y="4768531"/>
            <a:ext cx="176214" cy="176214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5" name="Oval 24"/>
          <p:cNvSpPr>
            <a:spLocks noChangeAspect="1" noChangeArrowheads="1"/>
          </p:cNvSpPr>
          <p:nvPr/>
        </p:nvSpPr>
        <p:spPr bwMode="auto">
          <a:xfrm>
            <a:off x="4913880" y="4734239"/>
            <a:ext cx="176214" cy="176214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7" name="Oval 26"/>
          <p:cNvSpPr>
            <a:spLocks noChangeAspect="1" noChangeArrowheads="1"/>
          </p:cNvSpPr>
          <p:nvPr/>
        </p:nvSpPr>
        <p:spPr bwMode="auto">
          <a:xfrm>
            <a:off x="1676400" y="5279861"/>
            <a:ext cx="176214" cy="176214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8" name="Oval 27"/>
          <p:cNvSpPr>
            <a:spLocks noChangeAspect="1" noChangeArrowheads="1"/>
          </p:cNvSpPr>
          <p:nvPr/>
        </p:nvSpPr>
        <p:spPr bwMode="auto">
          <a:xfrm>
            <a:off x="1676400" y="5660861"/>
            <a:ext cx="176214" cy="176214"/>
          </a:xfrm>
          <a:prstGeom prst="ellipse">
            <a:avLst/>
          </a:prstGeom>
          <a:solidFill>
            <a:srgbClr val="FF006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81200" y="5189929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=New Population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966004" y="5564302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 Original </a:t>
            </a:r>
            <a:r>
              <a:rPr lang="en-US" dirty="0" smtClean="0"/>
              <a:t>population</a:t>
            </a:r>
            <a:endParaRPr lang="en-US" dirty="0"/>
          </a:p>
        </p:txBody>
      </p:sp>
      <p:sp>
        <p:nvSpPr>
          <p:cNvPr id="30" name="Oval 29"/>
          <p:cNvSpPr>
            <a:spLocks noChangeAspect="1" noChangeArrowheads="1"/>
          </p:cNvSpPr>
          <p:nvPr/>
        </p:nvSpPr>
        <p:spPr bwMode="auto">
          <a:xfrm>
            <a:off x="3046546" y="4434355"/>
            <a:ext cx="176214" cy="176214"/>
          </a:xfrm>
          <a:prstGeom prst="ellipse">
            <a:avLst/>
          </a:prstGeom>
          <a:solidFill>
            <a:srgbClr val="FF006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" name="Oval 30"/>
          <p:cNvSpPr>
            <a:spLocks noChangeAspect="1" noChangeArrowheads="1"/>
          </p:cNvSpPr>
          <p:nvPr/>
        </p:nvSpPr>
        <p:spPr bwMode="auto">
          <a:xfrm>
            <a:off x="2767014" y="4753760"/>
            <a:ext cx="176214" cy="176214"/>
          </a:xfrm>
          <a:prstGeom prst="ellipse">
            <a:avLst/>
          </a:prstGeom>
          <a:solidFill>
            <a:srgbClr val="FF006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6" name="Oval 35"/>
          <p:cNvSpPr>
            <a:spLocks noChangeAspect="1" noChangeArrowheads="1"/>
          </p:cNvSpPr>
          <p:nvPr/>
        </p:nvSpPr>
        <p:spPr bwMode="auto">
          <a:xfrm>
            <a:off x="4267200" y="4750401"/>
            <a:ext cx="176214" cy="176214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9" name="Oval 38"/>
          <p:cNvSpPr>
            <a:spLocks noChangeAspect="1" noChangeArrowheads="1"/>
          </p:cNvSpPr>
          <p:nvPr/>
        </p:nvSpPr>
        <p:spPr bwMode="auto">
          <a:xfrm>
            <a:off x="6248400" y="4760103"/>
            <a:ext cx="176214" cy="176214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0" name="Oval 39"/>
          <p:cNvSpPr>
            <a:spLocks noChangeAspect="1" noChangeArrowheads="1"/>
          </p:cNvSpPr>
          <p:nvPr/>
        </p:nvSpPr>
        <p:spPr bwMode="auto">
          <a:xfrm>
            <a:off x="2412669" y="4725986"/>
            <a:ext cx="176214" cy="176214"/>
          </a:xfrm>
          <a:prstGeom prst="ellipse">
            <a:avLst/>
          </a:prstGeom>
          <a:solidFill>
            <a:srgbClr val="FF006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4" name="Oval 43"/>
          <p:cNvSpPr>
            <a:spLocks noChangeAspect="1" noChangeArrowheads="1"/>
          </p:cNvSpPr>
          <p:nvPr/>
        </p:nvSpPr>
        <p:spPr bwMode="auto">
          <a:xfrm>
            <a:off x="3096744" y="4060661"/>
            <a:ext cx="176214" cy="176214"/>
          </a:xfrm>
          <a:prstGeom prst="ellipse">
            <a:avLst/>
          </a:prstGeom>
          <a:solidFill>
            <a:srgbClr val="FF006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5" name="Oval 44"/>
          <p:cNvSpPr>
            <a:spLocks noChangeAspect="1" noChangeArrowheads="1"/>
          </p:cNvSpPr>
          <p:nvPr/>
        </p:nvSpPr>
        <p:spPr bwMode="auto">
          <a:xfrm>
            <a:off x="3096744" y="4734239"/>
            <a:ext cx="176214" cy="176214"/>
          </a:xfrm>
          <a:prstGeom prst="ellipse">
            <a:avLst/>
          </a:prstGeom>
          <a:solidFill>
            <a:srgbClr val="FF006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2" name="Oval 41"/>
          <p:cNvSpPr>
            <a:spLocks noChangeAspect="1" noChangeArrowheads="1"/>
          </p:cNvSpPr>
          <p:nvPr/>
        </p:nvSpPr>
        <p:spPr bwMode="auto">
          <a:xfrm>
            <a:off x="5480136" y="4464685"/>
            <a:ext cx="176214" cy="176214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5" name="Oval 34"/>
          <p:cNvSpPr>
            <a:spLocks noChangeAspect="1" noChangeArrowheads="1"/>
          </p:cNvSpPr>
          <p:nvPr/>
        </p:nvSpPr>
        <p:spPr bwMode="auto">
          <a:xfrm>
            <a:off x="6523320" y="4750401"/>
            <a:ext cx="176214" cy="176214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7" name="Oval 36"/>
          <p:cNvSpPr>
            <a:spLocks noChangeAspect="1" noChangeArrowheads="1"/>
          </p:cNvSpPr>
          <p:nvPr/>
        </p:nvSpPr>
        <p:spPr bwMode="auto">
          <a:xfrm>
            <a:off x="6858000" y="4725986"/>
            <a:ext cx="176214" cy="176214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8" name="Oval 37"/>
          <p:cNvSpPr>
            <a:spLocks noChangeAspect="1" noChangeArrowheads="1"/>
          </p:cNvSpPr>
          <p:nvPr/>
        </p:nvSpPr>
        <p:spPr bwMode="auto">
          <a:xfrm>
            <a:off x="7162800" y="4729862"/>
            <a:ext cx="176214" cy="176214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1" name="Oval 40"/>
          <p:cNvSpPr>
            <a:spLocks noChangeAspect="1" noChangeArrowheads="1"/>
          </p:cNvSpPr>
          <p:nvPr/>
        </p:nvSpPr>
        <p:spPr bwMode="auto">
          <a:xfrm>
            <a:off x="7562802" y="4766739"/>
            <a:ext cx="176214" cy="176214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3" name="Oval 42"/>
          <p:cNvSpPr>
            <a:spLocks noChangeAspect="1" noChangeArrowheads="1"/>
          </p:cNvSpPr>
          <p:nvPr/>
        </p:nvSpPr>
        <p:spPr bwMode="auto">
          <a:xfrm>
            <a:off x="6248400" y="4443790"/>
            <a:ext cx="176214" cy="176214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6" name="Oval 45"/>
          <p:cNvSpPr>
            <a:spLocks noChangeAspect="1" noChangeArrowheads="1"/>
          </p:cNvSpPr>
          <p:nvPr/>
        </p:nvSpPr>
        <p:spPr bwMode="auto">
          <a:xfrm>
            <a:off x="4608209" y="4729862"/>
            <a:ext cx="176214" cy="176214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9" name="Oval 48"/>
          <p:cNvSpPr>
            <a:spLocks noChangeAspect="1" noChangeArrowheads="1"/>
          </p:cNvSpPr>
          <p:nvPr/>
        </p:nvSpPr>
        <p:spPr bwMode="auto">
          <a:xfrm>
            <a:off x="3411023" y="4507714"/>
            <a:ext cx="176214" cy="176214"/>
          </a:xfrm>
          <a:prstGeom prst="ellipse">
            <a:avLst/>
          </a:prstGeom>
          <a:solidFill>
            <a:srgbClr val="FF006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0" name="Oval 49"/>
          <p:cNvSpPr>
            <a:spLocks noChangeAspect="1" noChangeArrowheads="1"/>
          </p:cNvSpPr>
          <p:nvPr/>
        </p:nvSpPr>
        <p:spPr bwMode="auto">
          <a:xfrm>
            <a:off x="2057400" y="4734239"/>
            <a:ext cx="176214" cy="176214"/>
          </a:xfrm>
          <a:prstGeom prst="ellipse">
            <a:avLst/>
          </a:prstGeom>
          <a:solidFill>
            <a:srgbClr val="FF006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1" name="Oval 50"/>
          <p:cNvSpPr>
            <a:spLocks noChangeAspect="1" noChangeArrowheads="1"/>
          </p:cNvSpPr>
          <p:nvPr/>
        </p:nvSpPr>
        <p:spPr bwMode="auto">
          <a:xfrm>
            <a:off x="3730158" y="4734239"/>
            <a:ext cx="176214" cy="176214"/>
          </a:xfrm>
          <a:prstGeom prst="ellipse">
            <a:avLst/>
          </a:prstGeom>
          <a:solidFill>
            <a:srgbClr val="FF006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2" name="Oval 51"/>
          <p:cNvSpPr>
            <a:spLocks noChangeAspect="1" noChangeArrowheads="1"/>
          </p:cNvSpPr>
          <p:nvPr/>
        </p:nvSpPr>
        <p:spPr bwMode="auto">
          <a:xfrm>
            <a:off x="4019319" y="4758368"/>
            <a:ext cx="176214" cy="176214"/>
          </a:xfrm>
          <a:prstGeom prst="ellipse">
            <a:avLst/>
          </a:prstGeom>
          <a:solidFill>
            <a:srgbClr val="FF006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3" name="Oval 52"/>
          <p:cNvSpPr>
            <a:spLocks noChangeAspect="1" noChangeArrowheads="1"/>
          </p:cNvSpPr>
          <p:nvPr/>
        </p:nvSpPr>
        <p:spPr bwMode="auto">
          <a:xfrm>
            <a:off x="4246735" y="4495807"/>
            <a:ext cx="176214" cy="176214"/>
          </a:xfrm>
          <a:prstGeom prst="ellipse">
            <a:avLst/>
          </a:prstGeom>
          <a:solidFill>
            <a:srgbClr val="FF006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4" name="Oval 53"/>
          <p:cNvSpPr>
            <a:spLocks noChangeAspect="1" noChangeArrowheads="1"/>
          </p:cNvSpPr>
          <p:nvPr/>
        </p:nvSpPr>
        <p:spPr bwMode="auto">
          <a:xfrm>
            <a:off x="4608209" y="4464685"/>
            <a:ext cx="176214" cy="176214"/>
          </a:xfrm>
          <a:prstGeom prst="ellipse">
            <a:avLst/>
          </a:prstGeom>
          <a:solidFill>
            <a:srgbClr val="FF006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5" name="Oval 54"/>
          <p:cNvSpPr>
            <a:spLocks noChangeAspect="1" noChangeArrowheads="1"/>
          </p:cNvSpPr>
          <p:nvPr/>
        </p:nvSpPr>
        <p:spPr bwMode="auto">
          <a:xfrm>
            <a:off x="2745816" y="4464685"/>
            <a:ext cx="176214" cy="176214"/>
          </a:xfrm>
          <a:prstGeom prst="ellipse">
            <a:avLst/>
          </a:prstGeom>
          <a:solidFill>
            <a:srgbClr val="FF006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6" name="Oval 55"/>
          <p:cNvSpPr>
            <a:spLocks noChangeAspect="1" noChangeArrowheads="1"/>
          </p:cNvSpPr>
          <p:nvPr/>
        </p:nvSpPr>
        <p:spPr bwMode="auto">
          <a:xfrm>
            <a:off x="1371600" y="4734239"/>
            <a:ext cx="176214" cy="176214"/>
          </a:xfrm>
          <a:prstGeom prst="ellipse">
            <a:avLst/>
          </a:prstGeom>
          <a:solidFill>
            <a:srgbClr val="FF006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7" name="Oval 56"/>
          <p:cNvSpPr>
            <a:spLocks noChangeAspect="1" noChangeArrowheads="1"/>
          </p:cNvSpPr>
          <p:nvPr/>
        </p:nvSpPr>
        <p:spPr bwMode="auto">
          <a:xfrm>
            <a:off x="4913880" y="4490156"/>
            <a:ext cx="176214" cy="176214"/>
          </a:xfrm>
          <a:prstGeom prst="ellipse">
            <a:avLst/>
          </a:prstGeom>
          <a:solidFill>
            <a:srgbClr val="FF006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22961" y="5719847"/>
            <a:ext cx="1854203" cy="365125"/>
          </a:xfrm>
        </p:spPr>
        <p:txBody>
          <a:bodyPr/>
          <a:lstStyle/>
          <a:p>
            <a:r>
              <a:rPr lang="en-US" b="1" dirty="0">
                <a:ea typeface="ＭＳ Ｐゴシック" pitchFamily="34" charset="-128"/>
              </a:rPr>
              <a:t>A new population of data points is emerging due to a </a:t>
            </a:r>
            <a:r>
              <a:rPr lang="en-US" b="1" dirty="0" smtClean="0">
                <a:ea typeface="ＭＳ Ｐゴシック" pitchFamily="34" charset="-128"/>
              </a:rPr>
              <a:t>SM</a:t>
            </a:r>
            <a:r>
              <a:rPr lang="en-IN" b="1" dirty="0">
                <a:ea typeface="ＭＳ Ｐゴシック" pitchFamily="34" charset="-128"/>
              </a:rPr>
              <a:t>A new population of data points is emerging due to a SMALL change in accuracy</a:t>
            </a:r>
            <a:r>
              <a:rPr lang="en-US" b="1" dirty="0" smtClean="0">
                <a:ea typeface="ＭＳ Ｐゴシック" pitchFamily="34" charset="-128"/>
              </a:rPr>
              <a:t>ALL </a:t>
            </a:r>
            <a:r>
              <a:rPr lang="en-US" b="1" dirty="0">
                <a:ea typeface="ＭＳ Ｐゴシック" pitchFamily="34" charset="-128"/>
              </a:rPr>
              <a:t>change in accuracy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64639" y="5719847"/>
            <a:ext cx="3617103" cy="365125"/>
          </a:xfrm>
        </p:spPr>
        <p:txBody>
          <a:bodyPr/>
          <a:lstStyle/>
          <a:p>
            <a:r>
              <a:rPr lang="en-US" smtClean="0"/>
              <a:t>QC Training- Labs for Life Project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27365" y="381000"/>
            <a:ext cx="6958014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smtClean="0"/>
              <a:t>Comments?</a:t>
            </a:r>
            <a:endParaRPr lang="en-IN" sz="2800" dirty="0"/>
          </a:p>
        </p:txBody>
      </p:sp>
      <p:sp>
        <p:nvSpPr>
          <p:cNvPr id="7" name="Rectangle 6"/>
          <p:cNvSpPr/>
          <p:nvPr/>
        </p:nvSpPr>
        <p:spPr>
          <a:xfrm>
            <a:off x="4195533" y="523691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spc="-50" dirty="0">
                <a:solidFill>
                  <a:srgbClr val="000000">
                    <a:lumMod val="75000"/>
                    <a:lumOff val="25000"/>
                  </a:srgbClr>
                </a:solidFill>
                <a:latin typeface="Calibri Light"/>
                <a:ea typeface="ＭＳ Ｐゴシック" pitchFamily="34" charset="-128"/>
                <a:cs typeface="+mj-cs"/>
              </a:rPr>
              <a:t>A new population of data points is emerging </a:t>
            </a:r>
            <a:r>
              <a:rPr lang="en-US" sz="2400" b="1" spc="-5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Calibri Light"/>
                <a:ea typeface="ＭＳ Ｐゴシック" pitchFamily="34" charset="-128"/>
                <a:cs typeface="+mj-cs"/>
              </a:rPr>
              <a:t>and a larger change </a:t>
            </a:r>
            <a:r>
              <a:rPr lang="en-US" sz="2400" b="1" spc="-50" dirty="0">
                <a:solidFill>
                  <a:srgbClr val="000000">
                    <a:lumMod val="75000"/>
                    <a:lumOff val="25000"/>
                  </a:srgbClr>
                </a:solidFill>
                <a:latin typeface="Calibri Light"/>
                <a:ea typeface="ＭＳ Ｐゴシック" pitchFamily="34" charset="-128"/>
                <a:cs typeface="+mj-cs"/>
              </a:rPr>
              <a:t>in </a:t>
            </a:r>
            <a:r>
              <a:rPr lang="en-US" sz="2400" b="1" spc="-5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Calibri Light"/>
                <a:ea typeface="ＭＳ Ｐゴシック" pitchFamily="34" charset="-128"/>
                <a:cs typeface="+mj-cs"/>
              </a:rPr>
              <a:t>accuracy. 2 SD shift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7679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3FB6A-46D7-4291-956D-AD46061DF589}" type="slidenum">
              <a:rPr lang="en-US" sz="1400" b="1" smtClean="0">
                <a:solidFill>
                  <a:schemeClr val="bg1"/>
                </a:solidFill>
                <a:latin typeface="Arial Black" panose="020B0A04020102020204" pitchFamily="34" charset="0"/>
              </a:rPr>
              <a:pPr/>
              <a:t>14</a:t>
            </a:fld>
            <a:endParaRPr lang="en-US" sz="1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152400" y="328613"/>
            <a:ext cx="8783638" cy="4848225"/>
            <a:chOff x="96" y="207"/>
            <a:chExt cx="5533" cy="3054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96" y="207"/>
              <a:ext cx="5518" cy="3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grpSp>
          <p:nvGrpSpPr>
            <p:cNvPr id="6" name="Group 205"/>
            <p:cNvGrpSpPr>
              <a:grpSpLocks/>
            </p:cNvGrpSpPr>
            <p:nvPr/>
          </p:nvGrpSpPr>
          <p:grpSpPr bwMode="auto">
            <a:xfrm>
              <a:off x="96" y="669"/>
              <a:ext cx="5533" cy="2538"/>
              <a:chOff x="96" y="669"/>
              <a:chExt cx="5533" cy="2538"/>
            </a:xfrm>
          </p:grpSpPr>
          <p:sp>
            <p:nvSpPr>
              <p:cNvPr id="5799" name="Rectangle 7"/>
              <p:cNvSpPr>
                <a:spLocks noChangeArrowheads="1"/>
              </p:cNvSpPr>
              <p:nvPr/>
            </p:nvSpPr>
            <p:spPr bwMode="auto">
              <a:xfrm>
                <a:off x="752" y="687"/>
                <a:ext cx="501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X assigned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00" name="Rectangle 8"/>
              <p:cNvSpPr>
                <a:spLocks noChangeArrowheads="1"/>
              </p:cNvSpPr>
              <p:nvPr/>
            </p:nvSpPr>
            <p:spPr bwMode="auto">
              <a:xfrm>
                <a:off x="1258" y="669"/>
                <a:ext cx="160" cy="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90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01" name="Rectangle 9"/>
              <p:cNvSpPr>
                <a:spLocks noChangeArrowheads="1"/>
              </p:cNvSpPr>
              <p:nvPr/>
            </p:nvSpPr>
            <p:spPr bwMode="auto">
              <a:xfrm>
                <a:off x="1589" y="687"/>
                <a:ext cx="537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SD assigned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02" name="Rectangle 10"/>
              <p:cNvSpPr>
                <a:spLocks noChangeArrowheads="1"/>
              </p:cNvSpPr>
              <p:nvPr/>
            </p:nvSpPr>
            <p:spPr bwMode="auto">
              <a:xfrm>
                <a:off x="2157" y="669"/>
                <a:ext cx="103" cy="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03" name="Rectangle 11"/>
              <p:cNvSpPr>
                <a:spLocks noChangeArrowheads="1"/>
              </p:cNvSpPr>
              <p:nvPr/>
            </p:nvSpPr>
            <p:spPr bwMode="auto">
              <a:xfrm>
                <a:off x="111" y="867"/>
                <a:ext cx="196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102.0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04" name="Rectangle 12"/>
              <p:cNvSpPr>
                <a:spLocks noChangeArrowheads="1"/>
              </p:cNvSpPr>
              <p:nvPr/>
            </p:nvSpPr>
            <p:spPr bwMode="auto">
              <a:xfrm>
                <a:off x="365" y="867"/>
                <a:ext cx="201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+4SD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05" name="Rectangle 13"/>
              <p:cNvSpPr>
                <a:spLocks noChangeArrowheads="1"/>
              </p:cNvSpPr>
              <p:nvPr/>
            </p:nvSpPr>
            <p:spPr bwMode="auto">
              <a:xfrm>
                <a:off x="437" y="2901"/>
                <a:ext cx="139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Run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06" name="Rectangle 14"/>
              <p:cNvSpPr>
                <a:spLocks noChangeArrowheads="1"/>
              </p:cNvSpPr>
              <p:nvPr/>
            </p:nvSpPr>
            <p:spPr bwMode="auto">
              <a:xfrm>
                <a:off x="618" y="2871"/>
                <a:ext cx="67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07" name="Rectangle 15"/>
              <p:cNvSpPr>
                <a:spLocks noChangeArrowheads="1"/>
              </p:cNvSpPr>
              <p:nvPr/>
            </p:nvSpPr>
            <p:spPr bwMode="auto">
              <a:xfrm>
                <a:off x="788" y="2871"/>
                <a:ext cx="67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08" name="Rectangle 16"/>
              <p:cNvSpPr>
                <a:spLocks noChangeArrowheads="1"/>
              </p:cNvSpPr>
              <p:nvPr/>
            </p:nvSpPr>
            <p:spPr bwMode="auto">
              <a:xfrm>
                <a:off x="959" y="2871"/>
                <a:ext cx="67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09" name="Rectangle 17"/>
              <p:cNvSpPr>
                <a:spLocks noChangeArrowheads="1"/>
              </p:cNvSpPr>
              <p:nvPr/>
            </p:nvSpPr>
            <p:spPr bwMode="auto">
              <a:xfrm>
                <a:off x="1129" y="2871"/>
                <a:ext cx="67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4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10" name="Rectangle 18"/>
              <p:cNvSpPr>
                <a:spLocks noChangeArrowheads="1"/>
              </p:cNvSpPr>
              <p:nvPr/>
            </p:nvSpPr>
            <p:spPr bwMode="auto">
              <a:xfrm>
                <a:off x="1300" y="2871"/>
                <a:ext cx="67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11" name="Rectangle 19"/>
              <p:cNvSpPr>
                <a:spLocks noChangeArrowheads="1"/>
              </p:cNvSpPr>
              <p:nvPr/>
            </p:nvSpPr>
            <p:spPr bwMode="auto">
              <a:xfrm>
                <a:off x="1470" y="2871"/>
                <a:ext cx="67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6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12" name="Rectangle 20"/>
              <p:cNvSpPr>
                <a:spLocks noChangeArrowheads="1"/>
              </p:cNvSpPr>
              <p:nvPr/>
            </p:nvSpPr>
            <p:spPr bwMode="auto">
              <a:xfrm>
                <a:off x="1641" y="2871"/>
                <a:ext cx="67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7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13" name="Rectangle 21"/>
              <p:cNvSpPr>
                <a:spLocks noChangeArrowheads="1"/>
              </p:cNvSpPr>
              <p:nvPr/>
            </p:nvSpPr>
            <p:spPr bwMode="auto">
              <a:xfrm>
                <a:off x="1811" y="2871"/>
                <a:ext cx="67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8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14" name="Rectangle 22"/>
              <p:cNvSpPr>
                <a:spLocks noChangeArrowheads="1"/>
              </p:cNvSpPr>
              <p:nvPr/>
            </p:nvSpPr>
            <p:spPr bwMode="auto">
              <a:xfrm>
                <a:off x="1987" y="2871"/>
                <a:ext cx="67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9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15" name="Rectangle 23"/>
              <p:cNvSpPr>
                <a:spLocks noChangeArrowheads="1"/>
              </p:cNvSpPr>
              <p:nvPr/>
            </p:nvSpPr>
            <p:spPr bwMode="auto">
              <a:xfrm>
                <a:off x="2147" y="2871"/>
                <a:ext cx="103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16" name="Rectangle 24"/>
              <p:cNvSpPr>
                <a:spLocks noChangeArrowheads="1"/>
              </p:cNvSpPr>
              <p:nvPr/>
            </p:nvSpPr>
            <p:spPr bwMode="auto">
              <a:xfrm>
                <a:off x="2318" y="2871"/>
                <a:ext cx="103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11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17" name="Rectangle 25"/>
              <p:cNvSpPr>
                <a:spLocks noChangeArrowheads="1"/>
              </p:cNvSpPr>
              <p:nvPr/>
            </p:nvSpPr>
            <p:spPr bwMode="auto">
              <a:xfrm>
                <a:off x="2488" y="2871"/>
                <a:ext cx="103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18" name="Rectangle 26"/>
              <p:cNvSpPr>
                <a:spLocks noChangeArrowheads="1"/>
              </p:cNvSpPr>
              <p:nvPr/>
            </p:nvSpPr>
            <p:spPr bwMode="auto">
              <a:xfrm>
                <a:off x="2659" y="2871"/>
                <a:ext cx="103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13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19" name="Rectangle 27"/>
              <p:cNvSpPr>
                <a:spLocks noChangeArrowheads="1"/>
              </p:cNvSpPr>
              <p:nvPr/>
            </p:nvSpPr>
            <p:spPr bwMode="auto">
              <a:xfrm>
                <a:off x="2829" y="2871"/>
                <a:ext cx="103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14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20" name="Rectangle 28"/>
              <p:cNvSpPr>
                <a:spLocks noChangeArrowheads="1"/>
              </p:cNvSpPr>
              <p:nvPr/>
            </p:nvSpPr>
            <p:spPr bwMode="auto">
              <a:xfrm>
                <a:off x="3000" y="2871"/>
                <a:ext cx="103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21" name="Rectangle 29"/>
              <p:cNvSpPr>
                <a:spLocks noChangeArrowheads="1"/>
              </p:cNvSpPr>
              <p:nvPr/>
            </p:nvSpPr>
            <p:spPr bwMode="auto">
              <a:xfrm>
                <a:off x="3170" y="2871"/>
                <a:ext cx="103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16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22" name="Rectangle 30"/>
              <p:cNvSpPr>
                <a:spLocks noChangeArrowheads="1"/>
              </p:cNvSpPr>
              <p:nvPr/>
            </p:nvSpPr>
            <p:spPr bwMode="auto">
              <a:xfrm>
                <a:off x="3341" y="2871"/>
                <a:ext cx="103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17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23" name="Rectangle 31"/>
              <p:cNvSpPr>
                <a:spLocks noChangeArrowheads="1"/>
              </p:cNvSpPr>
              <p:nvPr/>
            </p:nvSpPr>
            <p:spPr bwMode="auto">
              <a:xfrm>
                <a:off x="3511" y="2871"/>
                <a:ext cx="103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18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24" name="Rectangle 32"/>
              <p:cNvSpPr>
                <a:spLocks noChangeArrowheads="1"/>
              </p:cNvSpPr>
              <p:nvPr/>
            </p:nvSpPr>
            <p:spPr bwMode="auto">
              <a:xfrm>
                <a:off x="3682" y="2871"/>
                <a:ext cx="103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19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25" name="Rectangle 33"/>
              <p:cNvSpPr>
                <a:spLocks noChangeArrowheads="1"/>
              </p:cNvSpPr>
              <p:nvPr/>
            </p:nvSpPr>
            <p:spPr bwMode="auto">
              <a:xfrm>
                <a:off x="3852" y="2871"/>
                <a:ext cx="103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26" name="Rectangle 34"/>
              <p:cNvSpPr>
                <a:spLocks noChangeArrowheads="1"/>
              </p:cNvSpPr>
              <p:nvPr/>
            </p:nvSpPr>
            <p:spPr bwMode="auto">
              <a:xfrm>
                <a:off x="4023" y="2871"/>
                <a:ext cx="103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27" name="Rectangle 35"/>
              <p:cNvSpPr>
                <a:spLocks noChangeArrowheads="1"/>
              </p:cNvSpPr>
              <p:nvPr/>
            </p:nvSpPr>
            <p:spPr bwMode="auto">
              <a:xfrm>
                <a:off x="4193" y="2871"/>
                <a:ext cx="103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28" name="Rectangle 36"/>
              <p:cNvSpPr>
                <a:spLocks noChangeArrowheads="1"/>
              </p:cNvSpPr>
              <p:nvPr/>
            </p:nvSpPr>
            <p:spPr bwMode="auto">
              <a:xfrm>
                <a:off x="4364" y="2871"/>
                <a:ext cx="103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23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29" name="Rectangle 37"/>
              <p:cNvSpPr>
                <a:spLocks noChangeArrowheads="1"/>
              </p:cNvSpPr>
              <p:nvPr/>
            </p:nvSpPr>
            <p:spPr bwMode="auto">
              <a:xfrm>
                <a:off x="4534" y="2871"/>
                <a:ext cx="103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24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30" name="Rectangle 38"/>
              <p:cNvSpPr>
                <a:spLocks noChangeArrowheads="1"/>
              </p:cNvSpPr>
              <p:nvPr/>
            </p:nvSpPr>
            <p:spPr bwMode="auto">
              <a:xfrm>
                <a:off x="4705" y="2871"/>
                <a:ext cx="103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31" name="Rectangle 39"/>
              <p:cNvSpPr>
                <a:spLocks noChangeArrowheads="1"/>
              </p:cNvSpPr>
              <p:nvPr/>
            </p:nvSpPr>
            <p:spPr bwMode="auto">
              <a:xfrm>
                <a:off x="4875" y="2871"/>
                <a:ext cx="103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26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32" name="Rectangle 40"/>
              <p:cNvSpPr>
                <a:spLocks noChangeArrowheads="1"/>
              </p:cNvSpPr>
              <p:nvPr/>
            </p:nvSpPr>
            <p:spPr bwMode="auto">
              <a:xfrm>
                <a:off x="5046" y="2871"/>
                <a:ext cx="103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27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33" name="Rectangle 41"/>
              <p:cNvSpPr>
                <a:spLocks noChangeArrowheads="1"/>
              </p:cNvSpPr>
              <p:nvPr/>
            </p:nvSpPr>
            <p:spPr bwMode="auto">
              <a:xfrm>
                <a:off x="5201" y="2871"/>
                <a:ext cx="103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28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34" name="Rectangle 42"/>
              <p:cNvSpPr>
                <a:spLocks noChangeArrowheads="1"/>
              </p:cNvSpPr>
              <p:nvPr/>
            </p:nvSpPr>
            <p:spPr bwMode="auto">
              <a:xfrm>
                <a:off x="5335" y="2871"/>
                <a:ext cx="103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29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35" name="Rectangle 43"/>
              <p:cNvSpPr>
                <a:spLocks noChangeArrowheads="1"/>
              </p:cNvSpPr>
              <p:nvPr/>
            </p:nvSpPr>
            <p:spPr bwMode="auto">
              <a:xfrm>
                <a:off x="5490" y="2871"/>
                <a:ext cx="103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36" name="Rectangle 44"/>
              <p:cNvSpPr>
                <a:spLocks noChangeArrowheads="1"/>
              </p:cNvSpPr>
              <p:nvPr/>
            </p:nvSpPr>
            <p:spPr bwMode="auto">
              <a:xfrm>
                <a:off x="308" y="3069"/>
                <a:ext cx="263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Value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37" name="Rectangle 45"/>
              <p:cNvSpPr>
                <a:spLocks noChangeArrowheads="1"/>
              </p:cNvSpPr>
              <p:nvPr/>
            </p:nvSpPr>
            <p:spPr bwMode="auto">
              <a:xfrm>
                <a:off x="587" y="3069"/>
                <a:ext cx="124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Lucida Handwriting" pitchFamily="66" charset="0"/>
                    <a:cs typeface="Arial" pitchFamily="34" charset="0"/>
                  </a:rPr>
                  <a:t>93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38" name="Rectangle 46"/>
              <p:cNvSpPr>
                <a:spLocks noChangeArrowheads="1"/>
              </p:cNvSpPr>
              <p:nvPr/>
            </p:nvSpPr>
            <p:spPr bwMode="auto">
              <a:xfrm>
                <a:off x="757" y="3069"/>
                <a:ext cx="124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Lucida Handwriting" pitchFamily="66" charset="0"/>
                    <a:cs typeface="Arial" pitchFamily="34" charset="0"/>
                  </a:rPr>
                  <a:t>85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39" name="Rectangle 47"/>
              <p:cNvSpPr>
                <a:spLocks noChangeArrowheads="1"/>
              </p:cNvSpPr>
              <p:nvPr/>
            </p:nvSpPr>
            <p:spPr bwMode="auto">
              <a:xfrm>
                <a:off x="928" y="3069"/>
                <a:ext cx="124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Lucida Handwriting" pitchFamily="66" charset="0"/>
                    <a:cs typeface="Arial" pitchFamily="34" charset="0"/>
                  </a:rPr>
                  <a:t>90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40" name="Rectangle 48"/>
              <p:cNvSpPr>
                <a:spLocks noChangeArrowheads="1"/>
              </p:cNvSpPr>
              <p:nvPr/>
            </p:nvSpPr>
            <p:spPr bwMode="auto">
              <a:xfrm>
                <a:off x="1098" y="3069"/>
                <a:ext cx="124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Lucida Handwriting" pitchFamily="66" charset="0"/>
                    <a:cs typeface="Arial" pitchFamily="34" charset="0"/>
                  </a:rPr>
                  <a:t>93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41" name="Rectangle 49"/>
              <p:cNvSpPr>
                <a:spLocks noChangeArrowheads="1"/>
              </p:cNvSpPr>
              <p:nvPr/>
            </p:nvSpPr>
            <p:spPr bwMode="auto">
              <a:xfrm>
                <a:off x="1269" y="3069"/>
                <a:ext cx="124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Lucida Handwriting" pitchFamily="66" charset="0"/>
                    <a:cs typeface="Arial" pitchFamily="34" charset="0"/>
                  </a:rPr>
                  <a:t>88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42" name="Rectangle 50"/>
              <p:cNvSpPr>
                <a:spLocks noChangeArrowheads="1"/>
              </p:cNvSpPr>
              <p:nvPr/>
            </p:nvSpPr>
            <p:spPr bwMode="auto">
              <a:xfrm>
                <a:off x="1439" y="3069"/>
                <a:ext cx="124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Lucida Handwriting" pitchFamily="66" charset="0"/>
                    <a:cs typeface="Arial" pitchFamily="34" charset="0"/>
                  </a:rPr>
                  <a:t>87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43" name="Rectangle 51"/>
              <p:cNvSpPr>
                <a:spLocks noChangeArrowheads="1"/>
              </p:cNvSpPr>
              <p:nvPr/>
            </p:nvSpPr>
            <p:spPr bwMode="auto">
              <a:xfrm>
                <a:off x="1610" y="3069"/>
                <a:ext cx="124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Lucida Handwriting" pitchFamily="66" charset="0"/>
                    <a:cs typeface="Arial" pitchFamily="34" charset="0"/>
                  </a:rPr>
                  <a:t>89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44" name="Rectangle 52"/>
              <p:cNvSpPr>
                <a:spLocks noChangeArrowheads="1"/>
              </p:cNvSpPr>
              <p:nvPr/>
            </p:nvSpPr>
            <p:spPr bwMode="auto">
              <a:xfrm>
                <a:off x="1780" y="3069"/>
                <a:ext cx="124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Lucida Handwriting" pitchFamily="66" charset="0"/>
                    <a:cs typeface="Arial" pitchFamily="34" charset="0"/>
                  </a:rPr>
                  <a:t>96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45" name="Rectangle 53"/>
              <p:cNvSpPr>
                <a:spLocks noChangeArrowheads="1"/>
              </p:cNvSpPr>
              <p:nvPr/>
            </p:nvSpPr>
            <p:spPr bwMode="auto">
              <a:xfrm>
                <a:off x="1961" y="3069"/>
                <a:ext cx="124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Lucida Handwriting" pitchFamily="66" charset="0"/>
                    <a:cs typeface="Arial" pitchFamily="34" charset="0"/>
                  </a:rPr>
                  <a:t>92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46" name="Rectangle 54"/>
              <p:cNvSpPr>
                <a:spLocks noChangeArrowheads="1"/>
              </p:cNvSpPr>
              <p:nvPr/>
            </p:nvSpPr>
            <p:spPr bwMode="auto">
              <a:xfrm>
                <a:off x="2137" y="3069"/>
                <a:ext cx="124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Lucida Handwriting" pitchFamily="66" charset="0"/>
                    <a:cs typeface="Arial" pitchFamily="34" charset="0"/>
                  </a:rPr>
                  <a:t>95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47" name="Rectangle 55"/>
              <p:cNvSpPr>
                <a:spLocks noChangeArrowheads="1"/>
              </p:cNvSpPr>
              <p:nvPr/>
            </p:nvSpPr>
            <p:spPr bwMode="auto">
              <a:xfrm>
                <a:off x="2307" y="3069"/>
                <a:ext cx="124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Lucida Handwriting" pitchFamily="66" charset="0"/>
                    <a:cs typeface="Arial" pitchFamily="34" charset="0"/>
                  </a:rPr>
                  <a:t>88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48" name="Rectangle 56"/>
              <p:cNvSpPr>
                <a:spLocks noChangeArrowheads="1"/>
              </p:cNvSpPr>
              <p:nvPr/>
            </p:nvSpPr>
            <p:spPr bwMode="auto">
              <a:xfrm>
                <a:off x="2478" y="3069"/>
                <a:ext cx="124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Lucida Handwriting" pitchFamily="66" charset="0"/>
                    <a:cs typeface="Arial" pitchFamily="34" charset="0"/>
                  </a:rPr>
                  <a:t>90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49" name="Rectangle 57"/>
              <p:cNvSpPr>
                <a:spLocks noChangeArrowheads="1"/>
              </p:cNvSpPr>
              <p:nvPr/>
            </p:nvSpPr>
            <p:spPr bwMode="auto">
              <a:xfrm>
                <a:off x="2648" y="3069"/>
                <a:ext cx="124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Lucida Handwriting" pitchFamily="66" charset="0"/>
                    <a:cs typeface="Arial" pitchFamily="34" charset="0"/>
                  </a:rPr>
                  <a:t>89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50" name="Rectangle 58"/>
              <p:cNvSpPr>
                <a:spLocks noChangeArrowheads="1"/>
              </p:cNvSpPr>
              <p:nvPr/>
            </p:nvSpPr>
            <p:spPr bwMode="auto">
              <a:xfrm>
                <a:off x="2819" y="3069"/>
                <a:ext cx="124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Lucida Handwriting" pitchFamily="66" charset="0"/>
                    <a:cs typeface="Arial" pitchFamily="34" charset="0"/>
                  </a:rPr>
                  <a:t>87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51" name="Rectangle 59"/>
              <p:cNvSpPr>
                <a:spLocks noChangeArrowheads="1"/>
              </p:cNvSpPr>
              <p:nvPr/>
            </p:nvSpPr>
            <p:spPr bwMode="auto">
              <a:xfrm>
                <a:off x="2989" y="3069"/>
                <a:ext cx="124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Lucida Handwriting" pitchFamily="66" charset="0"/>
                    <a:cs typeface="Arial" pitchFamily="34" charset="0"/>
                  </a:rPr>
                  <a:t>92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52" name="Rectangle 60"/>
              <p:cNvSpPr>
                <a:spLocks noChangeArrowheads="1"/>
              </p:cNvSpPr>
              <p:nvPr/>
            </p:nvSpPr>
            <p:spPr bwMode="auto">
              <a:xfrm>
                <a:off x="3160" y="3069"/>
                <a:ext cx="124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Lucida Handwriting" pitchFamily="66" charset="0"/>
                    <a:cs typeface="Arial" pitchFamily="34" charset="0"/>
                  </a:rPr>
                  <a:t>90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53" name="Rectangle 61"/>
              <p:cNvSpPr>
                <a:spLocks noChangeArrowheads="1"/>
              </p:cNvSpPr>
              <p:nvPr/>
            </p:nvSpPr>
            <p:spPr bwMode="auto">
              <a:xfrm>
                <a:off x="3330" y="3069"/>
                <a:ext cx="124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Lucida Handwriting" pitchFamily="66" charset="0"/>
                    <a:cs typeface="Arial" pitchFamily="34" charset="0"/>
                  </a:rPr>
                  <a:t>94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54" name="Rectangle 62"/>
              <p:cNvSpPr>
                <a:spLocks noChangeArrowheads="1"/>
              </p:cNvSpPr>
              <p:nvPr/>
            </p:nvSpPr>
            <p:spPr bwMode="auto">
              <a:xfrm>
                <a:off x="3501" y="3069"/>
                <a:ext cx="124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Lucida Handwriting" pitchFamily="66" charset="0"/>
                    <a:cs typeface="Arial" pitchFamily="34" charset="0"/>
                  </a:rPr>
                  <a:t>88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55" name="Rectangle 63"/>
              <p:cNvSpPr>
                <a:spLocks noChangeArrowheads="1"/>
              </p:cNvSpPr>
              <p:nvPr/>
            </p:nvSpPr>
            <p:spPr bwMode="auto">
              <a:xfrm>
                <a:off x="3671" y="3069"/>
                <a:ext cx="124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Lucida Handwriting" pitchFamily="66" charset="0"/>
                    <a:cs typeface="Arial" pitchFamily="34" charset="0"/>
                  </a:rPr>
                  <a:t>90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56" name="Rectangle 64"/>
              <p:cNvSpPr>
                <a:spLocks noChangeArrowheads="1"/>
              </p:cNvSpPr>
              <p:nvPr/>
            </p:nvSpPr>
            <p:spPr bwMode="auto">
              <a:xfrm>
                <a:off x="3888" y="3075"/>
                <a:ext cx="103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84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57" name="Rectangle 65"/>
              <p:cNvSpPr>
                <a:spLocks noChangeArrowheads="1"/>
              </p:cNvSpPr>
              <p:nvPr/>
            </p:nvSpPr>
            <p:spPr bwMode="auto">
              <a:xfrm>
                <a:off x="4059" y="3075"/>
                <a:ext cx="103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85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58" name="Rectangle 66"/>
              <p:cNvSpPr>
                <a:spLocks noChangeArrowheads="1"/>
              </p:cNvSpPr>
              <p:nvPr/>
            </p:nvSpPr>
            <p:spPr bwMode="auto">
              <a:xfrm>
                <a:off x="4229" y="3075"/>
                <a:ext cx="103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86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59" name="Rectangle 67"/>
              <p:cNvSpPr>
                <a:spLocks noChangeArrowheads="1"/>
              </p:cNvSpPr>
              <p:nvPr/>
            </p:nvSpPr>
            <p:spPr bwMode="auto">
              <a:xfrm>
                <a:off x="4400" y="3075"/>
                <a:ext cx="103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81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60" name="Rectangle 68"/>
              <p:cNvSpPr>
                <a:spLocks noChangeArrowheads="1"/>
              </p:cNvSpPr>
              <p:nvPr/>
            </p:nvSpPr>
            <p:spPr bwMode="auto">
              <a:xfrm>
                <a:off x="4570" y="3075"/>
                <a:ext cx="103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86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61" name="Rectangle 69"/>
              <p:cNvSpPr>
                <a:spLocks noChangeArrowheads="1"/>
              </p:cNvSpPr>
              <p:nvPr/>
            </p:nvSpPr>
            <p:spPr bwMode="auto">
              <a:xfrm>
                <a:off x="4741" y="3075"/>
                <a:ext cx="103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92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62" name="Rectangle 70"/>
              <p:cNvSpPr>
                <a:spLocks noChangeArrowheads="1"/>
              </p:cNvSpPr>
              <p:nvPr/>
            </p:nvSpPr>
            <p:spPr bwMode="auto">
              <a:xfrm>
                <a:off x="4911" y="3075"/>
                <a:ext cx="103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89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63" name="Rectangle 71"/>
              <p:cNvSpPr>
                <a:spLocks noChangeArrowheads="1"/>
              </p:cNvSpPr>
              <p:nvPr/>
            </p:nvSpPr>
            <p:spPr bwMode="auto">
              <a:xfrm>
                <a:off x="5082" y="3075"/>
                <a:ext cx="103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86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64" name="Rectangle 72"/>
              <p:cNvSpPr>
                <a:spLocks noChangeArrowheads="1"/>
              </p:cNvSpPr>
              <p:nvPr/>
            </p:nvSpPr>
            <p:spPr bwMode="auto">
              <a:xfrm>
                <a:off x="5216" y="3075"/>
                <a:ext cx="103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82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65" name="Rectangle 73"/>
              <p:cNvSpPr>
                <a:spLocks noChangeArrowheads="1"/>
              </p:cNvSpPr>
              <p:nvPr/>
            </p:nvSpPr>
            <p:spPr bwMode="auto">
              <a:xfrm>
                <a:off x="5350" y="3075"/>
                <a:ext cx="103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89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66" name="Rectangle 74"/>
              <p:cNvSpPr>
                <a:spLocks noChangeArrowheads="1"/>
              </p:cNvSpPr>
              <p:nvPr/>
            </p:nvSpPr>
            <p:spPr bwMode="auto">
              <a:xfrm>
                <a:off x="5526" y="3075"/>
                <a:ext cx="103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86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67" name="Rectangle 75"/>
              <p:cNvSpPr>
                <a:spLocks noChangeArrowheads="1"/>
              </p:cNvSpPr>
              <p:nvPr/>
            </p:nvSpPr>
            <p:spPr bwMode="auto">
              <a:xfrm>
                <a:off x="111" y="1311"/>
                <a:ext cx="160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96.0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68" name="Rectangle 76"/>
              <p:cNvSpPr>
                <a:spLocks noChangeArrowheads="1"/>
              </p:cNvSpPr>
              <p:nvPr/>
            </p:nvSpPr>
            <p:spPr bwMode="auto">
              <a:xfrm>
                <a:off x="111" y="1113"/>
                <a:ext cx="160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99.0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69" name="Rectangle 77"/>
              <p:cNvSpPr>
                <a:spLocks noChangeArrowheads="1"/>
              </p:cNvSpPr>
              <p:nvPr/>
            </p:nvSpPr>
            <p:spPr bwMode="auto">
              <a:xfrm>
                <a:off x="111" y="2271"/>
                <a:ext cx="160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84.0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70" name="Rectangle 78"/>
              <p:cNvSpPr>
                <a:spLocks noChangeArrowheads="1"/>
              </p:cNvSpPr>
              <p:nvPr/>
            </p:nvSpPr>
            <p:spPr bwMode="auto">
              <a:xfrm>
                <a:off x="111" y="2511"/>
                <a:ext cx="160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81.0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71" name="Rectangle 79"/>
              <p:cNvSpPr>
                <a:spLocks noChangeArrowheads="1"/>
              </p:cNvSpPr>
              <p:nvPr/>
            </p:nvSpPr>
            <p:spPr bwMode="auto">
              <a:xfrm>
                <a:off x="111" y="2751"/>
                <a:ext cx="160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78.0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72" name="Rectangle 80"/>
              <p:cNvSpPr>
                <a:spLocks noChangeArrowheads="1"/>
              </p:cNvSpPr>
              <p:nvPr/>
            </p:nvSpPr>
            <p:spPr bwMode="auto">
              <a:xfrm>
                <a:off x="375" y="2511"/>
                <a:ext cx="181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-3SD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73" name="Rectangle 81"/>
              <p:cNvSpPr>
                <a:spLocks noChangeArrowheads="1"/>
              </p:cNvSpPr>
              <p:nvPr/>
            </p:nvSpPr>
            <p:spPr bwMode="auto">
              <a:xfrm>
                <a:off x="375" y="2751"/>
                <a:ext cx="181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-4SD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74" name="Rectangle 82"/>
              <p:cNvSpPr>
                <a:spLocks noChangeArrowheads="1"/>
              </p:cNvSpPr>
              <p:nvPr/>
            </p:nvSpPr>
            <p:spPr bwMode="auto">
              <a:xfrm>
                <a:off x="111" y="2031"/>
                <a:ext cx="160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87.0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75" name="Rectangle 83"/>
              <p:cNvSpPr>
                <a:spLocks noChangeArrowheads="1"/>
              </p:cNvSpPr>
              <p:nvPr/>
            </p:nvSpPr>
            <p:spPr bwMode="auto">
              <a:xfrm>
                <a:off x="111" y="1791"/>
                <a:ext cx="160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90.0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76" name="Rectangle 84"/>
              <p:cNvSpPr>
                <a:spLocks noChangeArrowheads="1"/>
              </p:cNvSpPr>
              <p:nvPr/>
            </p:nvSpPr>
            <p:spPr bwMode="auto">
              <a:xfrm>
                <a:off x="111" y="1551"/>
                <a:ext cx="160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93.0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77" name="Rectangle 85"/>
              <p:cNvSpPr>
                <a:spLocks noChangeArrowheads="1"/>
              </p:cNvSpPr>
              <p:nvPr/>
            </p:nvSpPr>
            <p:spPr bwMode="auto">
              <a:xfrm>
                <a:off x="365" y="1113"/>
                <a:ext cx="201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+3SD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78" name="Rectangle 86"/>
              <p:cNvSpPr>
                <a:spLocks noChangeArrowheads="1"/>
              </p:cNvSpPr>
              <p:nvPr/>
            </p:nvSpPr>
            <p:spPr bwMode="auto">
              <a:xfrm>
                <a:off x="354" y="1311"/>
                <a:ext cx="217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+ 2SD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79" name="Rectangle 87"/>
              <p:cNvSpPr>
                <a:spLocks noChangeArrowheads="1"/>
              </p:cNvSpPr>
              <p:nvPr/>
            </p:nvSpPr>
            <p:spPr bwMode="auto">
              <a:xfrm>
                <a:off x="354" y="1551"/>
                <a:ext cx="217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+ 1SD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80" name="Rectangle 88"/>
              <p:cNvSpPr>
                <a:spLocks noChangeArrowheads="1"/>
              </p:cNvSpPr>
              <p:nvPr/>
            </p:nvSpPr>
            <p:spPr bwMode="auto">
              <a:xfrm>
                <a:off x="427" y="1791"/>
                <a:ext cx="77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X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81" name="Rectangle 89"/>
              <p:cNvSpPr>
                <a:spLocks noChangeArrowheads="1"/>
              </p:cNvSpPr>
              <p:nvPr/>
            </p:nvSpPr>
            <p:spPr bwMode="auto">
              <a:xfrm>
                <a:off x="375" y="2031"/>
                <a:ext cx="181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-1SD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82" name="Rectangle 90"/>
              <p:cNvSpPr>
                <a:spLocks noChangeArrowheads="1"/>
              </p:cNvSpPr>
              <p:nvPr/>
            </p:nvSpPr>
            <p:spPr bwMode="auto">
              <a:xfrm>
                <a:off x="365" y="2271"/>
                <a:ext cx="201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- 2SD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83" name="Rectangle 91"/>
              <p:cNvSpPr>
                <a:spLocks noChangeArrowheads="1"/>
              </p:cNvSpPr>
              <p:nvPr/>
            </p:nvSpPr>
            <p:spPr bwMode="auto">
              <a:xfrm>
                <a:off x="1227" y="807"/>
                <a:ext cx="347" cy="1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884" name="Rectangle 92"/>
              <p:cNvSpPr>
                <a:spLocks noChangeArrowheads="1"/>
              </p:cNvSpPr>
              <p:nvPr/>
            </p:nvSpPr>
            <p:spPr bwMode="auto">
              <a:xfrm>
                <a:off x="96" y="981"/>
                <a:ext cx="258" cy="1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885" name="Rectangle 93"/>
              <p:cNvSpPr>
                <a:spLocks noChangeArrowheads="1"/>
              </p:cNvSpPr>
              <p:nvPr/>
            </p:nvSpPr>
            <p:spPr bwMode="auto">
              <a:xfrm>
                <a:off x="96" y="1221"/>
                <a:ext cx="258" cy="1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886" name="Line 94"/>
              <p:cNvSpPr>
                <a:spLocks noChangeShapeType="1"/>
              </p:cNvSpPr>
              <p:nvPr/>
            </p:nvSpPr>
            <p:spPr bwMode="auto">
              <a:xfrm>
                <a:off x="716" y="993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887" name="Rectangle 95"/>
              <p:cNvSpPr>
                <a:spLocks noChangeArrowheads="1"/>
              </p:cNvSpPr>
              <p:nvPr/>
            </p:nvSpPr>
            <p:spPr bwMode="auto">
              <a:xfrm>
                <a:off x="716" y="993"/>
                <a:ext cx="5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888" name="Line 96"/>
              <p:cNvSpPr>
                <a:spLocks noChangeShapeType="1"/>
              </p:cNvSpPr>
              <p:nvPr/>
            </p:nvSpPr>
            <p:spPr bwMode="auto">
              <a:xfrm>
                <a:off x="886" y="993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889" name="Rectangle 97"/>
              <p:cNvSpPr>
                <a:spLocks noChangeArrowheads="1"/>
              </p:cNvSpPr>
              <p:nvPr/>
            </p:nvSpPr>
            <p:spPr bwMode="auto">
              <a:xfrm>
                <a:off x="886" y="993"/>
                <a:ext cx="6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890" name="Line 98"/>
              <p:cNvSpPr>
                <a:spLocks noChangeShapeType="1"/>
              </p:cNvSpPr>
              <p:nvPr/>
            </p:nvSpPr>
            <p:spPr bwMode="auto">
              <a:xfrm>
                <a:off x="1057" y="993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891" name="Rectangle 99"/>
              <p:cNvSpPr>
                <a:spLocks noChangeArrowheads="1"/>
              </p:cNvSpPr>
              <p:nvPr/>
            </p:nvSpPr>
            <p:spPr bwMode="auto">
              <a:xfrm>
                <a:off x="1057" y="993"/>
                <a:ext cx="5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892" name="Line 100"/>
              <p:cNvSpPr>
                <a:spLocks noChangeShapeType="1"/>
              </p:cNvSpPr>
              <p:nvPr/>
            </p:nvSpPr>
            <p:spPr bwMode="auto">
              <a:xfrm>
                <a:off x="1227" y="993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893" name="Rectangle 101"/>
              <p:cNvSpPr>
                <a:spLocks noChangeArrowheads="1"/>
              </p:cNvSpPr>
              <p:nvPr/>
            </p:nvSpPr>
            <p:spPr bwMode="auto">
              <a:xfrm>
                <a:off x="1227" y="993"/>
                <a:ext cx="6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894" name="Line 102"/>
              <p:cNvSpPr>
                <a:spLocks noChangeShapeType="1"/>
              </p:cNvSpPr>
              <p:nvPr/>
            </p:nvSpPr>
            <p:spPr bwMode="auto">
              <a:xfrm>
                <a:off x="1398" y="993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895" name="Rectangle 103"/>
              <p:cNvSpPr>
                <a:spLocks noChangeArrowheads="1"/>
              </p:cNvSpPr>
              <p:nvPr/>
            </p:nvSpPr>
            <p:spPr bwMode="auto">
              <a:xfrm>
                <a:off x="1398" y="993"/>
                <a:ext cx="5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896" name="Line 104"/>
              <p:cNvSpPr>
                <a:spLocks noChangeShapeType="1"/>
              </p:cNvSpPr>
              <p:nvPr/>
            </p:nvSpPr>
            <p:spPr bwMode="auto">
              <a:xfrm>
                <a:off x="1568" y="993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897" name="Rectangle 105"/>
              <p:cNvSpPr>
                <a:spLocks noChangeArrowheads="1"/>
              </p:cNvSpPr>
              <p:nvPr/>
            </p:nvSpPr>
            <p:spPr bwMode="auto">
              <a:xfrm>
                <a:off x="1568" y="993"/>
                <a:ext cx="6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898" name="Line 106"/>
              <p:cNvSpPr>
                <a:spLocks noChangeShapeType="1"/>
              </p:cNvSpPr>
              <p:nvPr/>
            </p:nvSpPr>
            <p:spPr bwMode="auto">
              <a:xfrm>
                <a:off x="1739" y="993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899" name="Rectangle 107"/>
              <p:cNvSpPr>
                <a:spLocks noChangeArrowheads="1"/>
              </p:cNvSpPr>
              <p:nvPr/>
            </p:nvSpPr>
            <p:spPr bwMode="auto">
              <a:xfrm>
                <a:off x="1739" y="993"/>
                <a:ext cx="5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900" name="Line 108"/>
              <p:cNvSpPr>
                <a:spLocks noChangeShapeType="1"/>
              </p:cNvSpPr>
              <p:nvPr/>
            </p:nvSpPr>
            <p:spPr bwMode="auto">
              <a:xfrm>
                <a:off x="1909" y="993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901" name="Rectangle 109"/>
              <p:cNvSpPr>
                <a:spLocks noChangeArrowheads="1"/>
              </p:cNvSpPr>
              <p:nvPr/>
            </p:nvSpPr>
            <p:spPr bwMode="auto">
              <a:xfrm>
                <a:off x="1909" y="993"/>
                <a:ext cx="6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902" name="Line 110"/>
              <p:cNvSpPr>
                <a:spLocks noChangeShapeType="1"/>
              </p:cNvSpPr>
              <p:nvPr/>
            </p:nvSpPr>
            <p:spPr bwMode="auto">
              <a:xfrm>
                <a:off x="2095" y="993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903" name="Rectangle 111"/>
              <p:cNvSpPr>
                <a:spLocks noChangeArrowheads="1"/>
              </p:cNvSpPr>
              <p:nvPr/>
            </p:nvSpPr>
            <p:spPr bwMode="auto">
              <a:xfrm>
                <a:off x="2095" y="993"/>
                <a:ext cx="6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904" name="Line 112"/>
              <p:cNvSpPr>
                <a:spLocks noChangeShapeType="1"/>
              </p:cNvSpPr>
              <p:nvPr/>
            </p:nvSpPr>
            <p:spPr bwMode="auto">
              <a:xfrm>
                <a:off x="2266" y="993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905" name="Rectangle 113"/>
              <p:cNvSpPr>
                <a:spLocks noChangeArrowheads="1"/>
              </p:cNvSpPr>
              <p:nvPr/>
            </p:nvSpPr>
            <p:spPr bwMode="auto">
              <a:xfrm>
                <a:off x="2266" y="993"/>
                <a:ext cx="5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906" name="Line 114"/>
              <p:cNvSpPr>
                <a:spLocks noChangeShapeType="1"/>
              </p:cNvSpPr>
              <p:nvPr/>
            </p:nvSpPr>
            <p:spPr bwMode="auto">
              <a:xfrm>
                <a:off x="2436" y="993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907" name="Rectangle 115"/>
              <p:cNvSpPr>
                <a:spLocks noChangeArrowheads="1"/>
              </p:cNvSpPr>
              <p:nvPr/>
            </p:nvSpPr>
            <p:spPr bwMode="auto">
              <a:xfrm>
                <a:off x="2436" y="993"/>
                <a:ext cx="6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908" name="Line 116"/>
              <p:cNvSpPr>
                <a:spLocks noChangeShapeType="1"/>
              </p:cNvSpPr>
              <p:nvPr/>
            </p:nvSpPr>
            <p:spPr bwMode="auto">
              <a:xfrm>
                <a:off x="2607" y="993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909" name="Rectangle 117"/>
              <p:cNvSpPr>
                <a:spLocks noChangeArrowheads="1"/>
              </p:cNvSpPr>
              <p:nvPr/>
            </p:nvSpPr>
            <p:spPr bwMode="auto">
              <a:xfrm>
                <a:off x="2607" y="993"/>
                <a:ext cx="5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910" name="Line 118"/>
              <p:cNvSpPr>
                <a:spLocks noChangeShapeType="1"/>
              </p:cNvSpPr>
              <p:nvPr/>
            </p:nvSpPr>
            <p:spPr bwMode="auto">
              <a:xfrm>
                <a:off x="2777" y="993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911" name="Rectangle 119"/>
              <p:cNvSpPr>
                <a:spLocks noChangeArrowheads="1"/>
              </p:cNvSpPr>
              <p:nvPr/>
            </p:nvSpPr>
            <p:spPr bwMode="auto">
              <a:xfrm>
                <a:off x="2777" y="993"/>
                <a:ext cx="6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912" name="Line 120"/>
              <p:cNvSpPr>
                <a:spLocks noChangeShapeType="1"/>
              </p:cNvSpPr>
              <p:nvPr/>
            </p:nvSpPr>
            <p:spPr bwMode="auto">
              <a:xfrm>
                <a:off x="2948" y="993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913" name="Rectangle 121"/>
              <p:cNvSpPr>
                <a:spLocks noChangeArrowheads="1"/>
              </p:cNvSpPr>
              <p:nvPr/>
            </p:nvSpPr>
            <p:spPr bwMode="auto">
              <a:xfrm>
                <a:off x="2948" y="993"/>
                <a:ext cx="5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914" name="Line 122"/>
              <p:cNvSpPr>
                <a:spLocks noChangeShapeType="1"/>
              </p:cNvSpPr>
              <p:nvPr/>
            </p:nvSpPr>
            <p:spPr bwMode="auto">
              <a:xfrm>
                <a:off x="3118" y="993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915" name="Rectangle 123"/>
              <p:cNvSpPr>
                <a:spLocks noChangeArrowheads="1"/>
              </p:cNvSpPr>
              <p:nvPr/>
            </p:nvSpPr>
            <p:spPr bwMode="auto">
              <a:xfrm>
                <a:off x="3118" y="993"/>
                <a:ext cx="6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916" name="Line 124"/>
              <p:cNvSpPr>
                <a:spLocks noChangeShapeType="1"/>
              </p:cNvSpPr>
              <p:nvPr/>
            </p:nvSpPr>
            <p:spPr bwMode="auto">
              <a:xfrm>
                <a:off x="3289" y="993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917" name="Rectangle 125"/>
              <p:cNvSpPr>
                <a:spLocks noChangeArrowheads="1"/>
              </p:cNvSpPr>
              <p:nvPr/>
            </p:nvSpPr>
            <p:spPr bwMode="auto">
              <a:xfrm>
                <a:off x="3289" y="993"/>
                <a:ext cx="5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918" name="Line 126"/>
              <p:cNvSpPr>
                <a:spLocks noChangeShapeType="1"/>
              </p:cNvSpPr>
              <p:nvPr/>
            </p:nvSpPr>
            <p:spPr bwMode="auto">
              <a:xfrm>
                <a:off x="3459" y="993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919" name="Rectangle 127"/>
              <p:cNvSpPr>
                <a:spLocks noChangeArrowheads="1"/>
              </p:cNvSpPr>
              <p:nvPr/>
            </p:nvSpPr>
            <p:spPr bwMode="auto">
              <a:xfrm>
                <a:off x="3459" y="993"/>
                <a:ext cx="6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920" name="Line 128"/>
              <p:cNvSpPr>
                <a:spLocks noChangeShapeType="1"/>
              </p:cNvSpPr>
              <p:nvPr/>
            </p:nvSpPr>
            <p:spPr bwMode="auto">
              <a:xfrm>
                <a:off x="3630" y="993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921" name="Rectangle 129"/>
              <p:cNvSpPr>
                <a:spLocks noChangeArrowheads="1"/>
              </p:cNvSpPr>
              <p:nvPr/>
            </p:nvSpPr>
            <p:spPr bwMode="auto">
              <a:xfrm>
                <a:off x="3630" y="993"/>
                <a:ext cx="5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922" name="Line 130"/>
              <p:cNvSpPr>
                <a:spLocks noChangeShapeType="1"/>
              </p:cNvSpPr>
              <p:nvPr/>
            </p:nvSpPr>
            <p:spPr bwMode="auto">
              <a:xfrm>
                <a:off x="3800" y="993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923" name="Rectangle 131"/>
              <p:cNvSpPr>
                <a:spLocks noChangeArrowheads="1"/>
              </p:cNvSpPr>
              <p:nvPr/>
            </p:nvSpPr>
            <p:spPr bwMode="auto">
              <a:xfrm>
                <a:off x="3800" y="993"/>
                <a:ext cx="6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924" name="Line 132"/>
              <p:cNvSpPr>
                <a:spLocks noChangeShapeType="1"/>
              </p:cNvSpPr>
              <p:nvPr/>
            </p:nvSpPr>
            <p:spPr bwMode="auto">
              <a:xfrm>
                <a:off x="3971" y="993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925" name="Rectangle 133"/>
              <p:cNvSpPr>
                <a:spLocks noChangeArrowheads="1"/>
              </p:cNvSpPr>
              <p:nvPr/>
            </p:nvSpPr>
            <p:spPr bwMode="auto">
              <a:xfrm>
                <a:off x="3971" y="993"/>
                <a:ext cx="5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926" name="Line 134"/>
              <p:cNvSpPr>
                <a:spLocks noChangeShapeType="1"/>
              </p:cNvSpPr>
              <p:nvPr/>
            </p:nvSpPr>
            <p:spPr bwMode="auto">
              <a:xfrm>
                <a:off x="4141" y="993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927" name="Rectangle 135"/>
              <p:cNvSpPr>
                <a:spLocks noChangeArrowheads="1"/>
              </p:cNvSpPr>
              <p:nvPr/>
            </p:nvSpPr>
            <p:spPr bwMode="auto">
              <a:xfrm>
                <a:off x="4141" y="993"/>
                <a:ext cx="6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928" name="Line 136"/>
              <p:cNvSpPr>
                <a:spLocks noChangeShapeType="1"/>
              </p:cNvSpPr>
              <p:nvPr/>
            </p:nvSpPr>
            <p:spPr bwMode="auto">
              <a:xfrm>
                <a:off x="4312" y="993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929" name="Rectangle 137"/>
              <p:cNvSpPr>
                <a:spLocks noChangeArrowheads="1"/>
              </p:cNvSpPr>
              <p:nvPr/>
            </p:nvSpPr>
            <p:spPr bwMode="auto">
              <a:xfrm>
                <a:off x="4312" y="993"/>
                <a:ext cx="5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930" name="Line 138"/>
              <p:cNvSpPr>
                <a:spLocks noChangeShapeType="1"/>
              </p:cNvSpPr>
              <p:nvPr/>
            </p:nvSpPr>
            <p:spPr bwMode="auto">
              <a:xfrm>
                <a:off x="4482" y="993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931" name="Rectangle 139"/>
              <p:cNvSpPr>
                <a:spLocks noChangeArrowheads="1"/>
              </p:cNvSpPr>
              <p:nvPr/>
            </p:nvSpPr>
            <p:spPr bwMode="auto">
              <a:xfrm>
                <a:off x="4482" y="993"/>
                <a:ext cx="6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932" name="Line 140"/>
              <p:cNvSpPr>
                <a:spLocks noChangeShapeType="1"/>
              </p:cNvSpPr>
              <p:nvPr/>
            </p:nvSpPr>
            <p:spPr bwMode="auto">
              <a:xfrm>
                <a:off x="4653" y="993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933" name="Rectangle 141"/>
              <p:cNvSpPr>
                <a:spLocks noChangeArrowheads="1"/>
              </p:cNvSpPr>
              <p:nvPr/>
            </p:nvSpPr>
            <p:spPr bwMode="auto">
              <a:xfrm>
                <a:off x="4653" y="993"/>
                <a:ext cx="5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934" name="Line 142"/>
              <p:cNvSpPr>
                <a:spLocks noChangeShapeType="1"/>
              </p:cNvSpPr>
              <p:nvPr/>
            </p:nvSpPr>
            <p:spPr bwMode="auto">
              <a:xfrm>
                <a:off x="4823" y="993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935" name="Rectangle 143"/>
              <p:cNvSpPr>
                <a:spLocks noChangeArrowheads="1"/>
              </p:cNvSpPr>
              <p:nvPr/>
            </p:nvSpPr>
            <p:spPr bwMode="auto">
              <a:xfrm>
                <a:off x="4823" y="993"/>
                <a:ext cx="6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936" name="Line 144"/>
              <p:cNvSpPr>
                <a:spLocks noChangeShapeType="1"/>
              </p:cNvSpPr>
              <p:nvPr/>
            </p:nvSpPr>
            <p:spPr bwMode="auto">
              <a:xfrm>
                <a:off x="4994" y="993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937" name="Rectangle 145"/>
              <p:cNvSpPr>
                <a:spLocks noChangeArrowheads="1"/>
              </p:cNvSpPr>
              <p:nvPr/>
            </p:nvSpPr>
            <p:spPr bwMode="auto">
              <a:xfrm>
                <a:off x="4994" y="993"/>
                <a:ext cx="5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938" name="Line 146"/>
              <p:cNvSpPr>
                <a:spLocks noChangeShapeType="1"/>
              </p:cNvSpPr>
              <p:nvPr/>
            </p:nvSpPr>
            <p:spPr bwMode="auto">
              <a:xfrm>
                <a:off x="5164" y="993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939" name="Rectangle 147"/>
              <p:cNvSpPr>
                <a:spLocks noChangeArrowheads="1"/>
              </p:cNvSpPr>
              <p:nvPr/>
            </p:nvSpPr>
            <p:spPr bwMode="auto">
              <a:xfrm>
                <a:off x="5164" y="993"/>
                <a:ext cx="6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940" name="Line 148"/>
              <p:cNvSpPr>
                <a:spLocks noChangeShapeType="1"/>
              </p:cNvSpPr>
              <p:nvPr/>
            </p:nvSpPr>
            <p:spPr bwMode="auto">
              <a:xfrm>
                <a:off x="5299" y="993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941" name="Rectangle 149"/>
              <p:cNvSpPr>
                <a:spLocks noChangeArrowheads="1"/>
              </p:cNvSpPr>
              <p:nvPr/>
            </p:nvSpPr>
            <p:spPr bwMode="auto">
              <a:xfrm>
                <a:off x="5299" y="993"/>
                <a:ext cx="5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942" name="Line 150"/>
              <p:cNvSpPr>
                <a:spLocks noChangeShapeType="1"/>
              </p:cNvSpPr>
              <p:nvPr/>
            </p:nvSpPr>
            <p:spPr bwMode="auto">
              <a:xfrm>
                <a:off x="5433" y="993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943" name="Rectangle 151"/>
              <p:cNvSpPr>
                <a:spLocks noChangeArrowheads="1"/>
              </p:cNvSpPr>
              <p:nvPr/>
            </p:nvSpPr>
            <p:spPr bwMode="auto">
              <a:xfrm>
                <a:off x="5433" y="993"/>
                <a:ext cx="5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944" name="Rectangle 152"/>
              <p:cNvSpPr>
                <a:spLocks noChangeArrowheads="1"/>
              </p:cNvSpPr>
              <p:nvPr/>
            </p:nvSpPr>
            <p:spPr bwMode="auto">
              <a:xfrm>
                <a:off x="96" y="1401"/>
                <a:ext cx="258" cy="1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945" name="Line 153"/>
              <p:cNvSpPr>
                <a:spLocks noChangeShapeType="1"/>
              </p:cNvSpPr>
              <p:nvPr/>
            </p:nvSpPr>
            <p:spPr bwMode="auto">
              <a:xfrm>
                <a:off x="716" y="1233"/>
                <a:ext cx="0" cy="16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946" name="Rectangle 154"/>
              <p:cNvSpPr>
                <a:spLocks noChangeArrowheads="1"/>
              </p:cNvSpPr>
              <p:nvPr/>
            </p:nvSpPr>
            <p:spPr bwMode="auto">
              <a:xfrm>
                <a:off x="716" y="1233"/>
                <a:ext cx="5" cy="16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947" name="Line 155"/>
              <p:cNvSpPr>
                <a:spLocks noChangeShapeType="1"/>
              </p:cNvSpPr>
              <p:nvPr/>
            </p:nvSpPr>
            <p:spPr bwMode="auto">
              <a:xfrm>
                <a:off x="886" y="1233"/>
                <a:ext cx="0" cy="16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948" name="Rectangle 156"/>
              <p:cNvSpPr>
                <a:spLocks noChangeArrowheads="1"/>
              </p:cNvSpPr>
              <p:nvPr/>
            </p:nvSpPr>
            <p:spPr bwMode="auto">
              <a:xfrm>
                <a:off x="886" y="1233"/>
                <a:ext cx="6" cy="16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949" name="Line 157"/>
              <p:cNvSpPr>
                <a:spLocks noChangeShapeType="1"/>
              </p:cNvSpPr>
              <p:nvPr/>
            </p:nvSpPr>
            <p:spPr bwMode="auto">
              <a:xfrm>
                <a:off x="1057" y="1233"/>
                <a:ext cx="0" cy="16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950" name="Rectangle 158"/>
              <p:cNvSpPr>
                <a:spLocks noChangeArrowheads="1"/>
              </p:cNvSpPr>
              <p:nvPr/>
            </p:nvSpPr>
            <p:spPr bwMode="auto">
              <a:xfrm>
                <a:off x="1057" y="1233"/>
                <a:ext cx="5" cy="16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951" name="Line 159"/>
              <p:cNvSpPr>
                <a:spLocks noChangeShapeType="1"/>
              </p:cNvSpPr>
              <p:nvPr/>
            </p:nvSpPr>
            <p:spPr bwMode="auto">
              <a:xfrm>
                <a:off x="1227" y="1233"/>
                <a:ext cx="0" cy="16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952" name="Rectangle 160"/>
              <p:cNvSpPr>
                <a:spLocks noChangeArrowheads="1"/>
              </p:cNvSpPr>
              <p:nvPr/>
            </p:nvSpPr>
            <p:spPr bwMode="auto">
              <a:xfrm>
                <a:off x="1227" y="1233"/>
                <a:ext cx="6" cy="16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953" name="Line 161"/>
              <p:cNvSpPr>
                <a:spLocks noChangeShapeType="1"/>
              </p:cNvSpPr>
              <p:nvPr/>
            </p:nvSpPr>
            <p:spPr bwMode="auto">
              <a:xfrm>
                <a:off x="1398" y="1233"/>
                <a:ext cx="0" cy="16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954" name="Rectangle 162"/>
              <p:cNvSpPr>
                <a:spLocks noChangeArrowheads="1"/>
              </p:cNvSpPr>
              <p:nvPr/>
            </p:nvSpPr>
            <p:spPr bwMode="auto">
              <a:xfrm>
                <a:off x="1398" y="1233"/>
                <a:ext cx="5" cy="16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955" name="Line 163"/>
              <p:cNvSpPr>
                <a:spLocks noChangeShapeType="1"/>
              </p:cNvSpPr>
              <p:nvPr/>
            </p:nvSpPr>
            <p:spPr bwMode="auto">
              <a:xfrm>
                <a:off x="1568" y="1233"/>
                <a:ext cx="0" cy="16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956" name="Rectangle 164"/>
              <p:cNvSpPr>
                <a:spLocks noChangeArrowheads="1"/>
              </p:cNvSpPr>
              <p:nvPr/>
            </p:nvSpPr>
            <p:spPr bwMode="auto">
              <a:xfrm>
                <a:off x="1568" y="1233"/>
                <a:ext cx="6" cy="16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957" name="Line 165"/>
              <p:cNvSpPr>
                <a:spLocks noChangeShapeType="1"/>
              </p:cNvSpPr>
              <p:nvPr/>
            </p:nvSpPr>
            <p:spPr bwMode="auto">
              <a:xfrm>
                <a:off x="1739" y="1233"/>
                <a:ext cx="0" cy="16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958" name="Rectangle 166"/>
              <p:cNvSpPr>
                <a:spLocks noChangeArrowheads="1"/>
              </p:cNvSpPr>
              <p:nvPr/>
            </p:nvSpPr>
            <p:spPr bwMode="auto">
              <a:xfrm>
                <a:off x="1739" y="1233"/>
                <a:ext cx="5" cy="16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959" name="Line 167"/>
              <p:cNvSpPr>
                <a:spLocks noChangeShapeType="1"/>
              </p:cNvSpPr>
              <p:nvPr/>
            </p:nvSpPr>
            <p:spPr bwMode="auto">
              <a:xfrm>
                <a:off x="1909" y="1233"/>
                <a:ext cx="0" cy="16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960" name="Rectangle 168"/>
              <p:cNvSpPr>
                <a:spLocks noChangeArrowheads="1"/>
              </p:cNvSpPr>
              <p:nvPr/>
            </p:nvSpPr>
            <p:spPr bwMode="auto">
              <a:xfrm>
                <a:off x="1909" y="1233"/>
                <a:ext cx="6" cy="16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961" name="Line 169"/>
              <p:cNvSpPr>
                <a:spLocks noChangeShapeType="1"/>
              </p:cNvSpPr>
              <p:nvPr/>
            </p:nvSpPr>
            <p:spPr bwMode="auto">
              <a:xfrm>
                <a:off x="2095" y="1233"/>
                <a:ext cx="0" cy="16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962" name="Rectangle 170"/>
              <p:cNvSpPr>
                <a:spLocks noChangeArrowheads="1"/>
              </p:cNvSpPr>
              <p:nvPr/>
            </p:nvSpPr>
            <p:spPr bwMode="auto">
              <a:xfrm>
                <a:off x="2095" y="1233"/>
                <a:ext cx="6" cy="16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963" name="Line 171"/>
              <p:cNvSpPr>
                <a:spLocks noChangeShapeType="1"/>
              </p:cNvSpPr>
              <p:nvPr/>
            </p:nvSpPr>
            <p:spPr bwMode="auto">
              <a:xfrm>
                <a:off x="2266" y="1233"/>
                <a:ext cx="0" cy="16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964" name="Rectangle 172"/>
              <p:cNvSpPr>
                <a:spLocks noChangeArrowheads="1"/>
              </p:cNvSpPr>
              <p:nvPr/>
            </p:nvSpPr>
            <p:spPr bwMode="auto">
              <a:xfrm>
                <a:off x="2266" y="1233"/>
                <a:ext cx="5" cy="16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965" name="Line 173"/>
              <p:cNvSpPr>
                <a:spLocks noChangeShapeType="1"/>
              </p:cNvSpPr>
              <p:nvPr/>
            </p:nvSpPr>
            <p:spPr bwMode="auto">
              <a:xfrm>
                <a:off x="2436" y="1233"/>
                <a:ext cx="0" cy="16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966" name="Rectangle 174"/>
              <p:cNvSpPr>
                <a:spLocks noChangeArrowheads="1"/>
              </p:cNvSpPr>
              <p:nvPr/>
            </p:nvSpPr>
            <p:spPr bwMode="auto">
              <a:xfrm>
                <a:off x="2436" y="1233"/>
                <a:ext cx="6" cy="16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967" name="Line 175"/>
              <p:cNvSpPr>
                <a:spLocks noChangeShapeType="1"/>
              </p:cNvSpPr>
              <p:nvPr/>
            </p:nvSpPr>
            <p:spPr bwMode="auto">
              <a:xfrm>
                <a:off x="2607" y="1233"/>
                <a:ext cx="0" cy="16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968" name="Rectangle 176"/>
              <p:cNvSpPr>
                <a:spLocks noChangeArrowheads="1"/>
              </p:cNvSpPr>
              <p:nvPr/>
            </p:nvSpPr>
            <p:spPr bwMode="auto">
              <a:xfrm>
                <a:off x="2607" y="1233"/>
                <a:ext cx="5" cy="16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969" name="Line 177"/>
              <p:cNvSpPr>
                <a:spLocks noChangeShapeType="1"/>
              </p:cNvSpPr>
              <p:nvPr/>
            </p:nvSpPr>
            <p:spPr bwMode="auto">
              <a:xfrm>
                <a:off x="2777" y="1233"/>
                <a:ext cx="0" cy="16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970" name="Rectangle 178"/>
              <p:cNvSpPr>
                <a:spLocks noChangeArrowheads="1"/>
              </p:cNvSpPr>
              <p:nvPr/>
            </p:nvSpPr>
            <p:spPr bwMode="auto">
              <a:xfrm>
                <a:off x="2777" y="1233"/>
                <a:ext cx="6" cy="16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971" name="Line 179"/>
              <p:cNvSpPr>
                <a:spLocks noChangeShapeType="1"/>
              </p:cNvSpPr>
              <p:nvPr/>
            </p:nvSpPr>
            <p:spPr bwMode="auto">
              <a:xfrm>
                <a:off x="2948" y="1233"/>
                <a:ext cx="0" cy="16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972" name="Rectangle 180"/>
              <p:cNvSpPr>
                <a:spLocks noChangeArrowheads="1"/>
              </p:cNvSpPr>
              <p:nvPr/>
            </p:nvSpPr>
            <p:spPr bwMode="auto">
              <a:xfrm>
                <a:off x="2948" y="1233"/>
                <a:ext cx="5" cy="16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973" name="Line 181"/>
              <p:cNvSpPr>
                <a:spLocks noChangeShapeType="1"/>
              </p:cNvSpPr>
              <p:nvPr/>
            </p:nvSpPr>
            <p:spPr bwMode="auto">
              <a:xfrm>
                <a:off x="3118" y="1233"/>
                <a:ext cx="0" cy="16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974" name="Rectangle 182"/>
              <p:cNvSpPr>
                <a:spLocks noChangeArrowheads="1"/>
              </p:cNvSpPr>
              <p:nvPr/>
            </p:nvSpPr>
            <p:spPr bwMode="auto">
              <a:xfrm>
                <a:off x="3118" y="1233"/>
                <a:ext cx="6" cy="16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975" name="Line 183"/>
              <p:cNvSpPr>
                <a:spLocks noChangeShapeType="1"/>
              </p:cNvSpPr>
              <p:nvPr/>
            </p:nvSpPr>
            <p:spPr bwMode="auto">
              <a:xfrm>
                <a:off x="3289" y="1233"/>
                <a:ext cx="0" cy="16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976" name="Rectangle 184"/>
              <p:cNvSpPr>
                <a:spLocks noChangeArrowheads="1"/>
              </p:cNvSpPr>
              <p:nvPr/>
            </p:nvSpPr>
            <p:spPr bwMode="auto">
              <a:xfrm>
                <a:off x="3289" y="1233"/>
                <a:ext cx="5" cy="16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977" name="Line 185"/>
              <p:cNvSpPr>
                <a:spLocks noChangeShapeType="1"/>
              </p:cNvSpPr>
              <p:nvPr/>
            </p:nvSpPr>
            <p:spPr bwMode="auto">
              <a:xfrm>
                <a:off x="3459" y="1233"/>
                <a:ext cx="0" cy="16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978" name="Rectangle 186"/>
              <p:cNvSpPr>
                <a:spLocks noChangeArrowheads="1"/>
              </p:cNvSpPr>
              <p:nvPr/>
            </p:nvSpPr>
            <p:spPr bwMode="auto">
              <a:xfrm>
                <a:off x="3459" y="1233"/>
                <a:ext cx="6" cy="16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979" name="Line 187"/>
              <p:cNvSpPr>
                <a:spLocks noChangeShapeType="1"/>
              </p:cNvSpPr>
              <p:nvPr/>
            </p:nvSpPr>
            <p:spPr bwMode="auto">
              <a:xfrm>
                <a:off x="3630" y="1233"/>
                <a:ext cx="0" cy="16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980" name="Rectangle 188"/>
              <p:cNvSpPr>
                <a:spLocks noChangeArrowheads="1"/>
              </p:cNvSpPr>
              <p:nvPr/>
            </p:nvSpPr>
            <p:spPr bwMode="auto">
              <a:xfrm>
                <a:off x="3630" y="1233"/>
                <a:ext cx="5" cy="16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981" name="Line 189"/>
              <p:cNvSpPr>
                <a:spLocks noChangeShapeType="1"/>
              </p:cNvSpPr>
              <p:nvPr/>
            </p:nvSpPr>
            <p:spPr bwMode="auto">
              <a:xfrm>
                <a:off x="3800" y="1233"/>
                <a:ext cx="0" cy="16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982" name="Rectangle 190"/>
              <p:cNvSpPr>
                <a:spLocks noChangeArrowheads="1"/>
              </p:cNvSpPr>
              <p:nvPr/>
            </p:nvSpPr>
            <p:spPr bwMode="auto">
              <a:xfrm>
                <a:off x="3800" y="1233"/>
                <a:ext cx="6" cy="16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983" name="Line 191"/>
              <p:cNvSpPr>
                <a:spLocks noChangeShapeType="1"/>
              </p:cNvSpPr>
              <p:nvPr/>
            </p:nvSpPr>
            <p:spPr bwMode="auto">
              <a:xfrm>
                <a:off x="3971" y="1233"/>
                <a:ext cx="0" cy="16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984" name="Rectangle 192"/>
              <p:cNvSpPr>
                <a:spLocks noChangeArrowheads="1"/>
              </p:cNvSpPr>
              <p:nvPr/>
            </p:nvSpPr>
            <p:spPr bwMode="auto">
              <a:xfrm>
                <a:off x="3971" y="1233"/>
                <a:ext cx="5" cy="16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985" name="Line 193"/>
              <p:cNvSpPr>
                <a:spLocks noChangeShapeType="1"/>
              </p:cNvSpPr>
              <p:nvPr/>
            </p:nvSpPr>
            <p:spPr bwMode="auto">
              <a:xfrm>
                <a:off x="4141" y="1233"/>
                <a:ext cx="0" cy="16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986" name="Rectangle 194"/>
              <p:cNvSpPr>
                <a:spLocks noChangeArrowheads="1"/>
              </p:cNvSpPr>
              <p:nvPr/>
            </p:nvSpPr>
            <p:spPr bwMode="auto">
              <a:xfrm>
                <a:off x="4141" y="1233"/>
                <a:ext cx="6" cy="16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987" name="Line 195"/>
              <p:cNvSpPr>
                <a:spLocks noChangeShapeType="1"/>
              </p:cNvSpPr>
              <p:nvPr/>
            </p:nvSpPr>
            <p:spPr bwMode="auto">
              <a:xfrm>
                <a:off x="4312" y="1233"/>
                <a:ext cx="0" cy="16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988" name="Rectangle 196"/>
              <p:cNvSpPr>
                <a:spLocks noChangeArrowheads="1"/>
              </p:cNvSpPr>
              <p:nvPr/>
            </p:nvSpPr>
            <p:spPr bwMode="auto">
              <a:xfrm>
                <a:off x="4312" y="1233"/>
                <a:ext cx="5" cy="16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989" name="Line 197"/>
              <p:cNvSpPr>
                <a:spLocks noChangeShapeType="1"/>
              </p:cNvSpPr>
              <p:nvPr/>
            </p:nvSpPr>
            <p:spPr bwMode="auto">
              <a:xfrm>
                <a:off x="4482" y="1233"/>
                <a:ext cx="0" cy="16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990" name="Rectangle 198"/>
              <p:cNvSpPr>
                <a:spLocks noChangeArrowheads="1"/>
              </p:cNvSpPr>
              <p:nvPr/>
            </p:nvSpPr>
            <p:spPr bwMode="auto">
              <a:xfrm>
                <a:off x="4482" y="1233"/>
                <a:ext cx="6" cy="16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991" name="Line 199"/>
              <p:cNvSpPr>
                <a:spLocks noChangeShapeType="1"/>
              </p:cNvSpPr>
              <p:nvPr/>
            </p:nvSpPr>
            <p:spPr bwMode="auto">
              <a:xfrm>
                <a:off x="4653" y="1233"/>
                <a:ext cx="0" cy="16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992" name="Rectangle 200"/>
              <p:cNvSpPr>
                <a:spLocks noChangeArrowheads="1"/>
              </p:cNvSpPr>
              <p:nvPr/>
            </p:nvSpPr>
            <p:spPr bwMode="auto">
              <a:xfrm>
                <a:off x="4653" y="1233"/>
                <a:ext cx="5" cy="16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993" name="Line 201"/>
              <p:cNvSpPr>
                <a:spLocks noChangeShapeType="1"/>
              </p:cNvSpPr>
              <p:nvPr/>
            </p:nvSpPr>
            <p:spPr bwMode="auto">
              <a:xfrm>
                <a:off x="4823" y="1233"/>
                <a:ext cx="0" cy="16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994" name="Rectangle 202"/>
              <p:cNvSpPr>
                <a:spLocks noChangeArrowheads="1"/>
              </p:cNvSpPr>
              <p:nvPr/>
            </p:nvSpPr>
            <p:spPr bwMode="auto">
              <a:xfrm>
                <a:off x="4823" y="1233"/>
                <a:ext cx="6" cy="16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995" name="Line 203"/>
              <p:cNvSpPr>
                <a:spLocks noChangeShapeType="1"/>
              </p:cNvSpPr>
              <p:nvPr/>
            </p:nvSpPr>
            <p:spPr bwMode="auto">
              <a:xfrm>
                <a:off x="4994" y="1233"/>
                <a:ext cx="0" cy="16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996" name="Rectangle 204"/>
              <p:cNvSpPr>
                <a:spLocks noChangeArrowheads="1"/>
              </p:cNvSpPr>
              <p:nvPr/>
            </p:nvSpPr>
            <p:spPr bwMode="auto">
              <a:xfrm>
                <a:off x="4994" y="1233"/>
                <a:ext cx="5" cy="16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  <p:grpSp>
          <p:nvGrpSpPr>
            <p:cNvPr id="7" name="Group 406"/>
            <p:cNvGrpSpPr>
              <a:grpSpLocks/>
            </p:cNvGrpSpPr>
            <p:nvPr/>
          </p:nvGrpSpPr>
          <p:grpSpPr bwMode="auto">
            <a:xfrm>
              <a:off x="96" y="981"/>
              <a:ext cx="5518" cy="1398"/>
              <a:chOff x="96" y="981"/>
              <a:chExt cx="5518" cy="1398"/>
            </a:xfrm>
          </p:grpSpPr>
          <p:sp>
            <p:nvSpPr>
              <p:cNvPr id="5597" name="Line 206"/>
              <p:cNvSpPr>
                <a:spLocks noChangeShapeType="1"/>
              </p:cNvSpPr>
              <p:nvPr/>
            </p:nvSpPr>
            <p:spPr bwMode="auto">
              <a:xfrm>
                <a:off x="5164" y="1233"/>
                <a:ext cx="0" cy="16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598" name="Rectangle 207"/>
              <p:cNvSpPr>
                <a:spLocks noChangeArrowheads="1"/>
              </p:cNvSpPr>
              <p:nvPr/>
            </p:nvSpPr>
            <p:spPr bwMode="auto">
              <a:xfrm>
                <a:off x="5164" y="1233"/>
                <a:ext cx="6" cy="16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599" name="Line 208"/>
              <p:cNvSpPr>
                <a:spLocks noChangeShapeType="1"/>
              </p:cNvSpPr>
              <p:nvPr/>
            </p:nvSpPr>
            <p:spPr bwMode="auto">
              <a:xfrm>
                <a:off x="5299" y="1233"/>
                <a:ext cx="0" cy="16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600" name="Rectangle 209"/>
              <p:cNvSpPr>
                <a:spLocks noChangeArrowheads="1"/>
              </p:cNvSpPr>
              <p:nvPr/>
            </p:nvSpPr>
            <p:spPr bwMode="auto">
              <a:xfrm>
                <a:off x="5299" y="1233"/>
                <a:ext cx="5" cy="16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601" name="Line 210"/>
              <p:cNvSpPr>
                <a:spLocks noChangeShapeType="1"/>
              </p:cNvSpPr>
              <p:nvPr/>
            </p:nvSpPr>
            <p:spPr bwMode="auto">
              <a:xfrm>
                <a:off x="5433" y="1233"/>
                <a:ext cx="0" cy="16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602" name="Rectangle 211"/>
              <p:cNvSpPr>
                <a:spLocks noChangeArrowheads="1"/>
              </p:cNvSpPr>
              <p:nvPr/>
            </p:nvSpPr>
            <p:spPr bwMode="auto">
              <a:xfrm>
                <a:off x="5433" y="1233"/>
                <a:ext cx="5" cy="16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603" name="Rectangle 212"/>
              <p:cNvSpPr>
                <a:spLocks noChangeArrowheads="1"/>
              </p:cNvSpPr>
              <p:nvPr/>
            </p:nvSpPr>
            <p:spPr bwMode="auto">
              <a:xfrm>
                <a:off x="96" y="1641"/>
                <a:ext cx="258" cy="1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604" name="Line 213"/>
              <p:cNvSpPr>
                <a:spLocks noChangeShapeType="1"/>
              </p:cNvSpPr>
              <p:nvPr/>
            </p:nvSpPr>
            <p:spPr bwMode="auto">
              <a:xfrm>
                <a:off x="716" y="1413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605" name="Rectangle 214"/>
              <p:cNvSpPr>
                <a:spLocks noChangeArrowheads="1"/>
              </p:cNvSpPr>
              <p:nvPr/>
            </p:nvSpPr>
            <p:spPr bwMode="auto">
              <a:xfrm>
                <a:off x="716" y="1413"/>
                <a:ext cx="5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606" name="Line 215"/>
              <p:cNvSpPr>
                <a:spLocks noChangeShapeType="1"/>
              </p:cNvSpPr>
              <p:nvPr/>
            </p:nvSpPr>
            <p:spPr bwMode="auto">
              <a:xfrm>
                <a:off x="886" y="1413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607" name="Rectangle 216"/>
              <p:cNvSpPr>
                <a:spLocks noChangeArrowheads="1"/>
              </p:cNvSpPr>
              <p:nvPr/>
            </p:nvSpPr>
            <p:spPr bwMode="auto">
              <a:xfrm>
                <a:off x="886" y="1413"/>
                <a:ext cx="6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608" name="Line 217"/>
              <p:cNvSpPr>
                <a:spLocks noChangeShapeType="1"/>
              </p:cNvSpPr>
              <p:nvPr/>
            </p:nvSpPr>
            <p:spPr bwMode="auto">
              <a:xfrm>
                <a:off x="1057" y="1413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609" name="Rectangle 218"/>
              <p:cNvSpPr>
                <a:spLocks noChangeArrowheads="1"/>
              </p:cNvSpPr>
              <p:nvPr/>
            </p:nvSpPr>
            <p:spPr bwMode="auto">
              <a:xfrm>
                <a:off x="1057" y="1413"/>
                <a:ext cx="5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610" name="Line 219"/>
              <p:cNvSpPr>
                <a:spLocks noChangeShapeType="1"/>
              </p:cNvSpPr>
              <p:nvPr/>
            </p:nvSpPr>
            <p:spPr bwMode="auto">
              <a:xfrm>
                <a:off x="1227" y="1413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611" name="Rectangle 220"/>
              <p:cNvSpPr>
                <a:spLocks noChangeArrowheads="1"/>
              </p:cNvSpPr>
              <p:nvPr/>
            </p:nvSpPr>
            <p:spPr bwMode="auto">
              <a:xfrm>
                <a:off x="1227" y="1413"/>
                <a:ext cx="6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612" name="Line 221"/>
              <p:cNvSpPr>
                <a:spLocks noChangeShapeType="1"/>
              </p:cNvSpPr>
              <p:nvPr/>
            </p:nvSpPr>
            <p:spPr bwMode="auto">
              <a:xfrm>
                <a:off x="1398" y="1413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613" name="Rectangle 222"/>
              <p:cNvSpPr>
                <a:spLocks noChangeArrowheads="1"/>
              </p:cNvSpPr>
              <p:nvPr/>
            </p:nvSpPr>
            <p:spPr bwMode="auto">
              <a:xfrm>
                <a:off x="1398" y="1413"/>
                <a:ext cx="5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614" name="Line 223"/>
              <p:cNvSpPr>
                <a:spLocks noChangeShapeType="1"/>
              </p:cNvSpPr>
              <p:nvPr/>
            </p:nvSpPr>
            <p:spPr bwMode="auto">
              <a:xfrm>
                <a:off x="1568" y="1413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615" name="Rectangle 224"/>
              <p:cNvSpPr>
                <a:spLocks noChangeArrowheads="1"/>
              </p:cNvSpPr>
              <p:nvPr/>
            </p:nvSpPr>
            <p:spPr bwMode="auto">
              <a:xfrm>
                <a:off x="1568" y="1413"/>
                <a:ext cx="6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616" name="Line 225"/>
              <p:cNvSpPr>
                <a:spLocks noChangeShapeType="1"/>
              </p:cNvSpPr>
              <p:nvPr/>
            </p:nvSpPr>
            <p:spPr bwMode="auto">
              <a:xfrm>
                <a:off x="1739" y="1413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617" name="Rectangle 226"/>
              <p:cNvSpPr>
                <a:spLocks noChangeArrowheads="1"/>
              </p:cNvSpPr>
              <p:nvPr/>
            </p:nvSpPr>
            <p:spPr bwMode="auto">
              <a:xfrm>
                <a:off x="1739" y="1413"/>
                <a:ext cx="5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618" name="Line 227"/>
              <p:cNvSpPr>
                <a:spLocks noChangeShapeType="1"/>
              </p:cNvSpPr>
              <p:nvPr/>
            </p:nvSpPr>
            <p:spPr bwMode="auto">
              <a:xfrm>
                <a:off x="1909" y="1413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619" name="Rectangle 228"/>
              <p:cNvSpPr>
                <a:spLocks noChangeArrowheads="1"/>
              </p:cNvSpPr>
              <p:nvPr/>
            </p:nvSpPr>
            <p:spPr bwMode="auto">
              <a:xfrm>
                <a:off x="1909" y="1413"/>
                <a:ext cx="6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620" name="Line 229"/>
              <p:cNvSpPr>
                <a:spLocks noChangeShapeType="1"/>
              </p:cNvSpPr>
              <p:nvPr/>
            </p:nvSpPr>
            <p:spPr bwMode="auto">
              <a:xfrm>
                <a:off x="2095" y="1413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621" name="Rectangle 230"/>
              <p:cNvSpPr>
                <a:spLocks noChangeArrowheads="1"/>
              </p:cNvSpPr>
              <p:nvPr/>
            </p:nvSpPr>
            <p:spPr bwMode="auto">
              <a:xfrm>
                <a:off x="2095" y="1413"/>
                <a:ext cx="6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622" name="Line 231"/>
              <p:cNvSpPr>
                <a:spLocks noChangeShapeType="1"/>
              </p:cNvSpPr>
              <p:nvPr/>
            </p:nvSpPr>
            <p:spPr bwMode="auto">
              <a:xfrm>
                <a:off x="2266" y="1413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623" name="Rectangle 232"/>
              <p:cNvSpPr>
                <a:spLocks noChangeArrowheads="1"/>
              </p:cNvSpPr>
              <p:nvPr/>
            </p:nvSpPr>
            <p:spPr bwMode="auto">
              <a:xfrm>
                <a:off x="2266" y="1413"/>
                <a:ext cx="5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624" name="Line 233"/>
              <p:cNvSpPr>
                <a:spLocks noChangeShapeType="1"/>
              </p:cNvSpPr>
              <p:nvPr/>
            </p:nvSpPr>
            <p:spPr bwMode="auto">
              <a:xfrm>
                <a:off x="2436" y="1413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625" name="Rectangle 234"/>
              <p:cNvSpPr>
                <a:spLocks noChangeArrowheads="1"/>
              </p:cNvSpPr>
              <p:nvPr/>
            </p:nvSpPr>
            <p:spPr bwMode="auto">
              <a:xfrm>
                <a:off x="2436" y="1413"/>
                <a:ext cx="6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626" name="Line 235"/>
              <p:cNvSpPr>
                <a:spLocks noChangeShapeType="1"/>
              </p:cNvSpPr>
              <p:nvPr/>
            </p:nvSpPr>
            <p:spPr bwMode="auto">
              <a:xfrm>
                <a:off x="2607" y="1413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627" name="Rectangle 236"/>
              <p:cNvSpPr>
                <a:spLocks noChangeArrowheads="1"/>
              </p:cNvSpPr>
              <p:nvPr/>
            </p:nvSpPr>
            <p:spPr bwMode="auto">
              <a:xfrm>
                <a:off x="2607" y="1413"/>
                <a:ext cx="5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628" name="Line 237"/>
              <p:cNvSpPr>
                <a:spLocks noChangeShapeType="1"/>
              </p:cNvSpPr>
              <p:nvPr/>
            </p:nvSpPr>
            <p:spPr bwMode="auto">
              <a:xfrm>
                <a:off x="2777" y="1413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629" name="Rectangle 238"/>
              <p:cNvSpPr>
                <a:spLocks noChangeArrowheads="1"/>
              </p:cNvSpPr>
              <p:nvPr/>
            </p:nvSpPr>
            <p:spPr bwMode="auto">
              <a:xfrm>
                <a:off x="2777" y="1413"/>
                <a:ext cx="6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630" name="Line 239"/>
              <p:cNvSpPr>
                <a:spLocks noChangeShapeType="1"/>
              </p:cNvSpPr>
              <p:nvPr/>
            </p:nvSpPr>
            <p:spPr bwMode="auto">
              <a:xfrm>
                <a:off x="2948" y="1413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631" name="Rectangle 240"/>
              <p:cNvSpPr>
                <a:spLocks noChangeArrowheads="1"/>
              </p:cNvSpPr>
              <p:nvPr/>
            </p:nvSpPr>
            <p:spPr bwMode="auto">
              <a:xfrm>
                <a:off x="2948" y="1413"/>
                <a:ext cx="5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632" name="Line 241"/>
              <p:cNvSpPr>
                <a:spLocks noChangeShapeType="1"/>
              </p:cNvSpPr>
              <p:nvPr/>
            </p:nvSpPr>
            <p:spPr bwMode="auto">
              <a:xfrm>
                <a:off x="3118" y="1413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633" name="Rectangle 242"/>
              <p:cNvSpPr>
                <a:spLocks noChangeArrowheads="1"/>
              </p:cNvSpPr>
              <p:nvPr/>
            </p:nvSpPr>
            <p:spPr bwMode="auto">
              <a:xfrm>
                <a:off x="3118" y="1413"/>
                <a:ext cx="6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634" name="Line 243"/>
              <p:cNvSpPr>
                <a:spLocks noChangeShapeType="1"/>
              </p:cNvSpPr>
              <p:nvPr/>
            </p:nvSpPr>
            <p:spPr bwMode="auto">
              <a:xfrm>
                <a:off x="3289" y="1413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635" name="Rectangle 244"/>
              <p:cNvSpPr>
                <a:spLocks noChangeArrowheads="1"/>
              </p:cNvSpPr>
              <p:nvPr/>
            </p:nvSpPr>
            <p:spPr bwMode="auto">
              <a:xfrm>
                <a:off x="3289" y="1413"/>
                <a:ext cx="5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636" name="Line 245"/>
              <p:cNvSpPr>
                <a:spLocks noChangeShapeType="1"/>
              </p:cNvSpPr>
              <p:nvPr/>
            </p:nvSpPr>
            <p:spPr bwMode="auto">
              <a:xfrm>
                <a:off x="3459" y="1413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637" name="Rectangle 246"/>
              <p:cNvSpPr>
                <a:spLocks noChangeArrowheads="1"/>
              </p:cNvSpPr>
              <p:nvPr/>
            </p:nvSpPr>
            <p:spPr bwMode="auto">
              <a:xfrm>
                <a:off x="3459" y="1413"/>
                <a:ext cx="6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638" name="Line 247"/>
              <p:cNvSpPr>
                <a:spLocks noChangeShapeType="1"/>
              </p:cNvSpPr>
              <p:nvPr/>
            </p:nvSpPr>
            <p:spPr bwMode="auto">
              <a:xfrm>
                <a:off x="3630" y="1413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639" name="Rectangle 248"/>
              <p:cNvSpPr>
                <a:spLocks noChangeArrowheads="1"/>
              </p:cNvSpPr>
              <p:nvPr/>
            </p:nvSpPr>
            <p:spPr bwMode="auto">
              <a:xfrm>
                <a:off x="3630" y="1413"/>
                <a:ext cx="5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640" name="Line 249"/>
              <p:cNvSpPr>
                <a:spLocks noChangeShapeType="1"/>
              </p:cNvSpPr>
              <p:nvPr/>
            </p:nvSpPr>
            <p:spPr bwMode="auto">
              <a:xfrm>
                <a:off x="3800" y="1413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641" name="Rectangle 250"/>
              <p:cNvSpPr>
                <a:spLocks noChangeArrowheads="1"/>
              </p:cNvSpPr>
              <p:nvPr/>
            </p:nvSpPr>
            <p:spPr bwMode="auto">
              <a:xfrm>
                <a:off x="3800" y="1413"/>
                <a:ext cx="6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642" name="Line 251"/>
              <p:cNvSpPr>
                <a:spLocks noChangeShapeType="1"/>
              </p:cNvSpPr>
              <p:nvPr/>
            </p:nvSpPr>
            <p:spPr bwMode="auto">
              <a:xfrm>
                <a:off x="3971" y="1413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643" name="Rectangle 252"/>
              <p:cNvSpPr>
                <a:spLocks noChangeArrowheads="1"/>
              </p:cNvSpPr>
              <p:nvPr/>
            </p:nvSpPr>
            <p:spPr bwMode="auto">
              <a:xfrm>
                <a:off x="3971" y="1413"/>
                <a:ext cx="5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644" name="Line 253"/>
              <p:cNvSpPr>
                <a:spLocks noChangeShapeType="1"/>
              </p:cNvSpPr>
              <p:nvPr/>
            </p:nvSpPr>
            <p:spPr bwMode="auto">
              <a:xfrm>
                <a:off x="4141" y="1413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645" name="Rectangle 254"/>
              <p:cNvSpPr>
                <a:spLocks noChangeArrowheads="1"/>
              </p:cNvSpPr>
              <p:nvPr/>
            </p:nvSpPr>
            <p:spPr bwMode="auto">
              <a:xfrm>
                <a:off x="4141" y="1413"/>
                <a:ext cx="6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646" name="Line 255"/>
              <p:cNvSpPr>
                <a:spLocks noChangeShapeType="1"/>
              </p:cNvSpPr>
              <p:nvPr/>
            </p:nvSpPr>
            <p:spPr bwMode="auto">
              <a:xfrm>
                <a:off x="4312" y="1413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647" name="Rectangle 256"/>
              <p:cNvSpPr>
                <a:spLocks noChangeArrowheads="1"/>
              </p:cNvSpPr>
              <p:nvPr/>
            </p:nvSpPr>
            <p:spPr bwMode="auto">
              <a:xfrm>
                <a:off x="4312" y="1413"/>
                <a:ext cx="5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648" name="Line 257"/>
              <p:cNvSpPr>
                <a:spLocks noChangeShapeType="1"/>
              </p:cNvSpPr>
              <p:nvPr/>
            </p:nvSpPr>
            <p:spPr bwMode="auto">
              <a:xfrm>
                <a:off x="4482" y="1413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649" name="Rectangle 258"/>
              <p:cNvSpPr>
                <a:spLocks noChangeArrowheads="1"/>
              </p:cNvSpPr>
              <p:nvPr/>
            </p:nvSpPr>
            <p:spPr bwMode="auto">
              <a:xfrm>
                <a:off x="4482" y="1413"/>
                <a:ext cx="6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650" name="Line 259"/>
              <p:cNvSpPr>
                <a:spLocks noChangeShapeType="1"/>
              </p:cNvSpPr>
              <p:nvPr/>
            </p:nvSpPr>
            <p:spPr bwMode="auto">
              <a:xfrm>
                <a:off x="4653" y="1413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651" name="Rectangle 260"/>
              <p:cNvSpPr>
                <a:spLocks noChangeArrowheads="1"/>
              </p:cNvSpPr>
              <p:nvPr/>
            </p:nvSpPr>
            <p:spPr bwMode="auto">
              <a:xfrm>
                <a:off x="4653" y="1413"/>
                <a:ext cx="5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652" name="Line 261"/>
              <p:cNvSpPr>
                <a:spLocks noChangeShapeType="1"/>
              </p:cNvSpPr>
              <p:nvPr/>
            </p:nvSpPr>
            <p:spPr bwMode="auto">
              <a:xfrm>
                <a:off x="4823" y="1413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653" name="Rectangle 262"/>
              <p:cNvSpPr>
                <a:spLocks noChangeArrowheads="1"/>
              </p:cNvSpPr>
              <p:nvPr/>
            </p:nvSpPr>
            <p:spPr bwMode="auto">
              <a:xfrm>
                <a:off x="4823" y="1413"/>
                <a:ext cx="6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654" name="Line 263"/>
              <p:cNvSpPr>
                <a:spLocks noChangeShapeType="1"/>
              </p:cNvSpPr>
              <p:nvPr/>
            </p:nvSpPr>
            <p:spPr bwMode="auto">
              <a:xfrm>
                <a:off x="4994" y="1413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655" name="Rectangle 264"/>
              <p:cNvSpPr>
                <a:spLocks noChangeArrowheads="1"/>
              </p:cNvSpPr>
              <p:nvPr/>
            </p:nvSpPr>
            <p:spPr bwMode="auto">
              <a:xfrm>
                <a:off x="4994" y="1413"/>
                <a:ext cx="5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656" name="Line 265"/>
              <p:cNvSpPr>
                <a:spLocks noChangeShapeType="1"/>
              </p:cNvSpPr>
              <p:nvPr/>
            </p:nvSpPr>
            <p:spPr bwMode="auto">
              <a:xfrm>
                <a:off x="5164" y="1413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657" name="Rectangle 266"/>
              <p:cNvSpPr>
                <a:spLocks noChangeArrowheads="1"/>
              </p:cNvSpPr>
              <p:nvPr/>
            </p:nvSpPr>
            <p:spPr bwMode="auto">
              <a:xfrm>
                <a:off x="5164" y="1413"/>
                <a:ext cx="6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658" name="Line 267"/>
              <p:cNvSpPr>
                <a:spLocks noChangeShapeType="1"/>
              </p:cNvSpPr>
              <p:nvPr/>
            </p:nvSpPr>
            <p:spPr bwMode="auto">
              <a:xfrm>
                <a:off x="5299" y="1413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659" name="Rectangle 268"/>
              <p:cNvSpPr>
                <a:spLocks noChangeArrowheads="1"/>
              </p:cNvSpPr>
              <p:nvPr/>
            </p:nvSpPr>
            <p:spPr bwMode="auto">
              <a:xfrm>
                <a:off x="5299" y="1413"/>
                <a:ext cx="5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660" name="Line 269"/>
              <p:cNvSpPr>
                <a:spLocks noChangeShapeType="1"/>
              </p:cNvSpPr>
              <p:nvPr/>
            </p:nvSpPr>
            <p:spPr bwMode="auto">
              <a:xfrm>
                <a:off x="5433" y="1413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661" name="Rectangle 270"/>
              <p:cNvSpPr>
                <a:spLocks noChangeArrowheads="1"/>
              </p:cNvSpPr>
              <p:nvPr/>
            </p:nvSpPr>
            <p:spPr bwMode="auto">
              <a:xfrm>
                <a:off x="5433" y="1413"/>
                <a:ext cx="5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662" name="Rectangle 271"/>
              <p:cNvSpPr>
                <a:spLocks noChangeArrowheads="1"/>
              </p:cNvSpPr>
              <p:nvPr/>
            </p:nvSpPr>
            <p:spPr bwMode="auto">
              <a:xfrm>
                <a:off x="96" y="1881"/>
                <a:ext cx="258" cy="1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663" name="Rectangle 272"/>
              <p:cNvSpPr>
                <a:spLocks noChangeArrowheads="1"/>
              </p:cNvSpPr>
              <p:nvPr/>
            </p:nvSpPr>
            <p:spPr bwMode="auto">
              <a:xfrm>
                <a:off x="540" y="981"/>
                <a:ext cx="11" cy="9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664" name="Line 273"/>
              <p:cNvSpPr>
                <a:spLocks noChangeShapeType="1"/>
              </p:cNvSpPr>
              <p:nvPr/>
            </p:nvSpPr>
            <p:spPr bwMode="auto">
              <a:xfrm>
                <a:off x="716" y="1659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665" name="Rectangle 274"/>
              <p:cNvSpPr>
                <a:spLocks noChangeArrowheads="1"/>
              </p:cNvSpPr>
              <p:nvPr/>
            </p:nvSpPr>
            <p:spPr bwMode="auto">
              <a:xfrm>
                <a:off x="716" y="1659"/>
                <a:ext cx="5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666" name="Line 275"/>
              <p:cNvSpPr>
                <a:spLocks noChangeShapeType="1"/>
              </p:cNvSpPr>
              <p:nvPr/>
            </p:nvSpPr>
            <p:spPr bwMode="auto">
              <a:xfrm>
                <a:off x="886" y="1659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667" name="Rectangle 276"/>
              <p:cNvSpPr>
                <a:spLocks noChangeArrowheads="1"/>
              </p:cNvSpPr>
              <p:nvPr/>
            </p:nvSpPr>
            <p:spPr bwMode="auto">
              <a:xfrm>
                <a:off x="886" y="1659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668" name="Line 277"/>
              <p:cNvSpPr>
                <a:spLocks noChangeShapeType="1"/>
              </p:cNvSpPr>
              <p:nvPr/>
            </p:nvSpPr>
            <p:spPr bwMode="auto">
              <a:xfrm>
                <a:off x="1057" y="1659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669" name="Rectangle 278"/>
              <p:cNvSpPr>
                <a:spLocks noChangeArrowheads="1"/>
              </p:cNvSpPr>
              <p:nvPr/>
            </p:nvSpPr>
            <p:spPr bwMode="auto">
              <a:xfrm>
                <a:off x="1057" y="1659"/>
                <a:ext cx="5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670" name="Line 279"/>
              <p:cNvSpPr>
                <a:spLocks noChangeShapeType="1"/>
              </p:cNvSpPr>
              <p:nvPr/>
            </p:nvSpPr>
            <p:spPr bwMode="auto">
              <a:xfrm>
                <a:off x="1227" y="1659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671" name="Rectangle 280"/>
              <p:cNvSpPr>
                <a:spLocks noChangeArrowheads="1"/>
              </p:cNvSpPr>
              <p:nvPr/>
            </p:nvSpPr>
            <p:spPr bwMode="auto">
              <a:xfrm>
                <a:off x="1227" y="1659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672" name="Line 281"/>
              <p:cNvSpPr>
                <a:spLocks noChangeShapeType="1"/>
              </p:cNvSpPr>
              <p:nvPr/>
            </p:nvSpPr>
            <p:spPr bwMode="auto">
              <a:xfrm>
                <a:off x="1398" y="1659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673" name="Rectangle 282"/>
              <p:cNvSpPr>
                <a:spLocks noChangeArrowheads="1"/>
              </p:cNvSpPr>
              <p:nvPr/>
            </p:nvSpPr>
            <p:spPr bwMode="auto">
              <a:xfrm>
                <a:off x="1398" y="1659"/>
                <a:ext cx="5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674" name="Line 283"/>
              <p:cNvSpPr>
                <a:spLocks noChangeShapeType="1"/>
              </p:cNvSpPr>
              <p:nvPr/>
            </p:nvSpPr>
            <p:spPr bwMode="auto">
              <a:xfrm>
                <a:off x="1568" y="1659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675" name="Rectangle 284"/>
              <p:cNvSpPr>
                <a:spLocks noChangeArrowheads="1"/>
              </p:cNvSpPr>
              <p:nvPr/>
            </p:nvSpPr>
            <p:spPr bwMode="auto">
              <a:xfrm>
                <a:off x="1568" y="1659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676" name="Line 285"/>
              <p:cNvSpPr>
                <a:spLocks noChangeShapeType="1"/>
              </p:cNvSpPr>
              <p:nvPr/>
            </p:nvSpPr>
            <p:spPr bwMode="auto">
              <a:xfrm>
                <a:off x="1739" y="1659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677" name="Rectangle 286"/>
              <p:cNvSpPr>
                <a:spLocks noChangeArrowheads="1"/>
              </p:cNvSpPr>
              <p:nvPr/>
            </p:nvSpPr>
            <p:spPr bwMode="auto">
              <a:xfrm>
                <a:off x="1739" y="1659"/>
                <a:ext cx="5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678" name="Line 287"/>
              <p:cNvSpPr>
                <a:spLocks noChangeShapeType="1"/>
              </p:cNvSpPr>
              <p:nvPr/>
            </p:nvSpPr>
            <p:spPr bwMode="auto">
              <a:xfrm>
                <a:off x="1909" y="1659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679" name="Rectangle 288"/>
              <p:cNvSpPr>
                <a:spLocks noChangeArrowheads="1"/>
              </p:cNvSpPr>
              <p:nvPr/>
            </p:nvSpPr>
            <p:spPr bwMode="auto">
              <a:xfrm>
                <a:off x="1909" y="1659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680" name="Line 289"/>
              <p:cNvSpPr>
                <a:spLocks noChangeShapeType="1"/>
              </p:cNvSpPr>
              <p:nvPr/>
            </p:nvSpPr>
            <p:spPr bwMode="auto">
              <a:xfrm>
                <a:off x="2095" y="1659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681" name="Rectangle 290"/>
              <p:cNvSpPr>
                <a:spLocks noChangeArrowheads="1"/>
              </p:cNvSpPr>
              <p:nvPr/>
            </p:nvSpPr>
            <p:spPr bwMode="auto">
              <a:xfrm>
                <a:off x="2095" y="1659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682" name="Line 291"/>
              <p:cNvSpPr>
                <a:spLocks noChangeShapeType="1"/>
              </p:cNvSpPr>
              <p:nvPr/>
            </p:nvSpPr>
            <p:spPr bwMode="auto">
              <a:xfrm>
                <a:off x="2266" y="1659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683" name="Rectangle 292"/>
              <p:cNvSpPr>
                <a:spLocks noChangeArrowheads="1"/>
              </p:cNvSpPr>
              <p:nvPr/>
            </p:nvSpPr>
            <p:spPr bwMode="auto">
              <a:xfrm>
                <a:off x="2266" y="1659"/>
                <a:ext cx="5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684" name="Line 293"/>
              <p:cNvSpPr>
                <a:spLocks noChangeShapeType="1"/>
              </p:cNvSpPr>
              <p:nvPr/>
            </p:nvSpPr>
            <p:spPr bwMode="auto">
              <a:xfrm>
                <a:off x="2436" y="1659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685" name="Rectangle 294"/>
              <p:cNvSpPr>
                <a:spLocks noChangeArrowheads="1"/>
              </p:cNvSpPr>
              <p:nvPr/>
            </p:nvSpPr>
            <p:spPr bwMode="auto">
              <a:xfrm>
                <a:off x="2436" y="1659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686" name="Line 295"/>
              <p:cNvSpPr>
                <a:spLocks noChangeShapeType="1"/>
              </p:cNvSpPr>
              <p:nvPr/>
            </p:nvSpPr>
            <p:spPr bwMode="auto">
              <a:xfrm>
                <a:off x="2607" y="1659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687" name="Rectangle 296"/>
              <p:cNvSpPr>
                <a:spLocks noChangeArrowheads="1"/>
              </p:cNvSpPr>
              <p:nvPr/>
            </p:nvSpPr>
            <p:spPr bwMode="auto">
              <a:xfrm>
                <a:off x="2607" y="1659"/>
                <a:ext cx="5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688" name="Line 297"/>
              <p:cNvSpPr>
                <a:spLocks noChangeShapeType="1"/>
              </p:cNvSpPr>
              <p:nvPr/>
            </p:nvSpPr>
            <p:spPr bwMode="auto">
              <a:xfrm>
                <a:off x="2777" y="1659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689" name="Rectangle 298"/>
              <p:cNvSpPr>
                <a:spLocks noChangeArrowheads="1"/>
              </p:cNvSpPr>
              <p:nvPr/>
            </p:nvSpPr>
            <p:spPr bwMode="auto">
              <a:xfrm>
                <a:off x="2777" y="1659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690" name="Line 299"/>
              <p:cNvSpPr>
                <a:spLocks noChangeShapeType="1"/>
              </p:cNvSpPr>
              <p:nvPr/>
            </p:nvSpPr>
            <p:spPr bwMode="auto">
              <a:xfrm>
                <a:off x="2948" y="1659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691" name="Rectangle 300"/>
              <p:cNvSpPr>
                <a:spLocks noChangeArrowheads="1"/>
              </p:cNvSpPr>
              <p:nvPr/>
            </p:nvSpPr>
            <p:spPr bwMode="auto">
              <a:xfrm>
                <a:off x="2948" y="1659"/>
                <a:ext cx="5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692" name="Line 301"/>
              <p:cNvSpPr>
                <a:spLocks noChangeShapeType="1"/>
              </p:cNvSpPr>
              <p:nvPr/>
            </p:nvSpPr>
            <p:spPr bwMode="auto">
              <a:xfrm>
                <a:off x="3118" y="1659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693" name="Rectangle 302"/>
              <p:cNvSpPr>
                <a:spLocks noChangeArrowheads="1"/>
              </p:cNvSpPr>
              <p:nvPr/>
            </p:nvSpPr>
            <p:spPr bwMode="auto">
              <a:xfrm>
                <a:off x="3118" y="1659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694" name="Line 303"/>
              <p:cNvSpPr>
                <a:spLocks noChangeShapeType="1"/>
              </p:cNvSpPr>
              <p:nvPr/>
            </p:nvSpPr>
            <p:spPr bwMode="auto">
              <a:xfrm>
                <a:off x="3289" y="1659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695" name="Rectangle 304"/>
              <p:cNvSpPr>
                <a:spLocks noChangeArrowheads="1"/>
              </p:cNvSpPr>
              <p:nvPr/>
            </p:nvSpPr>
            <p:spPr bwMode="auto">
              <a:xfrm>
                <a:off x="3289" y="1659"/>
                <a:ext cx="5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696" name="Line 305"/>
              <p:cNvSpPr>
                <a:spLocks noChangeShapeType="1"/>
              </p:cNvSpPr>
              <p:nvPr/>
            </p:nvSpPr>
            <p:spPr bwMode="auto">
              <a:xfrm>
                <a:off x="3459" y="1659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697" name="Rectangle 306"/>
              <p:cNvSpPr>
                <a:spLocks noChangeArrowheads="1"/>
              </p:cNvSpPr>
              <p:nvPr/>
            </p:nvSpPr>
            <p:spPr bwMode="auto">
              <a:xfrm>
                <a:off x="3459" y="1659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698" name="Line 307"/>
              <p:cNvSpPr>
                <a:spLocks noChangeShapeType="1"/>
              </p:cNvSpPr>
              <p:nvPr/>
            </p:nvSpPr>
            <p:spPr bwMode="auto">
              <a:xfrm>
                <a:off x="3630" y="1659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699" name="Rectangle 308"/>
              <p:cNvSpPr>
                <a:spLocks noChangeArrowheads="1"/>
              </p:cNvSpPr>
              <p:nvPr/>
            </p:nvSpPr>
            <p:spPr bwMode="auto">
              <a:xfrm>
                <a:off x="3630" y="1659"/>
                <a:ext cx="5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700" name="Line 309"/>
              <p:cNvSpPr>
                <a:spLocks noChangeShapeType="1"/>
              </p:cNvSpPr>
              <p:nvPr/>
            </p:nvSpPr>
            <p:spPr bwMode="auto">
              <a:xfrm>
                <a:off x="3800" y="1659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701" name="Rectangle 310"/>
              <p:cNvSpPr>
                <a:spLocks noChangeArrowheads="1"/>
              </p:cNvSpPr>
              <p:nvPr/>
            </p:nvSpPr>
            <p:spPr bwMode="auto">
              <a:xfrm>
                <a:off x="3800" y="1659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702" name="Line 311"/>
              <p:cNvSpPr>
                <a:spLocks noChangeShapeType="1"/>
              </p:cNvSpPr>
              <p:nvPr/>
            </p:nvSpPr>
            <p:spPr bwMode="auto">
              <a:xfrm>
                <a:off x="3971" y="1659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703" name="Rectangle 312"/>
              <p:cNvSpPr>
                <a:spLocks noChangeArrowheads="1"/>
              </p:cNvSpPr>
              <p:nvPr/>
            </p:nvSpPr>
            <p:spPr bwMode="auto">
              <a:xfrm>
                <a:off x="3971" y="1659"/>
                <a:ext cx="5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704" name="Line 313"/>
              <p:cNvSpPr>
                <a:spLocks noChangeShapeType="1"/>
              </p:cNvSpPr>
              <p:nvPr/>
            </p:nvSpPr>
            <p:spPr bwMode="auto">
              <a:xfrm>
                <a:off x="4141" y="1659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705" name="Rectangle 314"/>
              <p:cNvSpPr>
                <a:spLocks noChangeArrowheads="1"/>
              </p:cNvSpPr>
              <p:nvPr/>
            </p:nvSpPr>
            <p:spPr bwMode="auto">
              <a:xfrm>
                <a:off x="4141" y="1659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706" name="Line 315"/>
              <p:cNvSpPr>
                <a:spLocks noChangeShapeType="1"/>
              </p:cNvSpPr>
              <p:nvPr/>
            </p:nvSpPr>
            <p:spPr bwMode="auto">
              <a:xfrm>
                <a:off x="4312" y="1659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707" name="Rectangle 316"/>
              <p:cNvSpPr>
                <a:spLocks noChangeArrowheads="1"/>
              </p:cNvSpPr>
              <p:nvPr/>
            </p:nvSpPr>
            <p:spPr bwMode="auto">
              <a:xfrm>
                <a:off x="4312" y="1659"/>
                <a:ext cx="5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708" name="Line 317"/>
              <p:cNvSpPr>
                <a:spLocks noChangeShapeType="1"/>
              </p:cNvSpPr>
              <p:nvPr/>
            </p:nvSpPr>
            <p:spPr bwMode="auto">
              <a:xfrm>
                <a:off x="4482" y="1659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709" name="Rectangle 318"/>
              <p:cNvSpPr>
                <a:spLocks noChangeArrowheads="1"/>
              </p:cNvSpPr>
              <p:nvPr/>
            </p:nvSpPr>
            <p:spPr bwMode="auto">
              <a:xfrm>
                <a:off x="4482" y="1659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710" name="Line 319"/>
              <p:cNvSpPr>
                <a:spLocks noChangeShapeType="1"/>
              </p:cNvSpPr>
              <p:nvPr/>
            </p:nvSpPr>
            <p:spPr bwMode="auto">
              <a:xfrm>
                <a:off x="4653" y="1659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711" name="Rectangle 320"/>
              <p:cNvSpPr>
                <a:spLocks noChangeArrowheads="1"/>
              </p:cNvSpPr>
              <p:nvPr/>
            </p:nvSpPr>
            <p:spPr bwMode="auto">
              <a:xfrm>
                <a:off x="4653" y="1659"/>
                <a:ext cx="5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712" name="Line 321"/>
              <p:cNvSpPr>
                <a:spLocks noChangeShapeType="1"/>
              </p:cNvSpPr>
              <p:nvPr/>
            </p:nvSpPr>
            <p:spPr bwMode="auto">
              <a:xfrm>
                <a:off x="4823" y="1659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713" name="Rectangle 322"/>
              <p:cNvSpPr>
                <a:spLocks noChangeArrowheads="1"/>
              </p:cNvSpPr>
              <p:nvPr/>
            </p:nvSpPr>
            <p:spPr bwMode="auto">
              <a:xfrm>
                <a:off x="4823" y="1659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714" name="Line 323"/>
              <p:cNvSpPr>
                <a:spLocks noChangeShapeType="1"/>
              </p:cNvSpPr>
              <p:nvPr/>
            </p:nvSpPr>
            <p:spPr bwMode="auto">
              <a:xfrm>
                <a:off x="4994" y="1659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715" name="Rectangle 324"/>
              <p:cNvSpPr>
                <a:spLocks noChangeArrowheads="1"/>
              </p:cNvSpPr>
              <p:nvPr/>
            </p:nvSpPr>
            <p:spPr bwMode="auto">
              <a:xfrm>
                <a:off x="4994" y="1659"/>
                <a:ext cx="5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716" name="Line 325"/>
              <p:cNvSpPr>
                <a:spLocks noChangeShapeType="1"/>
              </p:cNvSpPr>
              <p:nvPr/>
            </p:nvSpPr>
            <p:spPr bwMode="auto">
              <a:xfrm>
                <a:off x="5164" y="1659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717" name="Rectangle 326"/>
              <p:cNvSpPr>
                <a:spLocks noChangeArrowheads="1"/>
              </p:cNvSpPr>
              <p:nvPr/>
            </p:nvSpPr>
            <p:spPr bwMode="auto">
              <a:xfrm>
                <a:off x="5164" y="1659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718" name="Line 327"/>
              <p:cNvSpPr>
                <a:spLocks noChangeShapeType="1"/>
              </p:cNvSpPr>
              <p:nvPr/>
            </p:nvSpPr>
            <p:spPr bwMode="auto">
              <a:xfrm>
                <a:off x="5299" y="1659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719" name="Rectangle 328"/>
              <p:cNvSpPr>
                <a:spLocks noChangeArrowheads="1"/>
              </p:cNvSpPr>
              <p:nvPr/>
            </p:nvSpPr>
            <p:spPr bwMode="auto">
              <a:xfrm>
                <a:off x="5299" y="1659"/>
                <a:ext cx="5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720" name="Line 329"/>
              <p:cNvSpPr>
                <a:spLocks noChangeShapeType="1"/>
              </p:cNvSpPr>
              <p:nvPr/>
            </p:nvSpPr>
            <p:spPr bwMode="auto">
              <a:xfrm>
                <a:off x="5433" y="1659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721" name="Rectangle 330"/>
              <p:cNvSpPr>
                <a:spLocks noChangeArrowheads="1"/>
              </p:cNvSpPr>
              <p:nvPr/>
            </p:nvSpPr>
            <p:spPr bwMode="auto">
              <a:xfrm>
                <a:off x="5433" y="1659"/>
                <a:ext cx="5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722" name="Rectangle 331"/>
              <p:cNvSpPr>
                <a:spLocks noChangeArrowheads="1"/>
              </p:cNvSpPr>
              <p:nvPr/>
            </p:nvSpPr>
            <p:spPr bwMode="auto">
              <a:xfrm>
                <a:off x="5604" y="993"/>
                <a:ext cx="10" cy="88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723" name="Rectangle 332"/>
              <p:cNvSpPr>
                <a:spLocks noChangeArrowheads="1"/>
              </p:cNvSpPr>
              <p:nvPr/>
            </p:nvSpPr>
            <p:spPr bwMode="auto">
              <a:xfrm>
                <a:off x="96" y="2121"/>
                <a:ext cx="258" cy="1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724" name="Line 333"/>
              <p:cNvSpPr>
                <a:spLocks noChangeShapeType="1"/>
              </p:cNvSpPr>
              <p:nvPr/>
            </p:nvSpPr>
            <p:spPr bwMode="auto">
              <a:xfrm>
                <a:off x="716" y="1899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725" name="Rectangle 334"/>
              <p:cNvSpPr>
                <a:spLocks noChangeArrowheads="1"/>
              </p:cNvSpPr>
              <p:nvPr/>
            </p:nvSpPr>
            <p:spPr bwMode="auto">
              <a:xfrm>
                <a:off x="716" y="1899"/>
                <a:ext cx="5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726" name="Line 335"/>
              <p:cNvSpPr>
                <a:spLocks noChangeShapeType="1"/>
              </p:cNvSpPr>
              <p:nvPr/>
            </p:nvSpPr>
            <p:spPr bwMode="auto">
              <a:xfrm>
                <a:off x="886" y="1899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727" name="Rectangle 336"/>
              <p:cNvSpPr>
                <a:spLocks noChangeArrowheads="1"/>
              </p:cNvSpPr>
              <p:nvPr/>
            </p:nvSpPr>
            <p:spPr bwMode="auto">
              <a:xfrm>
                <a:off x="886" y="1899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728" name="Line 337"/>
              <p:cNvSpPr>
                <a:spLocks noChangeShapeType="1"/>
              </p:cNvSpPr>
              <p:nvPr/>
            </p:nvSpPr>
            <p:spPr bwMode="auto">
              <a:xfrm>
                <a:off x="1057" y="1899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729" name="Rectangle 338"/>
              <p:cNvSpPr>
                <a:spLocks noChangeArrowheads="1"/>
              </p:cNvSpPr>
              <p:nvPr/>
            </p:nvSpPr>
            <p:spPr bwMode="auto">
              <a:xfrm>
                <a:off x="1057" y="1899"/>
                <a:ext cx="5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730" name="Line 339"/>
              <p:cNvSpPr>
                <a:spLocks noChangeShapeType="1"/>
              </p:cNvSpPr>
              <p:nvPr/>
            </p:nvSpPr>
            <p:spPr bwMode="auto">
              <a:xfrm>
                <a:off x="1227" y="1899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731" name="Rectangle 340"/>
              <p:cNvSpPr>
                <a:spLocks noChangeArrowheads="1"/>
              </p:cNvSpPr>
              <p:nvPr/>
            </p:nvSpPr>
            <p:spPr bwMode="auto">
              <a:xfrm>
                <a:off x="1227" y="1899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732" name="Line 341"/>
              <p:cNvSpPr>
                <a:spLocks noChangeShapeType="1"/>
              </p:cNvSpPr>
              <p:nvPr/>
            </p:nvSpPr>
            <p:spPr bwMode="auto">
              <a:xfrm>
                <a:off x="1398" y="1899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733" name="Rectangle 342"/>
              <p:cNvSpPr>
                <a:spLocks noChangeArrowheads="1"/>
              </p:cNvSpPr>
              <p:nvPr/>
            </p:nvSpPr>
            <p:spPr bwMode="auto">
              <a:xfrm>
                <a:off x="1398" y="1899"/>
                <a:ext cx="5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734" name="Line 343"/>
              <p:cNvSpPr>
                <a:spLocks noChangeShapeType="1"/>
              </p:cNvSpPr>
              <p:nvPr/>
            </p:nvSpPr>
            <p:spPr bwMode="auto">
              <a:xfrm>
                <a:off x="1568" y="1899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735" name="Rectangle 344"/>
              <p:cNvSpPr>
                <a:spLocks noChangeArrowheads="1"/>
              </p:cNvSpPr>
              <p:nvPr/>
            </p:nvSpPr>
            <p:spPr bwMode="auto">
              <a:xfrm>
                <a:off x="1568" y="1899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736" name="Line 345"/>
              <p:cNvSpPr>
                <a:spLocks noChangeShapeType="1"/>
              </p:cNvSpPr>
              <p:nvPr/>
            </p:nvSpPr>
            <p:spPr bwMode="auto">
              <a:xfrm>
                <a:off x="1739" y="1899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737" name="Rectangle 346"/>
              <p:cNvSpPr>
                <a:spLocks noChangeArrowheads="1"/>
              </p:cNvSpPr>
              <p:nvPr/>
            </p:nvSpPr>
            <p:spPr bwMode="auto">
              <a:xfrm>
                <a:off x="1739" y="1899"/>
                <a:ext cx="5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738" name="Line 347"/>
              <p:cNvSpPr>
                <a:spLocks noChangeShapeType="1"/>
              </p:cNvSpPr>
              <p:nvPr/>
            </p:nvSpPr>
            <p:spPr bwMode="auto">
              <a:xfrm>
                <a:off x="1909" y="1899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739" name="Rectangle 348"/>
              <p:cNvSpPr>
                <a:spLocks noChangeArrowheads="1"/>
              </p:cNvSpPr>
              <p:nvPr/>
            </p:nvSpPr>
            <p:spPr bwMode="auto">
              <a:xfrm>
                <a:off x="1909" y="1899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740" name="Line 349"/>
              <p:cNvSpPr>
                <a:spLocks noChangeShapeType="1"/>
              </p:cNvSpPr>
              <p:nvPr/>
            </p:nvSpPr>
            <p:spPr bwMode="auto">
              <a:xfrm>
                <a:off x="2095" y="1899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741" name="Rectangle 350"/>
              <p:cNvSpPr>
                <a:spLocks noChangeArrowheads="1"/>
              </p:cNvSpPr>
              <p:nvPr/>
            </p:nvSpPr>
            <p:spPr bwMode="auto">
              <a:xfrm>
                <a:off x="2095" y="1899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742" name="Line 351"/>
              <p:cNvSpPr>
                <a:spLocks noChangeShapeType="1"/>
              </p:cNvSpPr>
              <p:nvPr/>
            </p:nvSpPr>
            <p:spPr bwMode="auto">
              <a:xfrm>
                <a:off x="2266" y="1899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743" name="Rectangle 352"/>
              <p:cNvSpPr>
                <a:spLocks noChangeArrowheads="1"/>
              </p:cNvSpPr>
              <p:nvPr/>
            </p:nvSpPr>
            <p:spPr bwMode="auto">
              <a:xfrm>
                <a:off x="2266" y="1899"/>
                <a:ext cx="5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744" name="Line 353"/>
              <p:cNvSpPr>
                <a:spLocks noChangeShapeType="1"/>
              </p:cNvSpPr>
              <p:nvPr/>
            </p:nvSpPr>
            <p:spPr bwMode="auto">
              <a:xfrm>
                <a:off x="2436" y="1899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745" name="Rectangle 354"/>
              <p:cNvSpPr>
                <a:spLocks noChangeArrowheads="1"/>
              </p:cNvSpPr>
              <p:nvPr/>
            </p:nvSpPr>
            <p:spPr bwMode="auto">
              <a:xfrm>
                <a:off x="2436" y="1899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746" name="Line 355"/>
              <p:cNvSpPr>
                <a:spLocks noChangeShapeType="1"/>
              </p:cNvSpPr>
              <p:nvPr/>
            </p:nvSpPr>
            <p:spPr bwMode="auto">
              <a:xfrm>
                <a:off x="2607" y="1899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747" name="Rectangle 356"/>
              <p:cNvSpPr>
                <a:spLocks noChangeArrowheads="1"/>
              </p:cNvSpPr>
              <p:nvPr/>
            </p:nvSpPr>
            <p:spPr bwMode="auto">
              <a:xfrm>
                <a:off x="2607" y="1899"/>
                <a:ext cx="5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748" name="Line 357"/>
              <p:cNvSpPr>
                <a:spLocks noChangeShapeType="1"/>
              </p:cNvSpPr>
              <p:nvPr/>
            </p:nvSpPr>
            <p:spPr bwMode="auto">
              <a:xfrm>
                <a:off x="2777" y="1899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749" name="Rectangle 358"/>
              <p:cNvSpPr>
                <a:spLocks noChangeArrowheads="1"/>
              </p:cNvSpPr>
              <p:nvPr/>
            </p:nvSpPr>
            <p:spPr bwMode="auto">
              <a:xfrm>
                <a:off x="2777" y="1899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750" name="Line 359"/>
              <p:cNvSpPr>
                <a:spLocks noChangeShapeType="1"/>
              </p:cNvSpPr>
              <p:nvPr/>
            </p:nvSpPr>
            <p:spPr bwMode="auto">
              <a:xfrm>
                <a:off x="2948" y="1899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751" name="Rectangle 360"/>
              <p:cNvSpPr>
                <a:spLocks noChangeArrowheads="1"/>
              </p:cNvSpPr>
              <p:nvPr/>
            </p:nvSpPr>
            <p:spPr bwMode="auto">
              <a:xfrm>
                <a:off x="2948" y="1899"/>
                <a:ext cx="5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752" name="Line 361"/>
              <p:cNvSpPr>
                <a:spLocks noChangeShapeType="1"/>
              </p:cNvSpPr>
              <p:nvPr/>
            </p:nvSpPr>
            <p:spPr bwMode="auto">
              <a:xfrm>
                <a:off x="3118" y="1899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753" name="Rectangle 362"/>
              <p:cNvSpPr>
                <a:spLocks noChangeArrowheads="1"/>
              </p:cNvSpPr>
              <p:nvPr/>
            </p:nvSpPr>
            <p:spPr bwMode="auto">
              <a:xfrm>
                <a:off x="3118" y="1899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754" name="Line 363"/>
              <p:cNvSpPr>
                <a:spLocks noChangeShapeType="1"/>
              </p:cNvSpPr>
              <p:nvPr/>
            </p:nvSpPr>
            <p:spPr bwMode="auto">
              <a:xfrm>
                <a:off x="3289" y="1899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755" name="Rectangle 364"/>
              <p:cNvSpPr>
                <a:spLocks noChangeArrowheads="1"/>
              </p:cNvSpPr>
              <p:nvPr/>
            </p:nvSpPr>
            <p:spPr bwMode="auto">
              <a:xfrm>
                <a:off x="3289" y="1899"/>
                <a:ext cx="5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756" name="Line 365"/>
              <p:cNvSpPr>
                <a:spLocks noChangeShapeType="1"/>
              </p:cNvSpPr>
              <p:nvPr/>
            </p:nvSpPr>
            <p:spPr bwMode="auto">
              <a:xfrm>
                <a:off x="3459" y="1899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757" name="Rectangle 366"/>
              <p:cNvSpPr>
                <a:spLocks noChangeArrowheads="1"/>
              </p:cNvSpPr>
              <p:nvPr/>
            </p:nvSpPr>
            <p:spPr bwMode="auto">
              <a:xfrm>
                <a:off x="3459" y="1899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758" name="Line 367"/>
              <p:cNvSpPr>
                <a:spLocks noChangeShapeType="1"/>
              </p:cNvSpPr>
              <p:nvPr/>
            </p:nvSpPr>
            <p:spPr bwMode="auto">
              <a:xfrm>
                <a:off x="3630" y="1899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759" name="Rectangle 368"/>
              <p:cNvSpPr>
                <a:spLocks noChangeArrowheads="1"/>
              </p:cNvSpPr>
              <p:nvPr/>
            </p:nvSpPr>
            <p:spPr bwMode="auto">
              <a:xfrm>
                <a:off x="3630" y="1899"/>
                <a:ext cx="5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760" name="Line 369"/>
              <p:cNvSpPr>
                <a:spLocks noChangeShapeType="1"/>
              </p:cNvSpPr>
              <p:nvPr/>
            </p:nvSpPr>
            <p:spPr bwMode="auto">
              <a:xfrm>
                <a:off x="3800" y="1899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761" name="Rectangle 370"/>
              <p:cNvSpPr>
                <a:spLocks noChangeArrowheads="1"/>
              </p:cNvSpPr>
              <p:nvPr/>
            </p:nvSpPr>
            <p:spPr bwMode="auto">
              <a:xfrm>
                <a:off x="3800" y="1899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762" name="Line 371"/>
              <p:cNvSpPr>
                <a:spLocks noChangeShapeType="1"/>
              </p:cNvSpPr>
              <p:nvPr/>
            </p:nvSpPr>
            <p:spPr bwMode="auto">
              <a:xfrm>
                <a:off x="3971" y="1899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763" name="Rectangle 372"/>
              <p:cNvSpPr>
                <a:spLocks noChangeArrowheads="1"/>
              </p:cNvSpPr>
              <p:nvPr/>
            </p:nvSpPr>
            <p:spPr bwMode="auto">
              <a:xfrm>
                <a:off x="3971" y="1899"/>
                <a:ext cx="5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764" name="Line 373"/>
              <p:cNvSpPr>
                <a:spLocks noChangeShapeType="1"/>
              </p:cNvSpPr>
              <p:nvPr/>
            </p:nvSpPr>
            <p:spPr bwMode="auto">
              <a:xfrm>
                <a:off x="4141" y="1899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765" name="Rectangle 374"/>
              <p:cNvSpPr>
                <a:spLocks noChangeArrowheads="1"/>
              </p:cNvSpPr>
              <p:nvPr/>
            </p:nvSpPr>
            <p:spPr bwMode="auto">
              <a:xfrm>
                <a:off x="4141" y="1899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766" name="Line 375"/>
              <p:cNvSpPr>
                <a:spLocks noChangeShapeType="1"/>
              </p:cNvSpPr>
              <p:nvPr/>
            </p:nvSpPr>
            <p:spPr bwMode="auto">
              <a:xfrm>
                <a:off x="4312" y="1899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767" name="Rectangle 376"/>
              <p:cNvSpPr>
                <a:spLocks noChangeArrowheads="1"/>
              </p:cNvSpPr>
              <p:nvPr/>
            </p:nvSpPr>
            <p:spPr bwMode="auto">
              <a:xfrm>
                <a:off x="4312" y="1899"/>
                <a:ext cx="5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768" name="Line 377"/>
              <p:cNvSpPr>
                <a:spLocks noChangeShapeType="1"/>
              </p:cNvSpPr>
              <p:nvPr/>
            </p:nvSpPr>
            <p:spPr bwMode="auto">
              <a:xfrm>
                <a:off x="4482" y="1899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769" name="Rectangle 378"/>
              <p:cNvSpPr>
                <a:spLocks noChangeArrowheads="1"/>
              </p:cNvSpPr>
              <p:nvPr/>
            </p:nvSpPr>
            <p:spPr bwMode="auto">
              <a:xfrm>
                <a:off x="4482" y="1899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770" name="Line 379"/>
              <p:cNvSpPr>
                <a:spLocks noChangeShapeType="1"/>
              </p:cNvSpPr>
              <p:nvPr/>
            </p:nvSpPr>
            <p:spPr bwMode="auto">
              <a:xfrm>
                <a:off x="4653" y="1899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771" name="Rectangle 380"/>
              <p:cNvSpPr>
                <a:spLocks noChangeArrowheads="1"/>
              </p:cNvSpPr>
              <p:nvPr/>
            </p:nvSpPr>
            <p:spPr bwMode="auto">
              <a:xfrm>
                <a:off x="4653" y="1899"/>
                <a:ext cx="5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772" name="Line 381"/>
              <p:cNvSpPr>
                <a:spLocks noChangeShapeType="1"/>
              </p:cNvSpPr>
              <p:nvPr/>
            </p:nvSpPr>
            <p:spPr bwMode="auto">
              <a:xfrm>
                <a:off x="4823" y="1899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773" name="Rectangle 382"/>
              <p:cNvSpPr>
                <a:spLocks noChangeArrowheads="1"/>
              </p:cNvSpPr>
              <p:nvPr/>
            </p:nvSpPr>
            <p:spPr bwMode="auto">
              <a:xfrm>
                <a:off x="4823" y="1899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774" name="Line 383"/>
              <p:cNvSpPr>
                <a:spLocks noChangeShapeType="1"/>
              </p:cNvSpPr>
              <p:nvPr/>
            </p:nvSpPr>
            <p:spPr bwMode="auto">
              <a:xfrm>
                <a:off x="4994" y="1899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775" name="Rectangle 384"/>
              <p:cNvSpPr>
                <a:spLocks noChangeArrowheads="1"/>
              </p:cNvSpPr>
              <p:nvPr/>
            </p:nvSpPr>
            <p:spPr bwMode="auto">
              <a:xfrm>
                <a:off x="4994" y="1899"/>
                <a:ext cx="5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776" name="Line 385"/>
              <p:cNvSpPr>
                <a:spLocks noChangeShapeType="1"/>
              </p:cNvSpPr>
              <p:nvPr/>
            </p:nvSpPr>
            <p:spPr bwMode="auto">
              <a:xfrm>
                <a:off x="5164" y="1899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777" name="Rectangle 386"/>
              <p:cNvSpPr>
                <a:spLocks noChangeArrowheads="1"/>
              </p:cNvSpPr>
              <p:nvPr/>
            </p:nvSpPr>
            <p:spPr bwMode="auto">
              <a:xfrm>
                <a:off x="5164" y="1899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778" name="Line 387"/>
              <p:cNvSpPr>
                <a:spLocks noChangeShapeType="1"/>
              </p:cNvSpPr>
              <p:nvPr/>
            </p:nvSpPr>
            <p:spPr bwMode="auto">
              <a:xfrm>
                <a:off x="5299" y="1899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779" name="Rectangle 388"/>
              <p:cNvSpPr>
                <a:spLocks noChangeArrowheads="1"/>
              </p:cNvSpPr>
              <p:nvPr/>
            </p:nvSpPr>
            <p:spPr bwMode="auto">
              <a:xfrm>
                <a:off x="5299" y="1899"/>
                <a:ext cx="5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780" name="Line 389"/>
              <p:cNvSpPr>
                <a:spLocks noChangeShapeType="1"/>
              </p:cNvSpPr>
              <p:nvPr/>
            </p:nvSpPr>
            <p:spPr bwMode="auto">
              <a:xfrm>
                <a:off x="5433" y="1899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781" name="Rectangle 390"/>
              <p:cNvSpPr>
                <a:spLocks noChangeArrowheads="1"/>
              </p:cNvSpPr>
              <p:nvPr/>
            </p:nvSpPr>
            <p:spPr bwMode="auto">
              <a:xfrm>
                <a:off x="5433" y="1899"/>
                <a:ext cx="5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782" name="Rectangle 391"/>
              <p:cNvSpPr>
                <a:spLocks noChangeArrowheads="1"/>
              </p:cNvSpPr>
              <p:nvPr/>
            </p:nvSpPr>
            <p:spPr bwMode="auto">
              <a:xfrm>
                <a:off x="96" y="2361"/>
                <a:ext cx="258" cy="1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783" name="Line 392"/>
              <p:cNvSpPr>
                <a:spLocks noChangeShapeType="1"/>
              </p:cNvSpPr>
              <p:nvPr/>
            </p:nvSpPr>
            <p:spPr bwMode="auto">
              <a:xfrm>
                <a:off x="716" y="2139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784" name="Rectangle 393"/>
              <p:cNvSpPr>
                <a:spLocks noChangeArrowheads="1"/>
              </p:cNvSpPr>
              <p:nvPr/>
            </p:nvSpPr>
            <p:spPr bwMode="auto">
              <a:xfrm>
                <a:off x="716" y="2139"/>
                <a:ext cx="5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785" name="Line 394"/>
              <p:cNvSpPr>
                <a:spLocks noChangeShapeType="1"/>
              </p:cNvSpPr>
              <p:nvPr/>
            </p:nvSpPr>
            <p:spPr bwMode="auto">
              <a:xfrm>
                <a:off x="886" y="2139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786" name="Rectangle 395"/>
              <p:cNvSpPr>
                <a:spLocks noChangeArrowheads="1"/>
              </p:cNvSpPr>
              <p:nvPr/>
            </p:nvSpPr>
            <p:spPr bwMode="auto">
              <a:xfrm>
                <a:off x="886" y="2139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787" name="Line 396"/>
              <p:cNvSpPr>
                <a:spLocks noChangeShapeType="1"/>
              </p:cNvSpPr>
              <p:nvPr/>
            </p:nvSpPr>
            <p:spPr bwMode="auto">
              <a:xfrm>
                <a:off x="1057" y="2139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788" name="Rectangle 397"/>
              <p:cNvSpPr>
                <a:spLocks noChangeArrowheads="1"/>
              </p:cNvSpPr>
              <p:nvPr/>
            </p:nvSpPr>
            <p:spPr bwMode="auto">
              <a:xfrm>
                <a:off x="1057" y="2139"/>
                <a:ext cx="5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789" name="Line 398"/>
              <p:cNvSpPr>
                <a:spLocks noChangeShapeType="1"/>
              </p:cNvSpPr>
              <p:nvPr/>
            </p:nvSpPr>
            <p:spPr bwMode="auto">
              <a:xfrm>
                <a:off x="1227" y="2139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790" name="Rectangle 399"/>
              <p:cNvSpPr>
                <a:spLocks noChangeArrowheads="1"/>
              </p:cNvSpPr>
              <p:nvPr/>
            </p:nvSpPr>
            <p:spPr bwMode="auto">
              <a:xfrm>
                <a:off x="1227" y="2139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791" name="Line 400"/>
              <p:cNvSpPr>
                <a:spLocks noChangeShapeType="1"/>
              </p:cNvSpPr>
              <p:nvPr/>
            </p:nvSpPr>
            <p:spPr bwMode="auto">
              <a:xfrm>
                <a:off x="1398" y="2139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792" name="Rectangle 401"/>
              <p:cNvSpPr>
                <a:spLocks noChangeArrowheads="1"/>
              </p:cNvSpPr>
              <p:nvPr/>
            </p:nvSpPr>
            <p:spPr bwMode="auto">
              <a:xfrm>
                <a:off x="1398" y="2139"/>
                <a:ext cx="5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793" name="Line 402"/>
              <p:cNvSpPr>
                <a:spLocks noChangeShapeType="1"/>
              </p:cNvSpPr>
              <p:nvPr/>
            </p:nvSpPr>
            <p:spPr bwMode="auto">
              <a:xfrm>
                <a:off x="1568" y="2139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794" name="Rectangle 403"/>
              <p:cNvSpPr>
                <a:spLocks noChangeArrowheads="1"/>
              </p:cNvSpPr>
              <p:nvPr/>
            </p:nvSpPr>
            <p:spPr bwMode="auto">
              <a:xfrm>
                <a:off x="1568" y="2139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795" name="Line 404"/>
              <p:cNvSpPr>
                <a:spLocks noChangeShapeType="1"/>
              </p:cNvSpPr>
              <p:nvPr/>
            </p:nvSpPr>
            <p:spPr bwMode="auto">
              <a:xfrm>
                <a:off x="1739" y="2139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796" name="Rectangle 405"/>
              <p:cNvSpPr>
                <a:spLocks noChangeArrowheads="1"/>
              </p:cNvSpPr>
              <p:nvPr/>
            </p:nvSpPr>
            <p:spPr bwMode="auto">
              <a:xfrm>
                <a:off x="1739" y="2139"/>
                <a:ext cx="5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  <p:grpSp>
          <p:nvGrpSpPr>
            <p:cNvPr id="8" name="Group 607"/>
            <p:cNvGrpSpPr>
              <a:grpSpLocks/>
            </p:cNvGrpSpPr>
            <p:nvPr/>
          </p:nvGrpSpPr>
          <p:grpSpPr bwMode="auto">
            <a:xfrm>
              <a:off x="96" y="1899"/>
              <a:ext cx="5518" cy="1362"/>
              <a:chOff x="96" y="1899"/>
              <a:chExt cx="5518" cy="1362"/>
            </a:xfrm>
          </p:grpSpPr>
          <p:sp>
            <p:nvSpPr>
              <p:cNvPr id="5397" name="Line 407"/>
              <p:cNvSpPr>
                <a:spLocks noChangeShapeType="1"/>
              </p:cNvSpPr>
              <p:nvPr/>
            </p:nvSpPr>
            <p:spPr bwMode="auto">
              <a:xfrm>
                <a:off x="1909" y="2139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398" name="Rectangle 408"/>
              <p:cNvSpPr>
                <a:spLocks noChangeArrowheads="1"/>
              </p:cNvSpPr>
              <p:nvPr/>
            </p:nvSpPr>
            <p:spPr bwMode="auto">
              <a:xfrm>
                <a:off x="1909" y="2139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399" name="Line 409"/>
              <p:cNvSpPr>
                <a:spLocks noChangeShapeType="1"/>
              </p:cNvSpPr>
              <p:nvPr/>
            </p:nvSpPr>
            <p:spPr bwMode="auto">
              <a:xfrm>
                <a:off x="2095" y="2139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400" name="Rectangle 410"/>
              <p:cNvSpPr>
                <a:spLocks noChangeArrowheads="1"/>
              </p:cNvSpPr>
              <p:nvPr/>
            </p:nvSpPr>
            <p:spPr bwMode="auto">
              <a:xfrm>
                <a:off x="2095" y="2139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401" name="Line 411"/>
              <p:cNvSpPr>
                <a:spLocks noChangeShapeType="1"/>
              </p:cNvSpPr>
              <p:nvPr/>
            </p:nvSpPr>
            <p:spPr bwMode="auto">
              <a:xfrm>
                <a:off x="2266" y="2139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402" name="Rectangle 412"/>
              <p:cNvSpPr>
                <a:spLocks noChangeArrowheads="1"/>
              </p:cNvSpPr>
              <p:nvPr/>
            </p:nvSpPr>
            <p:spPr bwMode="auto">
              <a:xfrm>
                <a:off x="2266" y="2139"/>
                <a:ext cx="5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403" name="Line 413"/>
              <p:cNvSpPr>
                <a:spLocks noChangeShapeType="1"/>
              </p:cNvSpPr>
              <p:nvPr/>
            </p:nvSpPr>
            <p:spPr bwMode="auto">
              <a:xfrm>
                <a:off x="2436" y="2139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404" name="Rectangle 414"/>
              <p:cNvSpPr>
                <a:spLocks noChangeArrowheads="1"/>
              </p:cNvSpPr>
              <p:nvPr/>
            </p:nvSpPr>
            <p:spPr bwMode="auto">
              <a:xfrm>
                <a:off x="2436" y="2139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405" name="Line 415"/>
              <p:cNvSpPr>
                <a:spLocks noChangeShapeType="1"/>
              </p:cNvSpPr>
              <p:nvPr/>
            </p:nvSpPr>
            <p:spPr bwMode="auto">
              <a:xfrm>
                <a:off x="2607" y="2139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406" name="Rectangle 416"/>
              <p:cNvSpPr>
                <a:spLocks noChangeArrowheads="1"/>
              </p:cNvSpPr>
              <p:nvPr/>
            </p:nvSpPr>
            <p:spPr bwMode="auto">
              <a:xfrm>
                <a:off x="2607" y="2139"/>
                <a:ext cx="5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407" name="Line 417"/>
              <p:cNvSpPr>
                <a:spLocks noChangeShapeType="1"/>
              </p:cNvSpPr>
              <p:nvPr/>
            </p:nvSpPr>
            <p:spPr bwMode="auto">
              <a:xfrm>
                <a:off x="2777" y="2139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408" name="Rectangle 418"/>
              <p:cNvSpPr>
                <a:spLocks noChangeArrowheads="1"/>
              </p:cNvSpPr>
              <p:nvPr/>
            </p:nvSpPr>
            <p:spPr bwMode="auto">
              <a:xfrm>
                <a:off x="2777" y="2139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409" name="Line 419"/>
              <p:cNvSpPr>
                <a:spLocks noChangeShapeType="1"/>
              </p:cNvSpPr>
              <p:nvPr/>
            </p:nvSpPr>
            <p:spPr bwMode="auto">
              <a:xfrm>
                <a:off x="2948" y="2139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410" name="Rectangle 420"/>
              <p:cNvSpPr>
                <a:spLocks noChangeArrowheads="1"/>
              </p:cNvSpPr>
              <p:nvPr/>
            </p:nvSpPr>
            <p:spPr bwMode="auto">
              <a:xfrm>
                <a:off x="2948" y="2139"/>
                <a:ext cx="5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411" name="Line 421"/>
              <p:cNvSpPr>
                <a:spLocks noChangeShapeType="1"/>
              </p:cNvSpPr>
              <p:nvPr/>
            </p:nvSpPr>
            <p:spPr bwMode="auto">
              <a:xfrm>
                <a:off x="3118" y="2139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412" name="Rectangle 422"/>
              <p:cNvSpPr>
                <a:spLocks noChangeArrowheads="1"/>
              </p:cNvSpPr>
              <p:nvPr/>
            </p:nvSpPr>
            <p:spPr bwMode="auto">
              <a:xfrm>
                <a:off x="3118" y="2139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413" name="Line 423"/>
              <p:cNvSpPr>
                <a:spLocks noChangeShapeType="1"/>
              </p:cNvSpPr>
              <p:nvPr/>
            </p:nvSpPr>
            <p:spPr bwMode="auto">
              <a:xfrm>
                <a:off x="3289" y="2139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414" name="Rectangle 424"/>
              <p:cNvSpPr>
                <a:spLocks noChangeArrowheads="1"/>
              </p:cNvSpPr>
              <p:nvPr/>
            </p:nvSpPr>
            <p:spPr bwMode="auto">
              <a:xfrm>
                <a:off x="3289" y="2139"/>
                <a:ext cx="5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415" name="Line 425"/>
              <p:cNvSpPr>
                <a:spLocks noChangeShapeType="1"/>
              </p:cNvSpPr>
              <p:nvPr/>
            </p:nvSpPr>
            <p:spPr bwMode="auto">
              <a:xfrm>
                <a:off x="3459" y="2139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416" name="Rectangle 426"/>
              <p:cNvSpPr>
                <a:spLocks noChangeArrowheads="1"/>
              </p:cNvSpPr>
              <p:nvPr/>
            </p:nvSpPr>
            <p:spPr bwMode="auto">
              <a:xfrm>
                <a:off x="3459" y="2139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417" name="Line 427"/>
              <p:cNvSpPr>
                <a:spLocks noChangeShapeType="1"/>
              </p:cNvSpPr>
              <p:nvPr/>
            </p:nvSpPr>
            <p:spPr bwMode="auto">
              <a:xfrm>
                <a:off x="3630" y="2139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418" name="Rectangle 428"/>
              <p:cNvSpPr>
                <a:spLocks noChangeArrowheads="1"/>
              </p:cNvSpPr>
              <p:nvPr/>
            </p:nvSpPr>
            <p:spPr bwMode="auto">
              <a:xfrm>
                <a:off x="3630" y="2139"/>
                <a:ext cx="5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419" name="Line 429"/>
              <p:cNvSpPr>
                <a:spLocks noChangeShapeType="1"/>
              </p:cNvSpPr>
              <p:nvPr/>
            </p:nvSpPr>
            <p:spPr bwMode="auto">
              <a:xfrm>
                <a:off x="3800" y="2139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420" name="Rectangle 430"/>
              <p:cNvSpPr>
                <a:spLocks noChangeArrowheads="1"/>
              </p:cNvSpPr>
              <p:nvPr/>
            </p:nvSpPr>
            <p:spPr bwMode="auto">
              <a:xfrm>
                <a:off x="3800" y="2139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421" name="Line 431"/>
              <p:cNvSpPr>
                <a:spLocks noChangeShapeType="1"/>
              </p:cNvSpPr>
              <p:nvPr/>
            </p:nvSpPr>
            <p:spPr bwMode="auto">
              <a:xfrm>
                <a:off x="3971" y="2139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422" name="Rectangle 432"/>
              <p:cNvSpPr>
                <a:spLocks noChangeArrowheads="1"/>
              </p:cNvSpPr>
              <p:nvPr/>
            </p:nvSpPr>
            <p:spPr bwMode="auto">
              <a:xfrm>
                <a:off x="3971" y="2139"/>
                <a:ext cx="5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423" name="Line 433"/>
              <p:cNvSpPr>
                <a:spLocks noChangeShapeType="1"/>
              </p:cNvSpPr>
              <p:nvPr/>
            </p:nvSpPr>
            <p:spPr bwMode="auto">
              <a:xfrm>
                <a:off x="4141" y="2139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424" name="Rectangle 434"/>
              <p:cNvSpPr>
                <a:spLocks noChangeArrowheads="1"/>
              </p:cNvSpPr>
              <p:nvPr/>
            </p:nvSpPr>
            <p:spPr bwMode="auto">
              <a:xfrm>
                <a:off x="4141" y="2139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425" name="Line 435"/>
              <p:cNvSpPr>
                <a:spLocks noChangeShapeType="1"/>
              </p:cNvSpPr>
              <p:nvPr/>
            </p:nvSpPr>
            <p:spPr bwMode="auto">
              <a:xfrm>
                <a:off x="4312" y="2139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426" name="Rectangle 436"/>
              <p:cNvSpPr>
                <a:spLocks noChangeArrowheads="1"/>
              </p:cNvSpPr>
              <p:nvPr/>
            </p:nvSpPr>
            <p:spPr bwMode="auto">
              <a:xfrm>
                <a:off x="4312" y="2139"/>
                <a:ext cx="5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427" name="Line 437"/>
              <p:cNvSpPr>
                <a:spLocks noChangeShapeType="1"/>
              </p:cNvSpPr>
              <p:nvPr/>
            </p:nvSpPr>
            <p:spPr bwMode="auto">
              <a:xfrm>
                <a:off x="4482" y="2139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428" name="Rectangle 438"/>
              <p:cNvSpPr>
                <a:spLocks noChangeArrowheads="1"/>
              </p:cNvSpPr>
              <p:nvPr/>
            </p:nvSpPr>
            <p:spPr bwMode="auto">
              <a:xfrm>
                <a:off x="4482" y="2139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429" name="Line 439"/>
              <p:cNvSpPr>
                <a:spLocks noChangeShapeType="1"/>
              </p:cNvSpPr>
              <p:nvPr/>
            </p:nvSpPr>
            <p:spPr bwMode="auto">
              <a:xfrm>
                <a:off x="4653" y="2139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430" name="Rectangle 440"/>
              <p:cNvSpPr>
                <a:spLocks noChangeArrowheads="1"/>
              </p:cNvSpPr>
              <p:nvPr/>
            </p:nvSpPr>
            <p:spPr bwMode="auto">
              <a:xfrm>
                <a:off x="4653" y="2139"/>
                <a:ext cx="5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431" name="Line 441"/>
              <p:cNvSpPr>
                <a:spLocks noChangeShapeType="1"/>
              </p:cNvSpPr>
              <p:nvPr/>
            </p:nvSpPr>
            <p:spPr bwMode="auto">
              <a:xfrm>
                <a:off x="4823" y="2139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432" name="Rectangle 442"/>
              <p:cNvSpPr>
                <a:spLocks noChangeArrowheads="1"/>
              </p:cNvSpPr>
              <p:nvPr/>
            </p:nvSpPr>
            <p:spPr bwMode="auto">
              <a:xfrm>
                <a:off x="4823" y="2139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433" name="Line 443"/>
              <p:cNvSpPr>
                <a:spLocks noChangeShapeType="1"/>
              </p:cNvSpPr>
              <p:nvPr/>
            </p:nvSpPr>
            <p:spPr bwMode="auto">
              <a:xfrm>
                <a:off x="4994" y="2139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434" name="Rectangle 444"/>
              <p:cNvSpPr>
                <a:spLocks noChangeArrowheads="1"/>
              </p:cNvSpPr>
              <p:nvPr/>
            </p:nvSpPr>
            <p:spPr bwMode="auto">
              <a:xfrm>
                <a:off x="4994" y="2139"/>
                <a:ext cx="5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435" name="Line 445"/>
              <p:cNvSpPr>
                <a:spLocks noChangeShapeType="1"/>
              </p:cNvSpPr>
              <p:nvPr/>
            </p:nvSpPr>
            <p:spPr bwMode="auto">
              <a:xfrm>
                <a:off x="5164" y="2139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436" name="Rectangle 446"/>
              <p:cNvSpPr>
                <a:spLocks noChangeArrowheads="1"/>
              </p:cNvSpPr>
              <p:nvPr/>
            </p:nvSpPr>
            <p:spPr bwMode="auto">
              <a:xfrm>
                <a:off x="5164" y="2139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437" name="Line 447"/>
              <p:cNvSpPr>
                <a:spLocks noChangeShapeType="1"/>
              </p:cNvSpPr>
              <p:nvPr/>
            </p:nvSpPr>
            <p:spPr bwMode="auto">
              <a:xfrm>
                <a:off x="5299" y="2139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438" name="Rectangle 448"/>
              <p:cNvSpPr>
                <a:spLocks noChangeArrowheads="1"/>
              </p:cNvSpPr>
              <p:nvPr/>
            </p:nvSpPr>
            <p:spPr bwMode="auto">
              <a:xfrm>
                <a:off x="5299" y="2139"/>
                <a:ext cx="5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439" name="Line 449"/>
              <p:cNvSpPr>
                <a:spLocks noChangeShapeType="1"/>
              </p:cNvSpPr>
              <p:nvPr/>
            </p:nvSpPr>
            <p:spPr bwMode="auto">
              <a:xfrm>
                <a:off x="5433" y="2139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440" name="Rectangle 450"/>
              <p:cNvSpPr>
                <a:spLocks noChangeArrowheads="1"/>
              </p:cNvSpPr>
              <p:nvPr/>
            </p:nvSpPr>
            <p:spPr bwMode="auto">
              <a:xfrm>
                <a:off x="5433" y="2139"/>
                <a:ext cx="5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441" name="Rectangle 451"/>
              <p:cNvSpPr>
                <a:spLocks noChangeArrowheads="1"/>
              </p:cNvSpPr>
              <p:nvPr/>
            </p:nvSpPr>
            <p:spPr bwMode="auto">
              <a:xfrm>
                <a:off x="96" y="2601"/>
                <a:ext cx="258" cy="1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442" name="Rectangle 452"/>
              <p:cNvSpPr>
                <a:spLocks noChangeArrowheads="1"/>
              </p:cNvSpPr>
              <p:nvPr/>
            </p:nvSpPr>
            <p:spPr bwMode="auto">
              <a:xfrm>
                <a:off x="540" y="1899"/>
                <a:ext cx="11" cy="70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443" name="Line 453"/>
              <p:cNvSpPr>
                <a:spLocks noChangeShapeType="1"/>
              </p:cNvSpPr>
              <p:nvPr/>
            </p:nvSpPr>
            <p:spPr bwMode="auto">
              <a:xfrm>
                <a:off x="716" y="2373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444" name="Rectangle 454"/>
              <p:cNvSpPr>
                <a:spLocks noChangeArrowheads="1"/>
              </p:cNvSpPr>
              <p:nvPr/>
            </p:nvSpPr>
            <p:spPr bwMode="auto">
              <a:xfrm>
                <a:off x="716" y="2373"/>
                <a:ext cx="5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445" name="Line 455"/>
              <p:cNvSpPr>
                <a:spLocks noChangeShapeType="1"/>
              </p:cNvSpPr>
              <p:nvPr/>
            </p:nvSpPr>
            <p:spPr bwMode="auto">
              <a:xfrm>
                <a:off x="886" y="2373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446" name="Rectangle 456"/>
              <p:cNvSpPr>
                <a:spLocks noChangeArrowheads="1"/>
              </p:cNvSpPr>
              <p:nvPr/>
            </p:nvSpPr>
            <p:spPr bwMode="auto">
              <a:xfrm>
                <a:off x="886" y="2373"/>
                <a:ext cx="6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447" name="Line 457"/>
              <p:cNvSpPr>
                <a:spLocks noChangeShapeType="1"/>
              </p:cNvSpPr>
              <p:nvPr/>
            </p:nvSpPr>
            <p:spPr bwMode="auto">
              <a:xfrm>
                <a:off x="1057" y="2373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448" name="Rectangle 458"/>
              <p:cNvSpPr>
                <a:spLocks noChangeArrowheads="1"/>
              </p:cNvSpPr>
              <p:nvPr/>
            </p:nvSpPr>
            <p:spPr bwMode="auto">
              <a:xfrm>
                <a:off x="1057" y="2373"/>
                <a:ext cx="5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449" name="Line 459"/>
              <p:cNvSpPr>
                <a:spLocks noChangeShapeType="1"/>
              </p:cNvSpPr>
              <p:nvPr/>
            </p:nvSpPr>
            <p:spPr bwMode="auto">
              <a:xfrm>
                <a:off x="1227" y="2373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450" name="Rectangle 460"/>
              <p:cNvSpPr>
                <a:spLocks noChangeArrowheads="1"/>
              </p:cNvSpPr>
              <p:nvPr/>
            </p:nvSpPr>
            <p:spPr bwMode="auto">
              <a:xfrm>
                <a:off x="1227" y="2373"/>
                <a:ext cx="6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451" name="Line 461"/>
              <p:cNvSpPr>
                <a:spLocks noChangeShapeType="1"/>
              </p:cNvSpPr>
              <p:nvPr/>
            </p:nvSpPr>
            <p:spPr bwMode="auto">
              <a:xfrm>
                <a:off x="1398" y="2373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452" name="Rectangle 462"/>
              <p:cNvSpPr>
                <a:spLocks noChangeArrowheads="1"/>
              </p:cNvSpPr>
              <p:nvPr/>
            </p:nvSpPr>
            <p:spPr bwMode="auto">
              <a:xfrm>
                <a:off x="1398" y="2373"/>
                <a:ext cx="5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453" name="Line 463"/>
              <p:cNvSpPr>
                <a:spLocks noChangeShapeType="1"/>
              </p:cNvSpPr>
              <p:nvPr/>
            </p:nvSpPr>
            <p:spPr bwMode="auto">
              <a:xfrm>
                <a:off x="1568" y="2373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454" name="Rectangle 464"/>
              <p:cNvSpPr>
                <a:spLocks noChangeArrowheads="1"/>
              </p:cNvSpPr>
              <p:nvPr/>
            </p:nvSpPr>
            <p:spPr bwMode="auto">
              <a:xfrm>
                <a:off x="1568" y="2373"/>
                <a:ext cx="6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455" name="Line 465"/>
              <p:cNvSpPr>
                <a:spLocks noChangeShapeType="1"/>
              </p:cNvSpPr>
              <p:nvPr/>
            </p:nvSpPr>
            <p:spPr bwMode="auto">
              <a:xfrm>
                <a:off x="1739" y="2373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456" name="Rectangle 466"/>
              <p:cNvSpPr>
                <a:spLocks noChangeArrowheads="1"/>
              </p:cNvSpPr>
              <p:nvPr/>
            </p:nvSpPr>
            <p:spPr bwMode="auto">
              <a:xfrm>
                <a:off x="1739" y="2373"/>
                <a:ext cx="5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457" name="Line 467"/>
              <p:cNvSpPr>
                <a:spLocks noChangeShapeType="1"/>
              </p:cNvSpPr>
              <p:nvPr/>
            </p:nvSpPr>
            <p:spPr bwMode="auto">
              <a:xfrm>
                <a:off x="1909" y="2373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458" name="Rectangle 468"/>
              <p:cNvSpPr>
                <a:spLocks noChangeArrowheads="1"/>
              </p:cNvSpPr>
              <p:nvPr/>
            </p:nvSpPr>
            <p:spPr bwMode="auto">
              <a:xfrm>
                <a:off x="1909" y="2373"/>
                <a:ext cx="6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459" name="Line 469"/>
              <p:cNvSpPr>
                <a:spLocks noChangeShapeType="1"/>
              </p:cNvSpPr>
              <p:nvPr/>
            </p:nvSpPr>
            <p:spPr bwMode="auto">
              <a:xfrm>
                <a:off x="2095" y="2373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460" name="Rectangle 470"/>
              <p:cNvSpPr>
                <a:spLocks noChangeArrowheads="1"/>
              </p:cNvSpPr>
              <p:nvPr/>
            </p:nvSpPr>
            <p:spPr bwMode="auto">
              <a:xfrm>
                <a:off x="2095" y="2373"/>
                <a:ext cx="6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461" name="Line 471"/>
              <p:cNvSpPr>
                <a:spLocks noChangeShapeType="1"/>
              </p:cNvSpPr>
              <p:nvPr/>
            </p:nvSpPr>
            <p:spPr bwMode="auto">
              <a:xfrm>
                <a:off x="2266" y="2373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462" name="Rectangle 472"/>
              <p:cNvSpPr>
                <a:spLocks noChangeArrowheads="1"/>
              </p:cNvSpPr>
              <p:nvPr/>
            </p:nvSpPr>
            <p:spPr bwMode="auto">
              <a:xfrm>
                <a:off x="2266" y="2373"/>
                <a:ext cx="5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463" name="Line 473"/>
              <p:cNvSpPr>
                <a:spLocks noChangeShapeType="1"/>
              </p:cNvSpPr>
              <p:nvPr/>
            </p:nvSpPr>
            <p:spPr bwMode="auto">
              <a:xfrm>
                <a:off x="2436" y="2373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464" name="Rectangle 474"/>
              <p:cNvSpPr>
                <a:spLocks noChangeArrowheads="1"/>
              </p:cNvSpPr>
              <p:nvPr/>
            </p:nvSpPr>
            <p:spPr bwMode="auto">
              <a:xfrm>
                <a:off x="2436" y="2373"/>
                <a:ext cx="6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465" name="Line 475"/>
              <p:cNvSpPr>
                <a:spLocks noChangeShapeType="1"/>
              </p:cNvSpPr>
              <p:nvPr/>
            </p:nvSpPr>
            <p:spPr bwMode="auto">
              <a:xfrm>
                <a:off x="2607" y="2373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466" name="Rectangle 476"/>
              <p:cNvSpPr>
                <a:spLocks noChangeArrowheads="1"/>
              </p:cNvSpPr>
              <p:nvPr/>
            </p:nvSpPr>
            <p:spPr bwMode="auto">
              <a:xfrm>
                <a:off x="2607" y="2373"/>
                <a:ext cx="5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467" name="Line 477"/>
              <p:cNvSpPr>
                <a:spLocks noChangeShapeType="1"/>
              </p:cNvSpPr>
              <p:nvPr/>
            </p:nvSpPr>
            <p:spPr bwMode="auto">
              <a:xfrm>
                <a:off x="2777" y="2373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468" name="Rectangle 478"/>
              <p:cNvSpPr>
                <a:spLocks noChangeArrowheads="1"/>
              </p:cNvSpPr>
              <p:nvPr/>
            </p:nvSpPr>
            <p:spPr bwMode="auto">
              <a:xfrm>
                <a:off x="2777" y="2373"/>
                <a:ext cx="6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469" name="Line 479"/>
              <p:cNvSpPr>
                <a:spLocks noChangeShapeType="1"/>
              </p:cNvSpPr>
              <p:nvPr/>
            </p:nvSpPr>
            <p:spPr bwMode="auto">
              <a:xfrm>
                <a:off x="2948" y="2373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470" name="Rectangle 480"/>
              <p:cNvSpPr>
                <a:spLocks noChangeArrowheads="1"/>
              </p:cNvSpPr>
              <p:nvPr/>
            </p:nvSpPr>
            <p:spPr bwMode="auto">
              <a:xfrm>
                <a:off x="2948" y="2373"/>
                <a:ext cx="5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471" name="Line 481"/>
              <p:cNvSpPr>
                <a:spLocks noChangeShapeType="1"/>
              </p:cNvSpPr>
              <p:nvPr/>
            </p:nvSpPr>
            <p:spPr bwMode="auto">
              <a:xfrm>
                <a:off x="3118" y="2373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472" name="Rectangle 482"/>
              <p:cNvSpPr>
                <a:spLocks noChangeArrowheads="1"/>
              </p:cNvSpPr>
              <p:nvPr/>
            </p:nvSpPr>
            <p:spPr bwMode="auto">
              <a:xfrm>
                <a:off x="3118" y="2373"/>
                <a:ext cx="6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473" name="Line 483"/>
              <p:cNvSpPr>
                <a:spLocks noChangeShapeType="1"/>
              </p:cNvSpPr>
              <p:nvPr/>
            </p:nvSpPr>
            <p:spPr bwMode="auto">
              <a:xfrm>
                <a:off x="3289" y="2373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474" name="Rectangle 484"/>
              <p:cNvSpPr>
                <a:spLocks noChangeArrowheads="1"/>
              </p:cNvSpPr>
              <p:nvPr/>
            </p:nvSpPr>
            <p:spPr bwMode="auto">
              <a:xfrm>
                <a:off x="3289" y="2373"/>
                <a:ext cx="5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475" name="Line 485"/>
              <p:cNvSpPr>
                <a:spLocks noChangeShapeType="1"/>
              </p:cNvSpPr>
              <p:nvPr/>
            </p:nvSpPr>
            <p:spPr bwMode="auto">
              <a:xfrm>
                <a:off x="3459" y="2373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476" name="Rectangle 486"/>
              <p:cNvSpPr>
                <a:spLocks noChangeArrowheads="1"/>
              </p:cNvSpPr>
              <p:nvPr/>
            </p:nvSpPr>
            <p:spPr bwMode="auto">
              <a:xfrm>
                <a:off x="3459" y="2373"/>
                <a:ext cx="6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477" name="Line 487"/>
              <p:cNvSpPr>
                <a:spLocks noChangeShapeType="1"/>
              </p:cNvSpPr>
              <p:nvPr/>
            </p:nvSpPr>
            <p:spPr bwMode="auto">
              <a:xfrm>
                <a:off x="3630" y="2373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478" name="Rectangle 488"/>
              <p:cNvSpPr>
                <a:spLocks noChangeArrowheads="1"/>
              </p:cNvSpPr>
              <p:nvPr/>
            </p:nvSpPr>
            <p:spPr bwMode="auto">
              <a:xfrm>
                <a:off x="3630" y="2373"/>
                <a:ext cx="5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479" name="Line 489"/>
              <p:cNvSpPr>
                <a:spLocks noChangeShapeType="1"/>
              </p:cNvSpPr>
              <p:nvPr/>
            </p:nvSpPr>
            <p:spPr bwMode="auto">
              <a:xfrm>
                <a:off x="3800" y="2373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480" name="Rectangle 490"/>
              <p:cNvSpPr>
                <a:spLocks noChangeArrowheads="1"/>
              </p:cNvSpPr>
              <p:nvPr/>
            </p:nvSpPr>
            <p:spPr bwMode="auto">
              <a:xfrm>
                <a:off x="3800" y="2373"/>
                <a:ext cx="6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481" name="Line 491"/>
              <p:cNvSpPr>
                <a:spLocks noChangeShapeType="1"/>
              </p:cNvSpPr>
              <p:nvPr/>
            </p:nvSpPr>
            <p:spPr bwMode="auto">
              <a:xfrm>
                <a:off x="3971" y="2373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482" name="Rectangle 492"/>
              <p:cNvSpPr>
                <a:spLocks noChangeArrowheads="1"/>
              </p:cNvSpPr>
              <p:nvPr/>
            </p:nvSpPr>
            <p:spPr bwMode="auto">
              <a:xfrm>
                <a:off x="3971" y="2373"/>
                <a:ext cx="5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483" name="Line 493"/>
              <p:cNvSpPr>
                <a:spLocks noChangeShapeType="1"/>
              </p:cNvSpPr>
              <p:nvPr/>
            </p:nvSpPr>
            <p:spPr bwMode="auto">
              <a:xfrm>
                <a:off x="4141" y="2373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484" name="Rectangle 494"/>
              <p:cNvSpPr>
                <a:spLocks noChangeArrowheads="1"/>
              </p:cNvSpPr>
              <p:nvPr/>
            </p:nvSpPr>
            <p:spPr bwMode="auto">
              <a:xfrm>
                <a:off x="4141" y="2373"/>
                <a:ext cx="6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485" name="Line 495"/>
              <p:cNvSpPr>
                <a:spLocks noChangeShapeType="1"/>
              </p:cNvSpPr>
              <p:nvPr/>
            </p:nvSpPr>
            <p:spPr bwMode="auto">
              <a:xfrm>
                <a:off x="4312" y="2373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486" name="Rectangle 496"/>
              <p:cNvSpPr>
                <a:spLocks noChangeArrowheads="1"/>
              </p:cNvSpPr>
              <p:nvPr/>
            </p:nvSpPr>
            <p:spPr bwMode="auto">
              <a:xfrm>
                <a:off x="4312" y="2373"/>
                <a:ext cx="5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487" name="Line 497"/>
              <p:cNvSpPr>
                <a:spLocks noChangeShapeType="1"/>
              </p:cNvSpPr>
              <p:nvPr/>
            </p:nvSpPr>
            <p:spPr bwMode="auto">
              <a:xfrm>
                <a:off x="4482" y="2373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488" name="Rectangle 498"/>
              <p:cNvSpPr>
                <a:spLocks noChangeArrowheads="1"/>
              </p:cNvSpPr>
              <p:nvPr/>
            </p:nvSpPr>
            <p:spPr bwMode="auto">
              <a:xfrm>
                <a:off x="4482" y="2373"/>
                <a:ext cx="6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489" name="Line 499"/>
              <p:cNvSpPr>
                <a:spLocks noChangeShapeType="1"/>
              </p:cNvSpPr>
              <p:nvPr/>
            </p:nvSpPr>
            <p:spPr bwMode="auto">
              <a:xfrm>
                <a:off x="4653" y="2373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490" name="Rectangle 500"/>
              <p:cNvSpPr>
                <a:spLocks noChangeArrowheads="1"/>
              </p:cNvSpPr>
              <p:nvPr/>
            </p:nvSpPr>
            <p:spPr bwMode="auto">
              <a:xfrm>
                <a:off x="4653" y="2373"/>
                <a:ext cx="5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491" name="Line 501"/>
              <p:cNvSpPr>
                <a:spLocks noChangeShapeType="1"/>
              </p:cNvSpPr>
              <p:nvPr/>
            </p:nvSpPr>
            <p:spPr bwMode="auto">
              <a:xfrm>
                <a:off x="4823" y="2373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492" name="Rectangle 502"/>
              <p:cNvSpPr>
                <a:spLocks noChangeArrowheads="1"/>
              </p:cNvSpPr>
              <p:nvPr/>
            </p:nvSpPr>
            <p:spPr bwMode="auto">
              <a:xfrm>
                <a:off x="4823" y="2373"/>
                <a:ext cx="6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493" name="Line 503"/>
              <p:cNvSpPr>
                <a:spLocks noChangeShapeType="1"/>
              </p:cNvSpPr>
              <p:nvPr/>
            </p:nvSpPr>
            <p:spPr bwMode="auto">
              <a:xfrm>
                <a:off x="4994" y="2373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494" name="Rectangle 504"/>
              <p:cNvSpPr>
                <a:spLocks noChangeArrowheads="1"/>
              </p:cNvSpPr>
              <p:nvPr/>
            </p:nvSpPr>
            <p:spPr bwMode="auto">
              <a:xfrm>
                <a:off x="4994" y="2373"/>
                <a:ext cx="5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495" name="Line 505"/>
              <p:cNvSpPr>
                <a:spLocks noChangeShapeType="1"/>
              </p:cNvSpPr>
              <p:nvPr/>
            </p:nvSpPr>
            <p:spPr bwMode="auto">
              <a:xfrm>
                <a:off x="5164" y="2373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496" name="Rectangle 506"/>
              <p:cNvSpPr>
                <a:spLocks noChangeArrowheads="1"/>
              </p:cNvSpPr>
              <p:nvPr/>
            </p:nvSpPr>
            <p:spPr bwMode="auto">
              <a:xfrm>
                <a:off x="5164" y="2373"/>
                <a:ext cx="6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497" name="Line 507"/>
              <p:cNvSpPr>
                <a:spLocks noChangeShapeType="1"/>
              </p:cNvSpPr>
              <p:nvPr/>
            </p:nvSpPr>
            <p:spPr bwMode="auto">
              <a:xfrm>
                <a:off x="5299" y="2373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498" name="Rectangle 508"/>
              <p:cNvSpPr>
                <a:spLocks noChangeArrowheads="1"/>
              </p:cNvSpPr>
              <p:nvPr/>
            </p:nvSpPr>
            <p:spPr bwMode="auto">
              <a:xfrm>
                <a:off x="5299" y="2373"/>
                <a:ext cx="5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499" name="Line 509"/>
              <p:cNvSpPr>
                <a:spLocks noChangeShapeType="1"/>
              </p:cNvSpPr>
              <p:nvPr/>
            </p:nvSpPr>
            <p:spPr bwMode="auto">
              <a:xfrm>
                <a:off x="5433" y="2373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500" name="Rectangle 510"/>
              <p:cNvSpPr>
                <a:spLocks noChangeArrowheads="1"/>
              </p:cNvSpPr>
              <p:nvPr/>
            </p:nvSpPr>
            <p:spPr bwMode="auto">
              <a:xfrm>
                <a:off x="5433" y="2373"/>
                <a:ext cx="5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501" name="Rectangle 511"/>
              <p:cNvSpPr>
                <a:spLocks noChangeArrowheads="1"/>
              </p:cNvSpPr>
              <p:nvPr/>
            </p:nvSpPr>
            <p:spPr bwMode="auto">
              <a:xfrm>
                <a:off x="5604" y="1899"/>
                <a:ext cx="10" cy="70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502" name="Rectangle 512"/>
              <p:cNvSpPr>
                <a:spLocks noChangeArrowheads="1"/>
              </p:cNvSpPr>
              <p:nvPr/>
            </p:nvSpPr>
            <p:spPr bwMode="auto">
              <a:xfrm>
                <a:off x="96" y="2841"/>
                <a:ext cx="258" cy="1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503" name="Line 513"/>
              <p:cNvSpPr>
                <a:spLocks noChangeShapeType="1"/>
              </p:cNvSpPr>
              <p:nvPr/>
            </p:nvSpPr>
            <p:spPr bwMode="auto">
              <a:xfrm>
                <a:off x="716" y="2619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504" name="Rectangle 514"/>
              <p:cNvSpPr>
                <a:spLocks noChangeArrowheads="1"/>
              </p:cNvSpPr>
              <p:nvPr/>
            </p:nvSpPr>
            <p:spPr bwMode="auto">
              <a:xfrm>
                <a:off x="716" y="2619"/>
                <a:ext cx="5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505" name="Line 515"/>
              <p:cNvSpPr>
                <a:spLocks noChangeShapeType="1"/>
              </p:cNvSpPr>
              <p:nvPr/>
            </p:nvSpPr>
            <p:spPr bwMode="auto">
              <a:xfrm>
                <a:off x="886" y="2619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506" name="Rectangle 516"/>
              <p:cNvSpPr>
                <a:spLocks noChangeArrowheads="1"/>
              </p:cNvSpPr>
              <p:nvPr/>
            </p:nvSpPr>
            <p:spPr bwMode="auto">
              <a:xfrm>
                <a:off x="886" y="2619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507" name="Line 517"/>
              <p:cNvSpPr>
                <a:spLocks noChangeShapeType="1"/>
              </p:cNvSpPr>
              <p:nvPr/>
            </p:nvSpPr>
            <p:spPr bwMode="auto">
              <a:xfrm>
                <a:off x="1057" y="2619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508" name="Rectangle 518"/>
              <p:cNvSpPr>
                <a:spLocks noChangeArrowheads="1"/>
              </p:cNvSpPr>
              <p:nvPr/>
            </p:nvSpPr>
            <p:spPr bwMode="auto">
              <a:xfrm>
                <a:off x="1057" y="2619"/>
                <a:ext cx="5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509" name="Line 519"/>
              <p:cNvSpPr>
                <a:spLocks noChangeShapeType="1"/>
              </p:cNvSpPr>
              <p:nvPr/>
            </p:nvSpPr>
            <p:spPr bwMode="auto">
              <a:xfrm>
                <a:off x="1227" y="2619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510" name="Rectangle 520"/>
              <p:cNvSpPr>
                <a:spLocks noChangeArrowheads="1"/>
              </p:cNvSpPr>
              <p:nvPr/>
            </p:nvSpPr>
            <p:spPr bwMode="auto">
              <a:xfrm>
                <a:off x="1227" y="2619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511" name="Line 521"/>
              <p:cNvSpPr>
                <a:spLocks noChangeShapeType="1"/>
              </p:cNvSpPr>
              <p:nvPr/>
            </p:nvSpPr>
            <p:spPr bwMode="auto">
              <a:xfrm>
                <a:off x="1398" y="2619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512" name="Rectangle 522"/>
              <p:cNvSpPr>
                <a:spLocks noChangeArrowheads="1"/>
              </p:cNvSpPr>
              <p:nvPr/>
            </p:nvSpPr>
            <p:spPr bwMode="auto">
              <a:xfrm>
                <a:off x="1398" y="2619"/>
                <a:ext cx="5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513" name="Line 523"/>
              <p:cNvSpPr>
                <a:spLocks noChangeShapeType="1"/>
              </p:cNvSpPr>
              <p:nvPr/>
            </p:nvSpPr>
            <p:spPr bwMode="auto">
              <a:xfrm>
                <a:off x="1568" y="2619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514" name="Rectangle 524"/>
              <p:cNvSpPr>
                <a:spLocks noChangeArrowheads="1"/>
              </p:cNvSpPr>
              <p:nvPr/>
            </p:nvSpPr>
            <p:spPr bwMode="auto">
              <a:xfrm>
                <a:off x="1568" y="2619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515" name="Line 525"/>
              <p:cNvSpPr>
                <a:spLocks noChangeShapeType="1"/>
              </p:cNvSpPr>
              <p:nvPr/>
            </p:nvSpPr>
            <p:spPr bwMode="auto">
              <a:xfrm>
                <a:off x="1739" y="2619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516" name="Rectangle 526"/>
              <p:cNvSpPr>
                <a:spLocks noChangeArrowheads="1"/>
              </p:cNvSpPr>
              <p:nvPr/>
            </p:nvSpPr>
            <p:spPr bwMode="auto">
              <a:xfrm>
                <a:off x="1739" y="2619"/>
                <a:ext cx="5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517" name="Line 527"/>
              <p:cNvSpPr>
                <a:spLocks noChangeShapeType="1"/>
              </p:cNvSpPr>
              <p:nvPr/>
            </p:nvSpPr>
            <p:spPr bwMode="auto">
              <a:xfrm>
                <a:off x="1909" y="2619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518" name="Rectangle 528"/>
              <p:cNvSpPr>
                <a:spLocks noChangeArrowheads="1"/>
              </p:cNvSpPr>
              <p:nvPr/>
            </p:nvSpPr>
            <p:spPr bwMode="auto">
              <a:xfrm>
                <a:off x="1909" y="2619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519" name="Line 529"/>
              <p:cNvSpPr>
                <a:spLocks noChangeShapeType="1"/>
              </p:cNvSpPr>
              <p:nvPr/>
            </p:nvSpPr>
            <p:spPr bwMode="auto">
              <a:xfrm>
                <a:off x="2095" y="2619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520" name="Rectangle 530"/>
              <p:cNvSpPr>
                <a:spLocks noChangeArrowheads="1"/>
              </p:cNvSpPr>
              <p:nvPr/>
            </p:nvSpPr>
            <p:spPr bwMode="auto">
              <a:xfrm>
                <a:off x="2095" y="2619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521" name="Line 531"/>
              <p:cNvSpPr>
                <a:spLocks noChangeShapeType="1"/>
              </p:cNvSpPr>
              <p:nvPr/>
            </p:nvSpPr>
            <p:spPr bwMode="auto">
              <a:xfrm>
                <a:off x="2266" y="2619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522" name="Rectangle 532"/>
              <p:cNvSpPr>
                <a:spLocks noChangeArrowheads="1"/>
              </p:cNvSpPr>
              <p:nvPr/>
            </p:nvSpPr>
            <p:spPr bwMode="auto">
              <a:xfrm>
                <a:off x="2266" y="2619"/>
                <a:ext cx="5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523" name="Line 533"/>
              <p:cNvSpPr>
                <a:spLocks noChangeShapeType="1"/>
              </p:cNvSpPr>
              <p:nvPr/>
            </p:nvSpPr>
            <p:spPr bwMode="auto">
              <a:xfrm>
                <a:off x="2436" y="2619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524" name="Rectangle 534"/>
              <p:cNvSpPr>
                <a:spLocks noChangeArrowheads="1"/>
              </p:cNvSpPr>
              <p:nvPr/>
            </p:nvSpPr>
            <p:spPr bwMode="auto">
              <a:xfrm>
                <a:off x="2436" y="2619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525" name="Line 535"/>
              <p:cNvSpPr>
                <a:spLocks noChangeShapeType="1"/>
              </p:cNvSpPr>
              <p:nvPr/>
            </p:nvSpPr>
            <p:spPr bwMode="auto">
              <a:xfrm>
                <a:off x="2607" y="2619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526" name="Rectangle 536"/>
              <p:cNvSpPr>
                <a:spLocks noChangeArrowheads="1"/>
              </p:cNvSpPr>
              <p:nvPr/>
            </p:nvSpPr>
            <p:spPr bwMode="auto">
              <a:xfrm>
                <a:off x="2607" y="2619"/>
                <a:ext cx="5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527" name="Line 537"/>
              <p:cNvSpPr>
                <a:spLocks noChangeShapeType="1"/>
              </p:cNvSpPr>
              <p:nvPr/>
            </p:nvSpPr>
            <p:spPr bwMode="auto">
              <a:xfrm>
                <a:off x="2777" y="2619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528" name="Rectangle 538"/>
              <p:cNvSpPr>
                <a:spLocks noChangeArrowheads="1"/>
              </p:cNvSpPr>
              <p:nvPr/>
            </p:nvSpPr>
            <p:spPr bwMode="auto">
              <a:xfrm>
                <a:off x="2777" y="2619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529" name="Line 539"/>
              <p:cNvSpPr>
                <a:spLocks noChangeShapeType="1"/>
              </p:cNvSpPr>
              <p:nvPr/>
            </p:nvSpPr>
            <p:spPr bwMode="auto">
              <a:xfrm>
                <a:off x="2948" y="2619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530" name="Rectangle 540"/>
              <p:cNvSpPr>
                <a:spLocks noChangeArrowheads="1"/>
              </p:cNvSpPr>
              <p:nvPr/>
            </p:nvSpPr>
            <p:spPr bwMode="auto">
              <a:xfrm>
                <a:off x="2948" y="2619"/>
                <a:ext cx="5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531" name="Line 541"/>
              <p:cNvSpPr>
                <a:spLocks noChangeShapeType="1"/>
              </p:cNvSpPr>
              <p:nvPr/>
            </p:nvSpPr>
            <p:spPr bwMode="auto">
              <a:xfrm>
                <a:off x="3118" y="2619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532" name="Rectangle 542"/>
              <p:cNvSpPr>
                <a:spLocks noChangeArrowheads="1"/>
              </p:cNvSpPr>
              <p:nvPr/>
            </p:nvSpPr>
            <p:spPr bwMode="auto">
              <a:xfrm>
                <a:off x="3118" y="2619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533" name="Line 543"/>
              <p:cNvSpPr>
                <a:spLocks noChangeShapeType="1"/>
              </p:cNvSpPr>
              <p:nvPr/>
            </p:nvSpPr>
            <p:spPr bwMode="auto">
              <a:xfrm>
                <a:off x="3289" y="2619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534" name="Rectangle 544"/>
              <p:cNvSpPr>
                <a:spLocks noChangeArrowheads="1"/>
              </p:cNvSpPr>
              <p:nvPr/>
            </p:nvSpPr>
            <p:spPr bwMode="auto">
              <a:xfrm>
                <a:off x="3289" y="2619"/>
                <a:ext cx="5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535" name="Line 545"/>
              <p:cNvSpPr>
                <a:spLocks noChangeShapeType="1"/>
              </p:cNvSpPr>
              <p:nvPr/>
            </p:nvSpPr>
            <p:spPr bwMode="auto">
              <a:xfrm>
                <a:off x="3459" y="2619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536" name="Rectangle 546"/>
              <p:cNvSpPr>
                <a:spLocks noChangeArrowheads="1"/>
              </p:cNvSpPr>
              <p:nvPr/>
            </p:nvSpPr>
            <p:spPr bwMode="auto">
              <a:xfrm>
                <a:off x="3459" y="2619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537" name="Line 547"/>
              <p:cNvSpPr>
                <a:spLocks noChangeShapeType="1"/>
              </p:cNvSpPr>
              <p:nvPr/>
            </p:nvSpPr>
            <p:spPr bwMode="auto">
              <a:xfrm>
                <a:off x="3630" y="2619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538" name="Rectangle 548"/>
              <p:cNvSpPr>
                <a:spLocks noChangeArrowheads="1"/>
              </p:cNvSpPr>
              <p:nvPr/>
            </p:nvSpPr>
            <p:spPr bwMode="auto">
              <a:xfrm>
                <a:off x="3630" y="2619"/>
                <a:ext cx="5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539" name="Line 549"/>
              <p:cNvSpPr>
                <a:spLocks noChangeShapeType="1"/>
              </p:cNvSpPr>
              <p:nvPr/>
            </p:nvSpPr>
            <p:spPr bwMode="auto">
              <a:xfrm>
                <a:off x="3800" y="2619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540" name="Rectangle 550"/>
              <p:cNvSpPr>
                <a:spLocks noChangeArrowheads="1"/>
              </p:cNvSpPr>
              <p:nvPr/>
            </p:nvSpPr>
            <p:spPr bwMode="auto">
              <a:xfrm>
                <a:off x="3800" y="2619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541" name="Line 551"/>
              <p:cNvSpPr>
                <a:spLocks noChangeShapeType="1"/>
              </p:cNvSpPr>
              <p:nvPr/>
            </p:nvSpPr>
            <p:spPr bwMode="auto">
              <a:xfrm>
                <a:off x="3971" y="2619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542" name="Rectangle 552"/>
              <p:cNvSpPr>
                <a:spLocks noChangeArrowheads="1"/>
              </p:cNvSpPr>
              <p:nvPr/>
            </p:nvSpPr>
            <p:spPr bwMode="auto">
              <a:xfrm>
                <a:off x="3971" y="2619"/>
                <a:ext cx="5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543" name="Line 553"/>
              <p:cNvSpPr>
                <a:spLocks noChangeShapeType="1"/>
              </p:cNvSpPr>
              <p:nvPr/>
            </p:nvSpPr>
            <p:spPr bwMode="auto">
              <a:xfrm>
                <a:off x="4141" y="2619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544" name="Rectangle 554"/>
              <p:cNvSpPr>
                <a:spLocks noChangeArrowheads="1"/>
              </p:cNvSpPr>
              <p:nvPr/>
            </p:nvSpPr>
            <p:spPr bwMode="auto">
              <a:xfrm>
                <a:off x="4141" y="2619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545" name="Line 555"/>
              <p:cNvSpPr>
                <a:spLocks noChangeShapeType="1"/>
              </p:cNvSpPr>
              <p:nvPr/>
            </p:nvSpPr>
            <p:spPr bwMode="auto">
              <a:xfrm>
                <a:off x="4312" y="2619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546" name="Rectangle 556"/>
              <p:cNvSpPr>
                <a:spLocks noChangeArrowheads="1"/>
              </p:cNvSpPr>
              <p:nvPr/>
            </p:nvSpPr>
            <p:spPr bwMode="auto">
              <a:xfrm>
                <a:off x="4312" y="2619"/>
                <a:ext cx="5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547" name="Line 557"/>
              <p:cNvSpPr>
                <a:spLocks noChangeShapeType="1"/>
              </p:cNvSpPr>
              <p:nvPr/>
            </p:nvSpPr>
            <p:spPr bwMode="auto">
              <a:xfrm>
                <a:off x="4482" y="2619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548" name="Rectangle 558"/>
              <p:cNvSpPr>
                <a:spLocks noChangeArrowheads="1"/>
              </p:cNvSpPr>
              <p:nvPr/>
            </p:nvSpPr>
            <p:spPr bwMode="auto">
              <a:xfrm>
                <a:off x="4482" y="2619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549" name="Line 559"/>
              <p:cNvSpPr>
                <a:spLocks noChangeShapeType="1"/>
              </p:cNvSpPr>
              <p:nvPr/>
            </p:nvSpPr>
            <p:spPr bwMode="auto">
              <a:xfrm>
                <a:off x="4653" y="2619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550" name="Rectangle 560"/>
              <p:cNvSpPr>
                <a:spLocks noChangeArrowheads="1"/>
              </p:cNvSpPr>
              <p:nvPr/>
            </p:nvSpPr>
            <p:spPr bwMode="auto">
              <a:xfrm>
                <a:off x="4653" y="2619"/>
                <a:ext cx="5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551" name="Line 561"/>
              <p:cNvSpPr>
                <a:spLocks noChangeShapeType="1"/>
              </p:cNvSpPr>
              <p:nvPr/>
            </p:nvSpPr>
            <p:spPr bwMode="auto">
              <a:xfrm>
                <a:off x="4823" y="2619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552" name="Rectangle 562"/>
              <p:cNvSpPr>
                <a:spLocks noChangeArrowheads="1"/>
              </p:cNvSpPr>
              <p:nvPr/>
            </p:nvSpPr>
            <p:spPr bwMode="auto">
              <a:xfrm>
                <a:off x="4823" y="2619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553" name="Line 563"/>
              <p:cNvSpPr>
                <a:spLocks noChangeShapeType="1"/>
              </p:cNvSpPr>
              <p:nvPr/>
            </p:nvSpPr>
            <p:spPr bwMode="auto">
              <a:xfrm>
                <a:off x="4994" y="2619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554" name="Rectangle 564"/>
              <p:cNvSpPr>
                <a:spLocks noChangeArrowheads="1"/>
              </p:cNvSpPr>
              <p:nvPr/>
            </p:nvSpPr>
            <p:spPr bwMode="auto">
              <a:xfrm>
                <a:off x="4994" y="2619"/>
                <a:ext cx="5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555" name="Line 565"/>
              <p:cNvSpPr>
                <a:spLocks noChangeShapeType="1"/>
              </p:cNvSpPr>
              <p:nvPr/>
            </p:nvSpPr>
            <p:spPr bwMode="auto">
              <a:xfrm>
                <a:off x="5164" y="2619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556" name="Rectangle 566"/>
              <p:cNvSpPr>
                <a:spLocks noChangeArrowheads="1"/>
              </p:cNvSpPr>
              <p:nvPr/>
            </p:nvSpPr>
            <p:spPr bwMode="auto">
              <a:xfrm>
                <a:off x="5164" y="2619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557" name="Line 567"/>
              <p:cNvSpPr>
                <a:spLocks noChangeShapeType="1"/>
              </p:cNvSpPr>
              <p:nvPr/>
            </p:nvSpPr>
            <p:spPr bwMode="auto">
              <a:xfrm>
                <a:off x="5299" y="2619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558" name="Rectangle 568"/>
              <p:cNvSpPr>
                <a:spLocks noChangeArrowheads="1"/>
              </p:cNvSpPr>
              <p:nvPr/>
            </p:nvSpPr>
            <p:spPr bwMode="auto">
              <a:xfrm>
                <a:off x="5299" y="2619"/>
                <a:ext cx="5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559" name="Line 569"/>
              <p:cNvSpPr>
                <a:spLocks noChangeShapeType="1"/>
              </p:cNvSpPr>
              <p:nvPr/>
            </p:nvSpPr>
            <p:spPr bwMode="auto">
              <a:xfrm>
                <a:off x="5433" y="2619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560" name="Rectangle 570"/>
              <p:cNvSpPr>
                <a:spLocks noChangeArrowheads="1"/>
              </p:cNvSpPr>
              <p:nvPr/>
            </p:nvSpPr>
            <p:spPr bwMode="auto">
              <a:xfrm>
                <a:off x="5433" y="2619"/>
                <a:ext cx="5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561" name="Rectangle 571"/>
              <p:cNvSpPr>
                <a:spLocks noChangeArrowheads="1"/>
              </p:cNvSpPr>
              <p:nvPr/>
            </p:nvSpPr>
            <p:spPr bwMode="auto">
              <a:xfrm>
                <a:off x="540" y="2619"/>
                <a:ext cx="11" cy="64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562" name="Line 572"/>
              <p:cNvSpPr>
                <a:spLocks noChangeShapeType="1"/>
              </p:cNvSpPr>
              <p:nvPr/>
            </p:nvSpPr>
            <p:spPr bwMode="auto">
              <a:xfrm>
                <a:off x="716" y="2853"/>
                <a:ext cx="0" cy="39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563" name="Rectangle 573"/>
              <p:cNvSpPr>
                <a:spLocks noChangeArrowheads="1"/>
              </p:cNvSpPr>
              <p:nvPr/>
            </p:nvSpPr>
            <p:spPr bwMode="auto">
              <a:xfrm>
                <a:off x="716" y="2853"/>
                <a:ext cx="5" cy="39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564" name="Line 574"/>
              <p:cNvSpPr>
                <a:spLocks noChangeShapeType="1"/>
              </p:cNvSpPr>
              <p:nvPr/>
            </p:nvSpPr>
            <p:spPr bwMode="auto">
              <a:xfrm>
                <a:off x="886" y="2853"/>
                <a:ext cx="0" cy="39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565" name="Rectangle 575"/>
              <p:cNvSpPr>
                <a:spLocks noChangeArrowheads="1"/>
              </p:cNvSpPr>
              <p:nvPr/>
            </p:nvSpPr>
            <p:spPr bwMode="auto">
              <a:xfrm>
                <a:off x="886" y="2853"/>
                <a:ext cx="6" cy="39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566" name="Line 576"/>
              <p:cNvSpPr>
                <a:spLocks noChangeShapeType="1"/>
              </p:cNvSpPr>
              <p:nvPr/>
            </p:nvSpPr>
            <p:spPr bwMode="auto">
              <a:xfrm>
                <a:off x="1057" y="2853"/>
                <a:ext cx="0" cy="39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567" name="Rectangle 577"/>
              <p:cNvSpPr>
                <a:spLocks noChangeArrowheads="1"/>
              </p:cNvSpPr>
              <p:nvPr/>
            </p:nvSpPr>
            <p:spPr bwMode="auto">
              <a:xfrm>
                <a:off x="1057" y="2853"/>
                <a:ext cx="5" cy="39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568" name="Line 578"/>
              <p:cNvSpPr>
                <a:spLocks noChangeShapeType="1"/>
              </p:cNvSpPr>
              <p:nvPr/>
            </p:nvSpPr>
            <p:spPr bwMode="auto">
              <a:xfrm>
                <a:off x="1227" y="2853"/>
                <a:ext cx="0" cy="39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569" name="Rectangle 579"/>
              <p:cNvSpPr>
                <a:spLocks noChangeArrowheads="1"/>
              </p:cNvSpPr>
              <p:nvPr/>
            </p:nvSpPr>
            <p:spPr bwMode="auto">
              <a:xfrm>
                <a:off x="1227" y="2853"/>
                <a:ext cx="6" cy="39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570" name="Line 580"/>
              <p:cNvSpPr>
                <a:spLocks noChangeShapeType="1"/>
              </p:cNvSpPr>
              <p:nvPr/>
            </p:nvSpPr>
            <p:spPr bwMode="auto">
              <a:xfrm>
                <a:off x="1398" y="2853"/>
                <a:ext cx="0" cy="39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571" name="Rectangle 581"/>
              <p:cNvSpPr>
                <a:spLocks noChangeArrowheads="1"/>
              </p:cNvSpPr>
              <p:nvPr/>
            </p:nvSpPr>
            <p:spPr bwMode="auto">
              <a:xfrm>
                <a:off x="1398" y="2853"/>
                <a:ext cx="5" cy="39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572" name="Line 582"/>
              <p:cNvSpPr>
                <a:spLocks noChangeShapeType="1"/>
              </p:cNvSpPr>
              <p:nvPr/>
            </p:nvSpPr>
            <p:spPr bwMode="auto">
              <a:xfrm>
                <a:off x="1568" y="2853"/>
                <a:ext cx="0" cy="39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573" name="Rectangle 583"/>
              <p:cNvSpPr>
                <a:spLocks noChangeArrowheads="1"/>
              </p:cNvSpPr>
              <p:nvPr/>
            </p:nvSpPr>
            <p:spPr bwMode="auto">
              <a:xfrm>
                <a:off x="1568" y="2853"/>
                <a:ext cx="6" cy="39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574" name="Line 584"/>
              <p:cNvSpPr>
                <a:spLocks noChangeShapeType="1"/>
              </p:cNvSpPr>
              <p:nvPr/>
            </p:nvSpPr>
            <p:spPr bwMode="auto">
              <a:xfrm>
                <a:off x="1739" y="2853"/>
                <a:ext cx="0" cy="39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575" name="Rectangle 585"/>
              <p:cNvSpPr>
                <a:spLocks noChangeArrowheads="1"/>
              </p:cNvSpPr>
              <p:nvPr/>
            </p:nvSpPr>
            <p:spPr bwMode="auto">
              <a:xfrm>
                <a:off x="1739" y="2853"/>
                <a:ext cx="5" cy="39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576" name="Line 586"/>
              <p:cNvSpPr>
                <a:spLocks noChangeShapeType="1"/>
              </p:cNvSpPr>
              <p:nvPr/>
            </p:nvSpPr>
            <p:spPr bwMode="auto">
              <a:xfrm>
                <a:off x="1909" y="2853"/>
                <a:ext cx="0" cy="39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577" name="Rectangle 587"/>
              <p:cNvSpPr>
                <a:spLocks noChangeArrowheads="1"/>
              </p:cNvSpPr>
              <p:nvPr/>
            </p:nvSpPr>
            <p:spPr bwMode="auto">
              <a:xfrm>
                <a:off x="1909" y="2853"/>
                <a:ext cx="6" cy="39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578" name="Line 588"/>
              <p:cNvSpPr>
                <a:spLocks noChangeShapeType="1"/>
              </p:cNvSpPr>
              <p:nvPr/>
            </p:nvSpPr>
            <p:spPr bwMode="auto">
              <a:xfrm>
                <a:off x="2095" y="2853"/>
                <a:ext cx="0" cy="39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579" name="Rectangle 589"/>
              <p:cNvSpPr>
                <a:spLocks noChangeArrowheads="1"/>
              </p:cNvSpPr>
              <p:nvPr/>
            </p:nvSpPr>
            <p:spPr bwMode="auto">
              <a:xfrm>
                <a:off x="2095" y="2853"/>
                <a:ext cx="6" cy="39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580" name="Line 590"/>
              <p:cNvSpPr>
                <a:spLocks noChangeShapeType="1"/>
              </p:cNvSpPr>
              <p:nvPr/>
            </p:nvSpPr>
            <p:spPr bwMode="auto">
              <a:xfrm>
                <a:off x="2266" y="2853"/>
                <a:ext cx="0" cy="39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581" name="Rectangle 591"/>
              <p:cNvSpPr>
                <a:spLocks noChangeArrowheads="1"/>
              </p:cNvSpPr>
              <p:nvPr/>
            </p:nvSpPr>
            <p:spPr bwMode="auto">
              <a:xfrm>
                <a:off x="2266" y="2853"/>
                <a:ext cx="5" cy="39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582" name="Line 592"/>
              <p:cNvSpPr>
                <a:spLocks noChangeShapeType="1"/>
              </p:cNvSpPr>
              <p:nvPr/>
            </p:nvSpPr>
            <p:spPr bwMode="auto">
              <a:xfrm>
                <a:off x="2436" y="2853"/>
                <a:ext cx="0" cy="39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583" name="Rectangle 593"/>
              <p:cNvSpPr>
                <a:spLocks noChangeArrowheads="1"/>
              </p:cNvSpPr>
              <p:nvPr/>
            </p:nvSpPr>
            <p:spPr bwMode="auto">
              <a:xfrm>
                <a:off x="2436" y="2853"/>
                <a:ext cx="6" cy="39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584" name="Line 594"/>
              <p:cNvSpPr>
                <a:spLocks noChangeShapeType="1"/>
              </p:cNvSpPr>
              <p:nvPr/>
            </p:nvSpPr>
            <p:spPr bwMode="auto">
              <a:xfrm>
                <a:off x="2607" y="2853"/>
                <a:ext cx="0" cy="39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585" name="Rectangle 595"/>
              <p:cNvSpPr>
                <a:spLocks noChangeArrowheads="1"/>
              </p:cNvSpPr>
              <p:nvPr/>
            </p:nvSpPr>
            <p:spPr bwMode="auto">
              <a:xfrm>
                <a:off x="2607" y="2853"/>
                <a:ext cx="5" cy="39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586" name="Line 596"/>
              <p:cNvSpPr>
                <a:spLocks noChangeShapeType="1"/>
              </p:cNvSpPr>
              <p:nvPr/>
            </p:nvSpPr>
            <p:spPr bwMode="auto">
              <a:xfrm>
                <a:off x="2777" y="2853"/>
                <a:ext cx="0" cy="39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587" name="Rectangle 597"/>
              <p:cNvSpPr>
                <a:spLocks noChangeArrowheads="1"/>
              </p:cNvSpPr>
              <p:nvPr/>
            </p:nvSpPr>
            <p:spPr bwMode="auto">
              <a:xfrm>
                <a:off x="2777" y="2853"/>
                <a:ext cx="6" cy="39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588" name="Line 598"/>
              <p:cNvSpPr>
                <a:spLocks noChangeShapeType="1"/>
              </p:cNvSpPr>
              <p:nvPr/>
            </p:nvSpPr>
            <p:spPr bwMode="auto">
              <a:xfrm>
                <a:off x="2948" y="2853"/>
                <a:ext cx="0" cy="39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589" name="Rectangle 599"/>
              <p:cNvSpPr>
                <a:spLocks noChangeArrowheads="1"/>
              </p:cNvSpPr>
              <p:nvPr/>
            </p:nvSpPr>
            <p:spPr bwMode="auto">
              <a:xfrm>
                <a:off x="2948" y="2853"/>
                <a:ext cx="5" cy="39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590" name="Line 600"/>
              <p:cNvSpPr>
                <a:spLocks noChangeShapeType="1"/>
              </p:cNvSpPr>
              <p:nvPr/>
            </p:nvSpPr>
            <p:spPr bwMode="auto">
              <a:xfrm>
                <a:off x="3118" y="2853"/>
                <a:ext cx="0" cy="39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591" name="Rectangle 601"/>
              <p:cNvSpPr>
                <a:spLocks noChangeArrowheads="1"/>
              </p:cNvSpPr>
              <p:nvPr/>
            </p:nvSpPr>
            <p:spPr bwMode="auto">
              <a:xfrm>
                <a:off x="3118" y="2853"/>
                <a:ext cx="6" cy="39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592" name="Line 602"/>
              <p:cNvSpPr>
                <a:spLocks noChangeShapeType="1"/>
              </p:cNvSpPr>
              <p:nvPr/>
            </p:nvSpPr>
            <p:spPr bwMode="auto">
              <a:xfrm>
                <a:off x="3289" y="2853"/>
                <a:ext cx="0" cy="39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593" name="Rectangle 603"/>
              <p:cNvSpPr>
                <a:spLocks noChangeArrowheads="1"/>
              </p:cNvSpPr>
              <p:nvPr/>
            </p:nvSpPr>
            <p:spPr bwMode="auto">
              <a:xfrm>
                <a:off x="3289" y="2853"/>
                <a:ext cx="5" cy="39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594" name="Line 604"/>
              <p:cNvSpPr>
                <a:spLocks noChangeShapeType="1"/>
              </p:cNvSpPr>
              <p:nvPr/>
            </p:nvSpPr>
            <p:spPr bwMode="auto">
              <a:xfrm>
                <a:off x="3459" y="2853"/>
                <a:ext cx="0" cy="39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595" name="Rectangle 605"/>
              <p:cNvSpPr>
                <a:spLocks noChangeArrowheads="1"/>
              </p:cNvSpPr>
              <p:nvPr/>
            </p:nvSpPr>
            <p:spPr bwMode="auto">
              <a:xfrm>
                <a:off x="3459" y="2853"/>
                <a:ext cx="6" cy="39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596" name="Line 606"/>
              <p:cNvSpPr>
                <a:spLocks noChangeShapeType="1"/>
              </p:cNvSpPr>
              <p:nvPr/>
            </p:nvSpPr>
            <p:spPr bwMode="auto">
              <a:xfrm>
                <a:off x="3630" y="2853"/>
                <a:ext cx="0" cy="39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  <p:grpSp>
          <p:nvGrpSpPr>
            <p:cNvPr id="9" name="Group 808"/>
            <p:cNvGrpSpPr>
              <a:grpSpLocks/>
            </p:cNvGrpSpPr>
            <p:nvPr/>
          </p:nvGrpSpPr>
          <p:grpSpPr bwMode="auto">
            <a:xfrm>
              <a:off x="540" y="807"/>
              <a:ext cx="5074" cy="2454"/>
              <a:chOff x="540" y="807"/>
              <a:chExt cx="5074" cy="2454"/>
            </a:xfrm>
          </p:grpSpPr>
          <p:sp>
            <p:nvSpPr>
              <p:cNvPr id="5197" name="Rectangle 608"/>
              <p:cNvSpPr>
                <a:spLocks noChangeArrowheads="1"/>
              </p:cNvSpPr>
              <p:nvPr/>
            </p:nvSpPr>
            <p:spPr bwMode="auto">
              <a:xfrm>
                <a:off x="3630" y="2853"/>
                <a:ext cx="5" cy="39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198" name="Line 609"/>
              <p:cNvSpPr>
                <a:spLocks noChangeShapeType="1"/>
              </p:cNvSpPr>
              <p:nvPr/>
            </p:nvSpPr>
            <p:spPr bwMode="auto">
              <a:xfrm>
                <a:off x="3800" y="2853"/>
                <a:ext cx="0" cy="39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199" name="Rectangle 610"/>
              <p:cNvSpPr>
                <a:spLocks noChangeArrowheads="1"/>
              </p:cNvSpPr>
              <p:nvPr/>
            </p:nvSpPr>
            <p:spPr bwMode="auto">
              <a:xfrm>
                <a:off x="3800" y="2853"/>
                <a:ext cx="6" cy="39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200" name="Line 611"/>
              <p:cNvSpPr>
                <a:spLocks noChangeShapeType="1"/>
              </p:cNvSpPr>
              <p:nvPr/>
            </p:nvSpPr>
            <p:spPr bwMode="auto">
              <a:xfrm>
                <a:off x="3971" y="2853"/>
                <a:ext cx="0" cy="39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201" name="Rectangle 612"/>
              <p:cNvSpPr>
                <a:spLocks noChangeArrowheads="1"/>
              </p:cNvSpPr>
              <p:nvPr/>
            </p:nvSpPr>
            <p:spPr bwMode="auto">
              <a:xfrm>
                <a:off x="3971" y="2853"/>
                <a:ext cx="5" cy="39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202" name="Line 613"/>
              <p:cNvSpPr>
                <a:spLocks noChangeShapeType="1"/>
              </p:cNvSpPr>
              <p:nvPr/>
            </p:nvSpPr>
            <p:spPr bwMode="auto">
              <a:xfrm>
                <a:off x="4141" y="2853"/>
                <a:ext cx="0" cy="39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203" name="Rectangle 614"/>
              <p:cNvSpPr>
                <a:spLocks noChangeArrowheads="1"/>
              </p:cNvSpPr>
              <p:nvPr/>
            </p:nvSpPr>
            <p:spPr bwMode="auto">
              <a:xfrm>
                <a:off x="4141" y="2853"/>
                <a:ext cx="6" cy="39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204" name="Line 615"/>
              <p:cNvSpPr>
                <a:spLocks noChangeShapeType="1"/>
              </p:cNvSpPr>
              <p:nvPr/>
            </p:nvSpPr>
            <p:spPr bwMode="auto">
              <a:xfrm>
                <a:off x="4312" y="2853"/>
                <a:ext cx="0" cy="39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205" name="Rectangle 616"/>
              <p:cNvSpPr>
                <a:spLocks noChangeArrowheads="1"/>
              </p:cNvSpPr>
              <p:nvPr/>
            </p:nvSpPr>
            <p:spPr bwMode="auto">
              <a:xfrm>
                <a:off x="4312" y="2853"/>
                <a:ext cx="5" cy="39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206" name="Line 617"/>
              <p:cNvSpPr>
                <a:spLocks noChangeShapeType="1"/>
              </p:cNvSpPr>
              <p:nvPr/>
            </p:nvSpPr>
            <p:spPr bwMode="auto">
              <a:xfrm>
                <a:off x="4482" y="2853"/>
                <a:ext cx="0" cy="39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207" name="Rectangle 618"/>
              <p:cNvSpPr>
                <a:spLocks noChangeArrowheads="1"/>
              </p:cNvSpPr>
              <p:nvPr/>
            </p:nvSpPr>
            <p:spPr bwMode="auto">
              <a:xfrm>
                <a:off x="4482" y="2853"/>
                <a:ext cx="6" cy="39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208" name="Line 619"/>
              <p:cNvSpPr>
                <a:spLocks noChangeShapeType="1"/>
              </p:cNvSpPr>
              <p:nvPr/>
            </p:nvSpPr>
            <p:spPr bwMode="auto">
              <a:xfrm>
                <a:off x="4653" y="2853"/>
                <a:ext cx="0" cy="39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209" name="Rectangle 620"/>
              <p:cNvSpPr>
                <a:spLocks noChangeArrowheads="1"/>
              </p:cNvSpPr>
              <p:nvPr/>
            </p:nvSpPr>
            <p:spPr bwMode="auto">
              <a:xfrm>
                <a:off x="4653" y="2853"/>
                <a:ext cx="5" cy="39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210" name="Line 621"/>
              <p:cNvSpPr>
                <a:spLocks noChangeShapeType="1"/>
              </p:cNvSpPr>
              <p:nvPr/>
            </p:nvSpPr>
            <p:spPr bwMode="auto">
              <a:xfrm>
                <a:off x="4823" y="2853"/>
                <a:ext cx="0" cy="39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211" name="Rectangle 622"/>
              <p:cNvSpPr>
                <a:spLocks noChangeArrowheads="1"/>
              </p:cNvSpPr>
              <p:nvPr/>
            </p:nvSpPr>
            <p:spPr bwMode="auto">
              <a:xfrm>
                <a:off x="4823" y="2853"/>
                <a:ext cx="6" cy="39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212" name="Line 623"/>
              <p:cNvSpPr>
                <a:spLocks noChangeShapeType="1"/>
              </p:cNvSpPr>
              <p:nvPr/>
            </p:nvSpPr>
            <p:spPr bwMode="auto">
              <a:xfrm>
                <a:off x="4994" y="2853"/>
                <a:ext cx="0" cy="39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213" name="Rectangle 624"/>
              <p:cNvSpPr>
                <a:spLocks noChangeArrowheads="1"/>
              </p:cNvSpPr>
              <p:nvPr/>
            </p:nvSpPr>
            <p:spPr bwMode="auto">
              <a:xfrm>
                <a:off x="4994" y="2853"/>
                <a:ext cx="5" cy="39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214" name="Line 625"/>
              <p:cNvSpPr>
                <a:spLocks noChangeShapeType="1"/>
              </p:cNvSpPr>
              <p:nvPr/>
            </p:nvSpPr>
            <p:spPr bwMode="auto">
              <a:xfrm>
                <a:off x="5164" y="2853"/>
                <a:ext cx="0" cy="39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215" name="Rectangle 626"/>
              <p:cNvSpPr>
                <a:spLocks noChangeArrowheads="1"/>
              </p:cNvSpPr>
              <p:nvPr/>
            </p:nvSpPr>
            <p:spPr bwMode="auto">
              <a:xfrm>
                <a:off x="5164" y="2853"/>
                <a:ext cx="6" cy="39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216" name="Line 627"/>
              <p:cNvSpPr>
                <a:spLocks noChangeShapeType="1"/>
              </p:cNvSpPr>
              <p:nvPr/>
            </p:nvSpPr>
            <p:spPr bwMode="auto">
              <a:xfrm>
                <a:off x="5299" y="2853"/>
                <a:ext cx="0" cy="39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217" name="Rectangle 628"/>
              <p:cNvSpPr>
                <a:spLocks noChangeArrowheads="1"/>
              </p:cNvSpPr>
              <p:nvPr/>
            </p:nvSpPr>
            <p:spPr bwMode="auto">
              <a:xfrm>
                <a:off x="5299" y="2853"/>
                <a:ext cx="5" cy="39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218" name="Line 629"/>
              <p:cNvSpPr>
                <a:spLocks noChangeShapeType="1"/>
              </p:cNvSpPr>
              <p:nvPr/>
            </p:nvSpPr>
            <p:spPr bwMode="auto">
              <a:xfrm>
                <a:off x="5433" y="2853"/>
                <a:ext cx="0" cy="39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219" name="Rectangle 630"/>
              <p:cNvSpPr>
                <a:spLocks noChangeArrowheads="1"/>
              </p:cNvSpPr>
              <p:nvPr/>
            </p:nvSpPr>
            <p:spPr bwMode="auto">
              <a:xfrm>
                <a:off x="5433" y="2853"/>
                <a:ext cx="5" cy="39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220" name="Rectangle 631"/>
              <p:cNvSpPr>
                <a:spLocks noChangeArrowheads="1"/>
              </p:cNvSpPr>
              <p:nvPr/>
            </p:nvSpPr>
            <p:spPr bwMode="auto">
              <a:xfrm>
                <a:off x="5604" y="2619"/>
                <a:ext cx="10" cy="64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221" name="Rectangle 632"/>
              <p:cNvSpPr>
                <a:spLocks noChangeArrowheads="1"/>
              </p:cNvSpPr>
              <p:nvPr/>
            </p:nvSpPr>
            <p:spPr bwMode="auto">
              <a:xfrm>
                <a:off x="2095" y="807"/>
                <a:ext cx="347" cy="1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222" name="Rectangle 633"/>
              <p:cNvSpPr>
                <a:spLocks noChangeArrowheads="1"/>
              </p:cNvSpPr>
              <p:nvPr/>
            </p:nvSpPr>
            <p:spPr bwMode="auto">
              <a:xfrm>
                <a:off x="551" y="981"/>
                <a:ext cx="5063" cy="1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223" name="Rectangle 634"/>
              <p:cNvSpPr>
                <a:spLocks noChangeArrowheads="1"/>
              </p:cNvSpPr>
              <p:nvPr/>
            </p:nvSpPr>
            <p:spPr bwMode="auto">
              <a:xfrm>
                <a:off x="551" y="1221"/>
                <a:ext cx="5053" cy="1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224" name="Rectangle 635"/>
              <p:cNvSpPr>
                <a:spLocks noChangeArrowheads="1"/>
              </p:cNvSpPr>
              <p:nvPr/>
            </p:nvSpPr>
            <p:spPr bwMode="auto">
              <a:xfrm>
                <a:off x="551" y="1401"/>
                <a:ext cx="25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225" name="Rectangle 636"/>
              <p:cNvSpPr>
                <a:spLocks noChangeArrowheads="1"/>
              </p:cNvSpPr>
              <p:nvPr/>
            </p:nvSpPr>
            <p:spPr bwMode="auto">
              <a:xfrm>
                <a:off x="592" y="140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226" name="Rectangle 637"/>
              <p:cNvSpPr>
                <a:spLocks noChangeArrowheads="1"/>
              </p:cNvSpPr>
              <p:nvPr/>
            </p:nvSpPr>
            <p:spPr bwMode="auto">
              <a:xfrm>
                <a:off x="654" y="140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227" name="Rectangle 638"/>
              <p:cNvSpPr>
                <a:spLocks noChangeArrowheads="1"/>
              </p:cNvSpPr>
              <p:nvPr/>
            </p:nvSpPr>
            <p:spPr bwMode="auto">
              <a:xfrm>
                <a:off x="716" y="140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228" name="Rectangle 639"/>
              <p:cNvSpPr>
                <a:spLocks noChangeArrowheads="1"/>
              </p:cNvSpPr>
              <p:nvPr/>
            </p:nvSpPr>
            <p:spPr bwMode="auto">
              <a:xfrm>
                <a:off x="778" y="140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229" name="Rectangle 640"/>
              <p:cNvSpPr>
                <a:spLocks noChangeArrowheads="1"/>
              </p:cNvSpPr>
              <p:nvPr/>
            </p:nvSpPr>
            <p:spPr bwMode="auto">
              <a:xfrm>
                <a:off x="840" y="140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230" name="Rectangle 641"/>
              <p:cNvSpPr>
                <a:spLocks noChangeArrowheads="1"/>
              </p:cNvSpPr>
              <p:nvPr/>
            </p:nvSpPr>
            <p:spPr bwMode="auto">
              <a:xfrm>
                <a:off x="902" y="140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231" name="Rectangle 642"/>
              <p:cNvSpPr>
                <a:spLocks noChangeArrowheads="1"/>
              </p:cNvSpPr>
              <p:nvPr/>
            </p:nvSpPr>
            <p:spPr bwMode="auto">
              <a:xfrm>
                <a:off x="964" y="140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232" name="Rectangle 643"/>
              <p:cNvSpPr>
                <a:spLocks noChangeArrowheads="1"/>
              </p:cNvSpPr>
              <p:nvPr/>
            </p:nvSpPr>
            <p:spPr bwMode="auto">
              <a:xfrm>
                <a:off x="1026" y="140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233" name="Rectangle 644"/>
              <p:cNvSpPr>
                <a:spLocks noChangeArrowheads="1"/>
              </p:cNvSpPr>
              <p:nvPr/>
            </p:nvSpPr>
            <p:spPr bwMode="auto">
              <a:xfrm>
                <a:off x="1088" y="140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234" name="Rectangle 645"/>
              <p:cNvSpPr>
                <a:spLocks noChangeArrowheads="1"/>
              </p:cNvSpPr>
              <p:nvPr/>
            </p:nvSpPr>
            <p:spPr bwMode="auto">
              <a:xfrm>
                <a:off x="1150" y="140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235" name="Rectangle 646"/>
              <p:cNvSpPr>
                <a:spLocks noChangeArrowheads="1"/>
              </p:cNvSpPr>
              <p:nvPr/>
            </p:nvSpPr>
            <p:spPr bwMode="auto">
              <a:xfrm>
                <a:off x="1212" y="140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236" name="Rectangle 647"/>
              <p:cNvSpPr>
                <a:spLocks noChangeArrowheads="1"/>
              </p:cNvSpPr>
              <p:nvPr/>
            </p:nvSpPr>
            <p:spPr bwMode="auto">
              <a:xfrm>
                <a:off x="1274" y="140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237" name="Rectangle 648"/>
              <p:cNvSpPr>
                <a:spLocks noChangeArrowheads="1"/>
              </p:cNvSpPr>
              <p:nvPr/>
            </p:nvSpPr>
            <p:spPr bwMode="auto">
              <a:xfrm>
                <a:off x="1336" y="140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238" name="Rectangle 649"/>
              <p:cNvSpPr>
                <a:spLocks noChangeArrowheads="1"/>
              </p:cNvSpPr>
              <p:nvPr/>
            </p:nvSpPr>
            <p:spPr bwMode="auto">
              <a:xfrm>
                <a:off x="1398" y="140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239" name="Rectangle 650"/>
              <p:cNvSpPr>
                <a:spLocks noChangeArrowheads="1"/>
              </p:cNvSpPr>
              <p:nvPr/>
            </p:nvSpPr>
            <p:spPr bwMode="auto">
              <a:xfrm>
                <a:off x="1460" y="140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240" name="Rectangle 651"/>
              <p:cNvSpPr>
                <a:spLocks noChangeArrowheads="1"/>
              </p:cNvSpPr>
              <p:nvPr/>
            </p:nvSpPr>
            <p:spPr bwMode="auto">
              <a:xfrm>
                <a:off x="1522" y="140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241" name="Rectangle 652"/>
              <p:cNvSpPr>
                <a:spLocks noChangeArrowheads="1"/>
              </p:cNvSpPr>
              <p:nvPr/>
            </p:nvSpPr>
            <p:spPr bwMode="auto">
              <a:xfrm>
                <a:off x="1584" y="140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242" name="Rectangle 653"/>
              <p:cNvSpPr>
                <a:spLocks noChangeArrowheads="1"/>
              </p:cNvSpPr>
              <p:nvPr/>
            </p:nvSpPr>
            <p:spPr bwMode="auto">
              <a:xfrm>
                <a:off x="1646" y="140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243" name="Rectangle 654"/>
              <p:cNvSpPr>
                <a:spLocks noChangeArrowheads="1"/>
              </p:cNvSpPr>
              <p:nvPr/>
            </p:nvSpPr>
            <p:spPr bwMode="auto">
              <a:xfrm>
                <a:off x="1708" y="140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244" name="Rectangle 655"/>
              <p:cNvSpPr>
                <a:spLocks noChangeArrowheads="1"/>
              </p:cNvSpPr>
              <p:nvPr/>
            </p:nvSpPr>
            <p:spPr bwMode="auto">
              <a:xfrm>
                <a:off x="1770" y="140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245" name="Rectangle 656"/>
              <p:cNvSpPr>
                <a:spLocks noChangeArrowheads="1"/>
              </p:cNvSpPr>
              <p:nvPr/>
            </p:nvSpPr>
            <p:spPr bwMode="auto">
              <a:xfrm>
                <a:off x="1832" y="140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246" name="Rectangle 657"/>
              <p:cNvSpPr>
                <a:spLocks noChangeArrowheads="1"/>
              </p:cNvSpPr>
              <p:nvPr/>
            </p:nvSpPr>
            <p:spPr bwMode="auto">
              <a:xfrm>
                <a:off x="1894" y="140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247" name="Rectangle 658"/>
              <p:cNvSpPr>
                <a:spLocks noChangeArrowheads="1"/>
              </p:cNvSpPr>
              <p:nvPr/>
            </p:nvSpPr>
            <p:spPr bwMode="auto">
              <a:xfrm>
                <a:off x="1956" y="140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248" name="Rectangle 659"/>
              <p:cNvSpPr>
                <a:spLocks noChangeArrowheads="1"/>
              </p:cNvSpPr>
              <p:nvPr/>
            </p:nvSpPr>
            <p:spPr bwMode="auto">
              <a:xfrm>
                <a:off x="2018" y="140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249" name="Rectangle 660"/>
              <p:cNvSpPr>
                <a:spLocks noChangeArrowheads="1"/>
              </p:cNvSpPr>
              <p:nvPr/>
            </p:nvSpPr>
            <p:spPr bwMode="auto">
              <a:xfrm>
                <a:off x="2080" y="140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250" name="Rectangle 661"/>
              <p:cNvSpPr>
                <a:spLocks noChangeArrowheads="1"/>
              </p:cNvSpPr>
              <p:nvPr/>
            </p:nvSpPr>
            <p:spPr bwMode="auto">
              <a:xfrm>
                <a:off x="2142" y="140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251" name="Rectangle 662"/>
              <p:cNvSpPr>
                <a:spLocks noChangeArrowheads="1"/>
              </p:cNvSpPr>
              <p:nvPr/>
            </p:nvSpPr>
            <p:spPr bwMode="auto">
              <a:xfrm>
                <a:off x="2204" y="140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252" name="Rectangle 663"/>
              <p:cNvSpPr>
                <a:spLocks noChangeArrowheads="1"/>
              </p:cNvSpPr>
              <p:nvPr/>
            </p:nvSpPr>
            <p:spPr bwMode="auto">
              <a:xfrm>
                <a:off x="2266" y="140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253" name="Rectangle 664"/>
              <p:cNvSpPr>
                <a:spLocks noChangeArrowheads="1"/>
              </p:cNvSpPr>
              <p:nvPr/>
            </p:nvSpPr>
            <p:spPr bwMode="auto">
              <a:xfrm>
                <a:off x="2328" y="140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254" name="Rectangle 665"/>
              <p:cNvSpPr>
                <a:spLocks noChangeArrowheads="1"/>
              </p:cNvSpPr>
              <p:nvPr/>
            </p:nvSpPr>
            <p:spPr bwMode="auto">
              <a:xfrm>
                <a:off x="2390" y="140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255" name="Rectangle 666"/>
              <p:cNvSpPr>
                <a:spLocks noChangeArrowheads="1"/>
              </p:cNvSpPr>
              <p:nvPr/>
            </p:nvSpPr>
            <p:spPr bwMode="auto">
              <a:xfrm>
                <a:off x="2452" y="140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256" name="Rectangle 667"/>
              <p:cNvSpPr>
                <a:spLocks noChangeArrowheads="1"/>
              </p:cNvSpPr>
              <p:nvPr/>
            </p:nvSpPr>
            <p:spPr bwMode="auto">
              <a:xfrm>
                <a:off x="2514" y="140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257" name="Rectangle 668"/>
              <p:cNvSpPr>
                <a:spLocks noChangeArrowheads="1"/>
              </p:cNvSpPr>
              <p:nvPr/>
            </p:nvSpPr>
            <p:spPr bwMode="auto">
              <a:xfrm>
                <a:off x="2576" y="140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258" name="Rectangle 669"/>
              <p:cNvSpPr>
                <a:spLocks noChangeArrowheads="1"/>
              </p:cNvSpPr>
              <p:nvPr/>
            </p:nvSpPr>
            <p:spPr bwMode="auto">
              <a:xfrm>
                <a:off x="2638" y="140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259" name="Rectangle 670"/>
              <p:cNvSpPr>
                <a:spLocks noChangeArrowheads="1"/>
              </p:cNvSpPr>
              <p:nvPr/>
            </p:nvSpPr>
            <p:spPr bwMode="auto">
              <a:xfrm>
                <a:off x="2700" y="140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260" name="Rectangle 671"/>
              <p:cNvSpPr>
                <a:spLocks noChangeArrowheads="1"/>
              </p:cNvSpPr>
              <p:nvPr/>
            </p:nvSpPr>
            <p:spPr bwMode="auto">
              <a:xfrm>
                <a:off x="2762" y="140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261" name="Rectangle 672"/>
              <p:cNvSpPr>
                <a:spLocks noChangeArrowheads="1"/>
              </p:cNvSpPr>
              <p:nvPr/>
            </p:nvSpPr>
            <p:spPr bwMode="auto">
              <a:xfrm>
                <a:off x="2824" y="140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262" name="Rectangle 673"/>
              <p:cNvSpPr>
                <a:spLocks noChangeArrowheads="1"/>
              </p:cNvSpPr>
              <p:nvPr/>
            </p:nvSpPr>
            <p:spPr bwMode="auto">
              <a:xfrm>
                <a:off x="2886" y="140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263" name="Rectangle 674"/>
              <p:cNvSpPr>
                <a:spLocks noChangeArrowheads="1"/>
              </p:cNvSpPr>
              <p:nvPr/>
            </p:nvSpPr>
            <p:spPr bwMode="auto">
              <a:xfrm>
                <a:off x="2948" y="140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264" name="Rectangle 675"/>
              <p:cNvSpPr>
                <a:spLocks noChangeArrowheads="1"/>
              </p:cNvSpPr>
              <p:nvPr/>
            </p:nvSpPr>
            <p:spPr bwMode="auto">
              <a:xfrm>
                <a:off x="3010" y="140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265" name="Rectangle 676"/>
              <p:cNvSpPr>
                <a:spLocks noChangeArrowheads="1"/>
              </p:cNvSpPr>
              <p:nvPr/>
            </p:nvSpPr>
            <p:spPr bwMode="auto">
              <a:xfrm>
                <a:off x="3072" y="140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266" name="Rectangle 677"/>
              <p:cNvSpPr>
                <a:spLocks noChangeArrowheads="1"/>
              </p:cNvSpPr>
              <p:nvPr/>
            </p:nvSpPr>
            <p:spPr bwMode="auto">
              <a:xfrm>
                <a:off x="3134" y="140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267" name="Rectangle 678"/>
              <p:cNvSpPr>
                <a:spLocks noChangeArrowheads="1"/>
              </p:cNvSpPr>
              <p:nvPr/>
            </p:nvSpPr>
            <p:spPr bwMode="auto">
              <a:xfrm>
                <a:off x="3196" y="140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268" name="Rectangle 679"/>
              <p:cNvSpPr>
                <a:spLocks noChangeArrowheads="1"/>
              </p:cNvSpPr>
              <p:nvPr/>
            </p:nvSpPr>
            <p:spPr bwMode="auto">
              <a:xfrm>
                <a:off x="3258" y="140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269" name="Rectangle 680"/>
              <p:cNvSpPr>
                <a:spLocks noChangeArrowheads="1"/>
              </p:cNvSpPr>
              <p:nvPr/>
            </p:nvSpPr>
            <p:spPr bwMode="auto">
              <a:xfrm>
                <a:off x="3320" y="140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270" name="Rectangle 681"/>
              <p:cNvSpPr>
                <a:spLocks noChangeArrowheads="1"/>
              </p:cNvSpPr>
              <p:nvPr/>
            </p:nvSpPr>
            <p:spPr bwMode="auto">
              <a:xfrm>
                <a:off x="3382" y="140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271" name="Rectangle 682"/>
              <p:cNvSpPr>
                <a:spLocks noChangeArrowheads="1"/>
              </p:cNvSpPr>
              <p:nvPr/>
            </p:nvSpPr>
            <p:spPr bwMode="auto">
              <a:xfrm>
                <a:off x="3444" y="140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272" name="Rectangle 683"/>
              <p:cNvSpPr>
                <a:spLocks noChangeArrowheads="1"/>
              </p:cNvSpPr>
              <p:nvPr/>
            </p:nvSpPr>
            <p:spPr bwMode="auto">
              <a:xfrm>
                <a:off x="3506" y="140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273" name="Rectangle 684"/>
              <p:cNvSpPr>
                <a:spLocks noChangeArrowheads="1"/>
              </p:cNvSpPr>
              <p:nvPr/>
            </p:nvSpPr>
            <p:spPr bwMode="auto">
              <a:xfrm>
                <a:off x="3568" y="140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274" name="Rectangle 685"/>
              <p:cNvSpPr>
                <a:spLocks noChangeArrowheads="1"/>
              </p:cNvSpPr>
              <p:nvPr/>
            </p:nvSpPr>
            <p:spPr bwMode="auto">
              <a:xfrm>
                <a:off x="3630" y="140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275" name="Rectangle 686"/>
              <p:cNvSpPr>
                <a:spLocks noChangeArrowheads="1"/>
              </p:cNvSpPr>
              <p:nvPr/>
            </p:nvSpPr>
            <p:spPr bwMode="auto">
              <a:xfrm>
                <a:off x="3692" y="140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276" name="Rectangle 687"/>
              <p:cNvSpPr>
                <a:spLocks noChangeArrowheads="1"/>
              </p:cNvSpPr>
              <p:nvPr/>
            </p:nvSpPr>
            <p:spPr bwMode="auto">
              <a:xfrm>
                <a:off x="3754" y="140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277" name="Rectangle 688"/>
              <p:cNvSpPr>
                <a:spLocks noChangeArrowheads="1"/>
              </p:cNvSpPr>
              <p:nvPr/>
            </p:nvSpPr>
            <p:spPr bwMode="auto">
              <a:xfrm>
                <a:off x="3816" y="140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278" name="Rectangle 689"/>
              <p:cNvSpPr>
                <a:spLocks noChangeArrowheads="1"/>
              </p:cNvSpPr>
              <p:nvPr/>
            </p:nvSpPr>
            <p:spPr bwMode="auto">
              <a:xfrm>
                <a:off x="3878" y="140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279" name="Rectangle 690"/>
              <p:cNvSpPr>
                <a:spLocks noChangeArrowheads="1"/>
              </p:cNvSpPr>
              <p:nvPr/>
            </p:nvSpPr>
            <p:spPr bwMode="auto">
              <a:xfrm>
                <a:off x="3940" y="140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280" name="Rectangle 691"/>
              <p:cNvSpPr>
                <a:spLocks noChangeArrowheads="1"/>
              </p:cNvSpPr>
              <p:nvPr/>
            </p:nvSpPr>
            <p:spPr bwMode="auto">
              <a:xfrm>
                <a:off x="4002" y="140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281" name="Rectangle 692"/>
              <p:cNvSpPr>
                <a:spLocks noChangeArrowheads="1"/>
              </p:cNvSpPr>
              <p:nvPr/>
            </p:nvSpPr>
            <p:spPr bwMode="auto">
              <a:xfrm>
                <a:off x="4064" y="140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282" name="Rectangle 693"/>
              <p:cNvSpPr>
                <a:spLocks noChangeArrowheads="1"/>
              </p:cNvSpPr>
              <p:nvPr/>
            </p:nvSpPr>
            <p:spPr bwMode="auto">
              <a:xfrm>
                <a:off x="4126" y="140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283" name="Rectangle 694"/>
              <p:cNvSpPr>
                <a:spLocks noChangeArrowheads="1"/>
              </p:cNvSpPr>
              <p:nvPr/>
            </p:nvSpPr>
            <p:spPr bwMode="auto">
              <a:xfrm>
                <a:off x="4188" y="140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284" name="Rectangle 695"/>
              <p:cNvSpPr>
                <a:spLocks noChangeArrowheads="1"/>
              </p:cNvSpPr>
              <p:nvPr/>
            </p:nvSpPr>
            <p:spPr bwMode="auto">
              <a:xfrm>
                <a:off x="4250" y="140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285" name="Rectangle 696"/>
              <p:cNvSpPr>
                <a:spLocks noChangeArrowheads="1"/>
              </p:cNvSpPr>
              <p:nvPr/>
            </p:nvSpPr>
            <p:spPr bwMode="auto">
              <a:xfrm>
                <a:off x="4312" y="140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286" name="Rectangle 697"/>
              <p:cNvSpPr>
                <a:spLocks noChangeArrowheads="1"/>
              </p:cNvSpPr>
              <p:nvPr/>
            </p:nvSpPr>
            <p:spPr bwMode="auto">
              <a:xfrm>
                <a:off x="4374" y="140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287" name="Rectangle 698"/>
              <p:cNvSpPr>
                <a:spLocks noChangeArrowheads="1"/>
              </p:cNvSpPr>
              <p:nvPr/>
            </p:nvSpPr>
            <p:spPr bwMode="auto">
              <a:xfrm>
                <a:off x="4436" y="140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288" name="Rectangle 699"/>
              <p:cNvSpPr>
                <a:spLocks noChangeArrowheads="1"/>
              </p:cNvSpPr>
              <p:nvPr/>
            </p:nvSpPr>
            <p:spPr bwMode="auto">
              <a:xfrm>
                <a:off x="4498" y="140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289" name="Rectangle 700"/>
              <p:cNvSpPr>
                <a:spLocks noChangeArrowheads="1"/>
              </p:cNvSpPr>
              <p:nvPr/>
            </p:nvSpPr>
            <p:spPr bwMode="auto">
              <a:xfrm>
                <a:off x="4560" y="140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290" name="Rectangle 701"/>
              <p:cNvSpPr>
                <a:spLocks noChangeArrowheads="1"/>
              </p:cNvSpPr>
              <p:nvPr/>
            </p:nvSpPr>
            <p:spPr bwMode="auto">
              <a:xfrm>
                <a:off x="4622" y="140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291" name="Rectangle 702"/>
              <p:cNvSpPr>
                <a:spLocks noChangeArrowheads="1"/>
              </p:cNvSpPr>
              <p:nvPr/>
            </p:nvSpPr>
            <p:spPr bwMode="auto">
              <a:xfrm>
                <a:off x="4684" y="140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292" name="Rectangle 703"/>
              <p:cNvSpPr>
                <a:spLocks noChangeArrowheads="1"/>
              </p:cNvSpPr>
              <p:nvPr/>
            </p:nvSpPr>
            <p:spPr bwMode="auto">
              <a:xfrm>
                <a:off x="4746" y="140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293" name="Rectangle 704"/>
              <p:cNvSpPr>
                <a:spLocks noChangeArrowheads="1"/>
              </p:cNvSpPr>
              <p:nvPr/>
            </p:nvSpPr>
            <p:spPr bwMode="auto">
              <a:xfrm>
                <a:off x="4808" y="140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294" name="Rectangle 705"/>
              <p:cNvSpPr>
                <a:spLocks noChangeArrowheads="1"/>
              </p:cNvSpPr>
              <p:nvPr/>
            </p:nvSpPr>
            <p:spPr bwMode="auto">
              <a:xfrm>
                <a:off x="4870" y="140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295" name="Rectangle 706"/>
              <p:cNvSpPr>
                <a:spLocks noChangeArrowheads="1"/>
              </p:cNvSpPr>
              <p:nvPr/>
            </p:nvSpPr>
            <p:spPr bwMode="auto">
              <a:xfrm>
                <a:off x="4932" y="140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296" name="Rectangle 707"/>
              <p:cNvSpPr>
                <a:spLocks noChangeArrowheads="1"/>
              </p:cNvSpPr>
              <p:nvPr/>
            </p:nvSpPr>
            <p:spPr bwMode="auto">
              <a:xfrm>
                <a:off x="4994" y="140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297" name="Rectangle 708"/>
              <p:cNvSpPr>
                <a:spLocks noChangeArrowheads="1"/>
              </p:cNvSpPr>
              <p:nvPr/>
            </p:nvSpPr>
            <p:spPr bwMode="auto">
              <a:xfrm>
                <a:off x="5056" y="140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298" name="Rectangle 709"/>
              <p:cNvSpPr>
                <a:spLocks noChangeArrowheads="1"/>
              </p:cNvSpPr>
              <p:nvPr/>
            </p:nvSpPr>
            <p:spPr bwMode="auto">
              <a:xfrm>
                <a:off x="5118" y="140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299" name="Rectangle 710"/>
              <p:cNvSpPr>
                <a:spLocks noChangeArrowheads="1"/>
              </p:cNvSpPr>
              <p:nvPr/>
            </p:nvSpPr>
            <p:spPr bwMode="auto">
              <a:xfrm>
                <a:off x="5180" y="140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300" name="Rectangle 711"/>
              <p:cNvSpPr>
                <a:spLocks noChangeArrowheads="1"/>
              </p:cNvSpPr>
              <p:nvPr/>
            </p:nvSpPr>
            <p:spPr bwMode="auto">
              <a:xfrm>
                <a:off x="5242" y="140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301" name="Rectangle 712"/>
              <p:cNvSpPr>
                <a:spLocks noChangeArrowheads="1"/>
              </p:cNvSpPr>
              <p:nvPr/>
            </p:nvSpPr>
            <p:spPr bwMode="auto">
              <a:xfrm>
                <a:off x="5304" y="140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302" name="Rectangle 713"/>
              <p:cNvSpPr>
                <a:spLocks noChangeArrowheads="1"/>
              </p:cNvSpPr>
              <p:nvPr/>
            </p:nvSpPr>
            <p:spPr bwMode="auto">
              <a:xfrm>
                <a:off x="5366" y="140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303" name="Rectangle 714"/>
              <p:cNvSpPr>
                <a:spLocks noChangeArrowheads="1"/>
              </p:cNvSpPr>
              <p:nvPr/>
            </p:nvSpPr>
            <p:spPr bwMode="auto">
              <a:xfrm>
                <a:off x="5428" y="140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304" name="Rectangle 715"/>
              <p:cNvSpPr>
                <a:spLocks noChangeArrowheads="1"/>
              </p:cNvSpPr>
              <p:nvPr/>
            </p:nvSpPr>
            <p:spPr bwMode="auto">
              <a:xfrm>
                <a:off x="5490" y="140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305" name="Rectangle 716"/>
              <p:cNvSpPr>
                <a:spLocks noChangeArrowheads="1"/>
              </p:cNvSpPr>
              <p:nvPr/>
            </p:nvSpPr>
            <p:spPr bwMode="auto">
              <a:xfrm>
                <a:off x="5552" y="140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306" name="Line 717"/>
              <p:cNvSpPr>
                <a:spLocks noChangeShapeType="1"/>
              </p:cNvSpPr>
              <p:nvPr/>
            </p:nvSpPr>
            <p:spPr bwMode="auto">
              <a:xfrm>
                <a:off x="551" y="1641"/>
                <a:ext cx="5053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307" name="Rectangle 718"/>
              <p:cNvSpPr>
                <a:spLocks noChangeArrowheads="1"/>
              </p:cNvSpPr>
              <p:nvPr/>
            </p:nvSpPr>
            <p:spPr bwMode="auto">
              <a:xfrm>
                <a:off x="551" y="1641"/>
                <a:ext cx="5053" cy="6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308" name="Line 719"/>
              <p:cNvSpPr>
                <a:spLocks noChangeShapeType="1"/>
              </p:cNvSpPr>
              <p:nvPr/>
            </p:nvSpPr>
            <p:spPr bwMode="auto">
              <a:xfrm>
                <a:off x="551" y="1653"/>
                <a:ext cx="5053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309" name="Rectangle 720"/>
              <p:cNvSpPr>
                <a:spLocks noChangeArrowheads="1"/>
              </p:cNvSpPr>
              <p:nvPr/>
            </p:nvSpPr>
            <p:spPr bwMode="auto">
              <a:xfrm>
                <a:off x="551" y="1653"/>
                <a:ext cx="5053" cy="6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310" name="Rectangle 721"/>
              <p:cNvSpPr>
                <a:spLocks noChangeArrowheads="1"/>
              </p:cNvSpPr>
              <p:nvPr/>
            </p:nvSpPr>
            <p:spPr bwMode="auto">
              <a:xfrm>
                <a:off x="540" y="1881"/>
                <a:ext cx="5074" cy="1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311" name="Line 722"/>
              <p:cNvSpPr>
                <a:spLocks noChangeShapeType="1"/>
              </p:cNvSpPr>
              <p:nvPr/>
            </p:nvSpPr>
            <p:spPr bwMode="auto">
              <a:xfrm>
                <a:off x="551" y="2121"/>
                <a:ext cx="5053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312" name="Rectangle 723"/>
              <p:cNvSpPr>
                <a:spLocks noChangeArrowheads="1"/>
              </p:cNvSpPr>
              <p:nvPr/>
            </p:nvSpPr>
            <p:spPr bwMode="auto">
              <a:xfrm>
                <a:off x="551" y="2121"/>
                <a:ext cx="5053" cy="6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313" name="Line 724"/>
              <p:cNvSpPr>
                <a:spLocks noChangeShapeType="1"/>
              </p:cNvSpPr>
              <p:nvPr/>
            </p:nvSpPr>
            <p:spPr bwMode="auto">
              <a:xfrm>
                <a:off x="551" y="2133"/>
                <a:ext cx="5053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314" name="Rectangle 725"/>
              <p:cNvSpPr>
                <a:spLocks noChangeArrowheads="1"/>
              </p:cNvSpPr>
              <p:nvPr/>
            </p:nvSpPr>
            <p:spPr bwMode="auto">
              <a:xfrm>
                <a:off x="551" y="2133"/>
                <a:ext cx="5053" cy="6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315" name="Rectangle 726"/>
              <p:cNvSpPr>
                <a:spLocks noChangeArrowheads="1"/>
              </p:cNvSpPr>
              <p:nvPr/>
            </p:nvSpPr>
            <p:spPr bwMode="auto">
              <a:xfrm>
                <a:off x="551" y="2361"/>
                <a:ext cx="25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316" name="Rectangle 727"/>
              <p:cNvSpPr>
                <a:spLocks noChangeArrowheads="1"/>
              </p:cNvSpPr>
              <p:nvPr/>
            </p:nvSpPr>
            <p:spPr bwMode="auto">
              <a:xfrm>
                <a:off x="592" y="236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317" name="Rectangle 728"/>
              <p:cNvSpPr>
                <a:spLocks noChangeArrowheads="1"/>
              </p:cNvSpPr>
              <p:nvPr/>
            </p:nvSpPr>
            <p:spPr bwMode="auto">
              <a:xfrm>
                <a:off x="654" y="236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318" name="Rectangle 729"/>
              <p:cNvSpPr>
                <a:spLocks noChangeArrowheads="1"/>
              </p:cNvSpPr>
              <p:nvPr/>
            </p:nvSpPr>
            <p:spPr bwMode="auto">
              <a:xfrm>
                <a:off x="716" y="236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319" name="Rectangle 730"/>
              <p:cNvSpPr>
                <a:spLocks noChangeArrowheads="1"/>
              </p:cNvSpPr>
              <p:nvPr/>
            </p:nvSpPr>
            <p:spPr bwMode="auto">
              <a:xfrm>
                <a:off x="778" y="236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320" name="Rectangle 731"/>
              <p:cNvSpPr>
                <a:spLocks noChangeArrowheads="1"/>
              </p:cNvSpPr>
              <p:nvPr/>
            </p:nvSpPr>
            <p:spPr bwMode="auto">
              <a:xfrm>
                <a:off x="840" y="236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321" name="Rectangle 732"/>
              <p:cNvSpPr>
                <a:spLocks noChangeArrowheads="1"/>
              </p:cNvSpPr>
              <p:nvPr/>
            </p:nvSpPr>
            <p:spPr bwMode="auto">
              <a:xfrm>
                <a:off x="902" y="236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322" name="Rectangle 733"/>
              <p:cNvSpPr>
                <a:spLocks noChangeArrowheads="1"/>
              </p:cNvSpPr>
              <p:nvPr/>
            </p:nvSpPr>
            <p:spPr bwMode="auto">
              <a:xfrm>
                <a:off x="964" y="236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323" name="Rectangle 734"/>
              <p:cNvSpPr>
                <a:spLocks noChangeArrowheads="1"/>
              </p:cNvSpPr>
              <p:nvPr/>
            </p:nvSpPr>
            <p:spPr bwMode="auto">
              <a:xfrm>
                <a:off x="1026" y="236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324" name="Rectangle 735"/>
              <p:cNvSpPr>
                <a:spLocks noChangeArrowheads="1"/>
              </p:cNvSpPr>
              <p:nvPr/>
            </p:nvSpPr>
            <p:spPr bwMode="auto">
              <a:xfrm>
                <a:off x="1088" y="236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325" name="Rectangle 736"/>
              <p:cNvSpPr>
                <a:spLocks noChangeArrowheads="1"/>
              </p:cNvSpPr>
              <p:nvPr/>
            </p:nvSpPr>
            <p:spPr bwMode="auto">
              <a:xfrm>
                <a:off x="1150" y="236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326" name="Rectangle 737"/>
              <p:cNvSpPr>
                <a:spLocks noChangeArrowheads="1"/>
              </p:cNvSpPr>
              <p:nvPr/>
            </p:nvSpPr>
            <p:spPr bwMode="auto">
              <a:xfrm>
                <a:off x="1212" y="236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327" name="Rectangle 738"/>
              <p:cNvSpPr>
                <a:spLocks noChangeArrowheads="1"/>
              </p:cNvSpPr>
              <p:nvPr/>
            </p:nvSpPr>
            <p:spPr bwMode="auto">
              <a:xfrm>
                <a:off x="1274" y="236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328" name="Rectangle 739"/>
              <p:cNvSpPr>
                <a:spLocks noChangeArrowheads="1"/>
              </p:cNvSpPr>
              <p:nvPr/>
            </p:nvSpPr>
            <p:spPr bwMode="auto">
              <a:xfrm>
                <a:off x="1336" y="236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329" name="Rectangle 740"/>
              <p:cNvSpPr>
                <a:spLocks noChangeArrowheads="1"/>
              </p:cNvSpPr>
              <p:nvPr/>
            </p:nvSpPr>
            <p:spPr bwMode="auto">
              <a:xfrm>
                <a:off x="1398" y="236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330" name="Rectangle 741"/>
              <p:cNvSpPr>
                <a:spLocks noChangeArrowheads="1"/>
              </p:cNvSpPr>
              <p:nvPr/>
            </p:nvSpPr>
            <p:spPr bwMode="auto">
              <a:xfrm>
                <a:off x="1460" y="236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331" name="Rectangle 742"/>
              <p:cNvSpPr>
                <a:spLocks noChangeArrowheads="1"/>
              </p:cNvSpPr>
              <p:nvPr/>
            </p:nvSpPr>
            <p:spPr bwMode="auto">
              <a:xfrm>
                <a:off x="1522" y="236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332" name="Rectangle 743"/>
              <p:cNvSpPr>
                <a:spLocks noChangeArrowheads="1"/>
              </p:cNvSpPr>
              <p:nvPr/>
            </p:nvSpPr>
            <p:spPr bwMode="auto">
              <a:xfrm>
                <a:off x="1584" y="236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333" name="Rectangle 744"/>
              <p:cNvSpPr>
                <a:spLocks noChangeArrowheads="1"/>
              </p:cNvSpPr>
              <p:nvPr/>
            </p:nvSpPr>
            <p:spPr bwMode="auto">
              <a:xfrm>
                <a:off x="1646" y="236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334" name="Rectangle 745"/>
              <p:cNvSpPr>
                <a:spLocks noChangeArrowheads="1"/>
              </p:cNvSpPr>
              <p:nvPr/>
            </p:nvSpPr>
            <p:spPr bwMode="auto">
              <a:xfrm>
                <a:off x="1708" y="236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335" name="Rectangle 746"/>
              <p:cNvSpPr>
                <a:spLocks noChangeArrowheads="1"/>
              </p:cNvSpPr>
              <p:nvPr/>
            </p:nvSpPr>
            <p:spPr bwMode="auto">
              <a:xfrm>
                <a:off x="1770" y="236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336" name="Rectangle 747"/>
              <p:cNvSpPr>
                <a:spLocks noChangeArrowheads="1"/>
              </p:cNvSpPr>
              <p:nvPr/>
            </p:nvSpPr>
            <p:spPr bwMode="auto">
              <a:xfrm>
                <a:off x="1832" y="236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337" name="Rectangle 748"/>
              <p:cNvSpPr>
                <a:spLocks noChangeArrowheads="1"/>
              </p:cNvSpPr>
              <p:nvPr/>
            </p:nvSpPr>
            <p:spPr bwMode="auto">
              <a:xfrm>
                <a:off x="1894" y="236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338" name="Rectangle 749"/>
              <p:cNvSpPr>
                <a:spLocks noChangeArrowheads="1"/>
              </p:cNvSpPr>
              <p:nvPr/>
            </p:nvSpPr>
            <p:spPr bwMode="auto">
              <a:xfrm>
                <a:off x="1956" y="236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339" name="Rectangle 750"/>
              <p:cNvSpPr>
                <a:spLocks noChangeArrowheads="1"/>
              </p:cNvSpPr>
              <p:nvPr/>
            </p:nvSpPr>
            <p:spPr bwMode="auto">
              <a:xfrm>
                <a:off x="2018" y="236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340" name="Rectangle 751"/>
              <p:cNvSpPr>
                <a:spLocks noChangeArrowheads="1"/>
              </p:cNvSpPr>
              <p:nvPr/>
            </p:nvSpPr>
            <p:spPr bwMode="auto">
              <a:xfrm>
                <a:off x="2080" y="236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341" name="Rectangle 752"/>
              <p:cNvSpPr>
                <a:spLocks noChangeArrowheads="1"/>
              </p:cNvSpPr>
              <p:nvPr/>
            </p:nvSpPr>
            <p:spPr bwMode="auto">
              <a:xfrm>
                <a:off x="2142" y="236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342" name="Rectangle 753"/>
              <p:cNvSpPr>
                <a:spLocks noChangeArrowheads="1"/>
              </p:cNvSpPr>
              <p:nvPr/>
            </p:nvSpPr>
            <p:spPr bwMode="auto">
              <a:xfrm>
                <a:off x="2204" y="236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343" name="Rectangle 754"/>
              <p:cNvSpPr>
                <a:spLocks noChangeArrowheads="1"/>
              </p:cNvSpPr>
              <p:nvPr/>
            </p:nvSpPr>
            <p:spPr bwMode="auto">
              <a:xfrm>
                <a:off x="2266" y="236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344" name="Rectangle 755"/>
              <p:cNvSpPr>
                <a:spLocks noChangeArrowheads="1"/>
              </p:cNvSpPr>
              <p:nvPr/>
            </p:nvSpPr>
            <p:spPr bwMode="auto">
              <a:xfrm>
                <a:off x="2328" y="236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345" name="Rectangle 756"/>
              <p:cNvSpPr>
                <a:spLocks noChangeArrowheads="1"/>
              </p:cNvSpPr>
              <p:nvPr/>
            </p:nvSpPr>
            <p:spPr bwMode="auto">
              <a:xfrm>
                <a:off x="2390" y="236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346" name="Rectangle 757"/>
              <p:cNvSpPr>
                <a:spLocks noChangeArrowheads="1"/>
              </p:cNvSpPr>
              <p:nvPr/>
            </p:nvSpPr>
            <p:spPr bwMode="auto">
              <a:xfrm>
                <a:off x="2452" y="236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347" name="Rectangle 758"/>
              <p:cNvSpPr>
                <a:spLocks noChangeArrowheads="1"/>
              </p:cNvSpPr>
              <p:nvPr/>
            </p:nvSpPr>
            <p:spPr bwMode="auto">
              <a:xfrm>
                <a:off x="2514" y="236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348" name="Rectangle 759"/>
              <p:cNvSpPr>
                <a:spLocks noChangeArrowheads="1"/>
              </p:cNvSpPr>
              <p:nvPr/>
            </p:nvSpPr>
            <p:spPr bwMode="auto">
              <a:xfrm>
                <a:off x="2576" y="236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349" name="Rectangle 760"/>
              <p:cNvSpPr>
                <a:spLocks noChangeArrowheads="1"/>
              </p:cNvSpPr>
              <p:nvPr/>
            </p:nvSpPr>
            <p:spPr bwMode="auto">
              <a:xfrm>
                <a:off x="2638" y="236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350" name="Rectangle 761"/>
              <p:cNvSpPr>
                <a:spLocks noChangeArrowheads="1"/>
              </p:cNvSpPr>
              <p:nvPr/>
            </p:nvSpPr>
            <p:spPr bwMode="auto">
              <a:xfrm>
                <a:off x="2700" y="236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351" name="Rectangle 762"/>
              <p:cNvSpPr>
                <a:spLocks noChangeArrowheads="1"/>
              </p:cNvSpPr>
              <p:nvPr/>
            </p:nvSpPr>
            <p:spPr bwMode="auto">
              <a:xfrm>
                <a:off x="2762" y="236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352" name="Rectangle 763"/>
              <p:cNvSpPr>
                <a:spLocks noChangeArrowheads="1"/>
              </p:cNvSpPr>
              <p:nvPr/>
            </p:nvSpPr>
            <p:spPr bwMode="auto">
              <a:xfrm>
                <a:off x="2824" y="236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353" name="Rectangle 764"/>
              <p:cNvSpPr>
                <a:spLocks noChangeArrowheads="1"/>
              </p:cNvSpPr>
              <p:nvPr/>
            </p:nvSpPr>
            <p:spPr bwMode="auto">
              <a:xfrm>
                <a:off x="2886" y="236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354" name="Rectangle 765"/>
              <p:cNvSpPr>
                <a:spLocks noChangeArrowheads="1"/>
              </p:cNvSpPr>
              <p:nvPr/>
            </p:nvSpPr>
            <p:spPr bwMode="auto">
              <a:xfrm>
                <a:off x="2948" y="236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355" name="Rectangle 766"/>
              <p:cNvSpPr>
                <a:spLocks noChangeArrowheads="1"/>
              </p:cNvSpPr>
              <p:nvPr/>
            </p:nvSpPr>
            <p:spPr bwMode="auto">
              <a:xfrm>
                <a:off x="3010" y="236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356" name="Rectangle 767"/>
              <p:cNvSpPr>
                <a:spLocks noChangeArrowheads="1"/>
              </p:cNvSpPr>
              <p:nvPr/>
            </p:nvSpPr>
            <p:spPr bwMode="auto">
              <a:xfrm>
                <a:off x="3072" y="236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357" name="Rectangle 768"/>
              <p:cNvSpPr>
                <a:spLocks noChangeArrowheads="1"/>
              </p:cNvSpPr>
              <p:nvPr/>
            </p:nvSpPr>
            <p:spPr bwMode="auto">
              <a:xfrm>
                <a:off x="3134" y="236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358" name="Rectangle 769"/>
              <p:cNvSpPr>
                <a:spLocks noChangeArrowheads="1"/>
              </p:cNvSpPr>
              <p:nvPr/>
            </p:nvSpPr>
            <p:spPr bwMode="auto">
              <a:xfrm>
                <a:off x="3196" y="236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359" name="Rectangle 770"/>
              <p:cNvSpPr>
                <a:spLocks noChangeArrowheads="1"/>
              </p:cNvSpPr>
              <p:nvPr/>
            </p:nvSpPr>
            <p:spPr bwMode="auto">
              <a:xfrm>
                <a:off x="3258" y="236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360" name="Rectangle 771"/>
              <p:cNvSpPr>
                <a:spLocks noChangeArrowheads="1"/>
              </p:cNvSpPr>
              <p:nvPr/>
            </p:nvSpPr>
            <p:spPr bwMode="auto">
              <a:xfrm>
                <a:off x="3320" y="236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361" name="Rectangle 772"/>
              <p:cNvSpPr>
                <a:spLocks noChangeArrowheads="1"/>
              </p:cNvSpPr>
              <p:nvPr/>
            </p:nvSpPr>
            <p:spPr bwMode="auto">
              <a:xfrm>
                <a:off x="3382" y="236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362" name="Rectangle 773"/>
              <p:cNvSpPr>
                <a:spLocks noChangeArrowheads="1"/>
              </p:cNvSpPr>
              <p:nvPr/>
            </p:nvSpPr>
            <p:spPr bwMode="auto">
              <a:xfrm>
                <a:off x="3444" y="236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363" name="Rectangle 774"/>
              <p:cNvSpPr>
                <a:spLocks noChangeArrowheads="1"/>
              </p:cNvSpPr>
              <p:nvPr/>
            </p:nvSpPr>
            <p:spPr bwMode="auto">
              <a:xfrm>
                <a:off x="3506" y="236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364" name="Rectangle 775"/>
              <p:cNvSpPr>
                <a:spLocks noChangeArrowheads="1"/>
              </p:cNvSpPr>
              <p:nvPr/>
            </p:nvSpPr>
            <p:spPr bwMode="auto">
              <a:xfrm>
                <a:off x="3568" y="236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365" name="Rectangle 776"/>
              <p:cNvSpPr>
                <a:spLocks noChangeArrowheads="1"/>
              </p:cNvSpPr>
              <p:nvPr/>
            </p:nvSpPr>
            <p:spPr bwMode="auto">
              <a:xfrm>
                <a:off x="3630" y="236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366" name="Rectangle 777"/>
              <p:cNvSpPr>
                <a:spLocks noChangeArrowheads="1"/>
              </p:cNvSpPr>
              <p:nvPr/>
            </p:nvSpPr>
            <p:spPr bwMode="auto">
              <a:xfrm>
                <a:off x="3692" y="236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367" name="Rectangle 778"/>
              <p:cNvSpPr>
                <a:spLocks noChangeArrowheads="1"/>
              </p:cNvSpPr>
              <p:nvPr/>
            </p:nvSpPr>
            <p:spPr bwMode="auto">
              <a:xfrm>
                <a:off x="3754" y="236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368" name="Rectangle 779"/>
              <p:cNvSpPr>
                <a:spLocks noChangeArrowheads="1"/>
              </p:cNvSpPr>
              <p:nvPr/>
            </p:nvSpPr>
            <p:spPr bwMode="auto">
              <a:xfrm>
                <a:off x="3816" y="236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369" name="Rectangle 780"/>
              <p:cNvSpPr>
                <a:spLocks noChangeArrowheads="1"/>
              </p:cNvSpPr>
              <p:nvPr/>
            </p:nvSpPr>
            <p:spPr bwMode="auto">
              <a:xfrm>
                <a:off x="3878" y="236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370" name="Rectangle 781"/>
              <p:cNvSpPr>
                <a:spLocks noChangeArrowheads="1"/>
              </p:cNvSpPr>
              <p:nvPr/>
            </p:nvSpPr>
            <p:spPr bwMode="auto">
              <a:xfrm>
                <a:off x="3940" y="236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371" name="Rectangle 782"/>
              <p:cNvSpPr>
                <a:spLocks noChangeArrowheads="1"/>
              </p:cNvSpPr>
              <p:nvPr/>
            </p:nvSpPr>
            <p:spPr bwMode="auto">
              <a:xfrm>
                <a:off x="4002" y="236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372" name="Rectangle 783"/>
              <p:cNvSpPr>
                <a:spLocks noChangeArrowheads="1"/>
              </p:cNvSpPr>
              <p:nvPr/>
            </p:nvSpPr>
            <p:spPr bwMode="auto">
              <a:xfrm>
                <a:off x="4064" y="236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373" name="Rectangle 784"/>
              <p:cNvSpPr>
                <a:spLocks noChangeArrowheads="1"/>
              </p:cNvSpPr>
              <p:nvPr/>
            </p:nvSpPr>
            <p:spPr bwMode="auto">
              <a:xfrm>
                <a:off x="4126" y="236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374" name="Rectangle 785"/>
              <p:cNvSpPr>
                <a:spLocks noChangeArrowheads="1"/>
              </p:cNvSpPr>
              <p:nvPr/>
            </p:nvSpPr>
            <p:spPr bwMode="auto">
              <a:xfrm>
                <a:off x="4188" y="236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375" name="Rectangle 786"/>
              <p:cNvSpPr>
                <a:spLocks noChangeArrowheads="1"/>
              </p:cNvSpPr>
              <p:nvPr/>
            </p:nvSpPr>
            <p:spPr bwMode="auto">
              <a:xfrm>
                <a:off x="4250" y="236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376" name="Rectangle 787"/>
              <p:cNvSpPr>
                <a:spLocks noChangeArrowheads="1"/>
              </p:cNvSpPr>
              <p:nvPr/>
            </p:nvSpPr>
            <p:spPr bwMode="auto">
              <a:xfrm>
                <a:off x="4312" y="236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377" name="Rectangle 788"/>
              <p:cNvSpPr>
                <a:spLocks noChangeArrowheads="1"/>
              </p:cNvSpPr>
              <p:nvPr/>
            </p:nvSpPr>
            <p:spPr bwMode="auto">
              <a:xfrm>
                <a:off x="4374" y="236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378" name="Rectangle 789"/>
              <p:cNvSpPr>
                <a:spLocks noChangeArrowheads="1"/>
              </p:cNvSpPr>
              <p:nvPr/>
            </p:nvSpPr>
            <p:spPr bwMode="auto">
              <a:xfrm>
                <a:off x="4436" y="236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379" name="Rectangle 790"/>
              <p:cNvSpPr>
                <a:spLocks noChangeArrowheads="1"/>
              </p:cNvSpPr>
              <p:nvPr/>
            </p:nvSpPr>
            <p:spPr bwMode="auto">
              <a:xfrm>
                <a:off x="4498" y="236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380" name="Rectangle 791"/>
              <p:cNvSpPr>
                <a:spLocks noChangeArrowheads="1"/>
              </p:cNvSpPr>
              <p:nvPr/>
            </p:nvSpPr>
            <p:spPr bwMode="auto">
              <a:xfrm>
                <a:off x="4560" y="236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381" name="Rectangle 792"/>
              <p:cNvSpPr>
                <a:spLocks noChangeArrowheads="1"/>
              </p:cNvSpPr>
              <p:nvPr/>
            </p:nvSpPr>
            <p:spPr bwMode="auto">
              <a:xfrm>
                <a:off x="4622" y="236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382" name="Rectangle 793"/>
              <p:cNvSpPr>
                <a:spLocks noChangeArrowheads="1"/>
              </p:cNvSpPr>
              <p:nvPr/>
            </p:nvSpPr>
            <p:spPr bwMode="auto">
              <a:xfrm>
                <a:off x="4684" y="236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383" name="Rectangle 794"/>
              <p:cNvSpPr>
                <a:spLocks noChangeArrowheads="1"/>
              </p:cNvSpPr>
              <p:nvPr/>
            </p:nvSpPr>
            <p:spPr bwMode="auto">
              <a:xfrm>
                <a:off x="4746" y="236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384" name="Rectangle 795"/>
              <p:cNvSpPr>
                <a:spLocks noChangeArrowheads="1"/>
              </p:cNvSpPr>
              <p:nvPr/>
            </p:nvSpPr>
            <p:spPr bwMode="auto">
              <a:xfrm>
                <a:off x="4808" y="236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385" name="Rectangle 796"/>
              <p:cNvSpPr>
                <a:spLocks noChangeArrowheads="1"/>
              </p:cNvSpPr>
              <p:nvPr/>
            </p:nvSpPr>
            <p:spPr bwMode="auto">
              <a:xfrm>
                <a:off x="4870" y="236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386" name="Rectangle 797"/>
              <p:cNvSpPr>
                <a:spLocks noChangeArrowheads="1"/>
              </p:cNvSpPr>
              <p:nvPr/>
            </p:nvSpPr>
            <p:spPr bwMode="auto">
              <a:xfrm>
                <a:off x="4932" y="236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387" name="Rectangle 798"/>
              <p:cNvSpPr>
                <a:spLocks noChangeArrowheads="1"/>
              </p:cNvSpPr>
              <p:nvPr/>
            </p:nvSpPr>
            <p:spPr bwMode="auto">
              <a:xfrm>
                <a:off x="4994" y="236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388" name="Rectangle 799"/>
              <p:cNvSpPr>
                <a:spLocks noChangeArrowheads="1"/>
              </p:cNvSpPr>
              <p:nvPr/>
            </p:nvSpPr>
            <p:spPr bwMode="auto">
              <a:xfrm>
                <a:off x="5056" y="236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389" name="Rectangle 800"/>
              <p:cNvSpPr>
                <a:spLocks noChangeArrowheads="1"/>
              </p:cNvSpPr>
              <p:nvPr/>
            </p:nvSpPr>
            <p:spPr bwMode="auto">
              <a:xfrm>
                <a:off x="5118" y="236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390" name="Rectangle 801"/>
              <p:cNvSpPr>
                <a:spLocks noChangeArrowheads="1"/>
              </p:cNvSpPr>
              <p:nvPr/>
            </p:nvSpPr>
            <p:spPr bwMode="auto">
              <a:xfrm>
                <a:off x="5180" y="236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391" name="Rectangle 802"/>
              <p:cNvSpPr>
                <a:spLocks noChangeArrowheads="1"/>
              </p:cNvSpPr>
              <p:nvPr/>
            </p:nvSpPr>
            <p:spPr bwMode="auto">
              <a:xfrm>
                <a:off x="5242" y="236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392" name="Rectangle 803"/>
              <p:cNvSpPr>
                <a:spLocks noChangeArrowheads="1"/>
              </p:cNvSpPr>
              <p:nvPr/>
            </p:nvSpPr>
            <p:spPr bwMode="auto">
              <a:xfrm>
                <a:off x="5304" y="236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393" name="Rectangle 804"/>
              <p:cNvSpPr>
                <a:spLocks noChangeArrowheads="1"/>
              </p:cNvSpPr>
              <p:nvPr/>
            </p:nvSpPr>
            <p:spPr bwMode="auto">
              <a:xfrm>
                <a:off x="5366" y="236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394" name="Rectangle 805"/>
              <p:cNvSpPr>
                <a:spLocks noChangeArrowheads="1"/>
              </p:cNvSpPr>
              <p:nvPr/>
            </p:nvSpPr>
            <p:spPr bwMode="auto">
              <a:xfrm>
                <a:off x="5428" y="236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395" name="Rectangle 806"/>
              <p:cNvSpPr>
                <a:spLocks noChangeArrowheads="1"/>
              </p:cNvSpPr>
              <p:nvPr/>
            </p:nvSpPr>
            <p:spPr bwMode="auto">
              <a:xfrm>
                <a:off x="5490" y="236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396" name="Rectangle 807"/>
              <p:cNvSpPr>
                <a:spLocks noChangeArrowheads="1"/>
              </p:cNvSpPr>
              <p:nvPr/>
            </p:nvSpPr>
            <p:spPr bwMode="auto">
              <a:xfrm>
                <a:off x="5552" y="2361"/>
                <a:ext cx="46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  <p:sp>
          <p:nvSpPr>
            <p:cNvPr id="10" name="Rectangle 809"/>
            <p:cNvSpPr>
              <a:spLocks noChangeArrowheads="1"/>
            </p:cNvSpPr>
            <p:nvPr/>
          </p:nvSpPr>
          <p:spPr bwMode="auto">
            <a:xfrm>
              <a:off x="540" y="2601"/>
              <a:ext cx="5074" cy="1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" name="Rectangle 810"/>
            <p:cNvSpPr>
              <a:spLocks noChangeArrowheads="1"/>
            </p:cNvSpPr>
            <p:nvPr/>
          </p:nvSpPr>
          <p:spPr bwMode="auto">
            <a:xfrm>
              <a:off x="551" y="2841"/>
              <a:ext cx="5063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" name="Line 811"/>
            <p:cNvSpPr>
              <a:spLocks noChangeShapeType="1"/>
            </p:cNvSpPr>
            <p:nvPr/>
          </p:nvSpPr>
          <p:spPr bwMode="auto">
            <a:xfrm>
              <a:off x="551" y="2985"/>
              <a:ext cx="505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" name="Rectangle 812"/>
            <p:cNvSpPr>
              <a:spLocks noChangeArrowheads="1"/>
            </p:cNvSpPr>
            <p:nvPr/>
          </p:nvSpPr>
          <p:spPr bwMode="auto">
            <a:xfrm>
              <a:off x="551" y="2985"/>
              <a:ext cx="5053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" name="Rectangle 813"/>
            <p:cNvSpPr>
              <a:spLocks noChangeArrowheads="1"/>
            </p:cNvSpPr>
            <p:nvPr/>
          </p:nvSpPr>
          <p:spPr bwMode="auto">
            <a:xfrm>
              <a:off x="551" y="3249"/>
              <a:ext cx="5063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" name="Line 814"/>
            <p:cNvSpPr>
              <a:spLocks noChangeShapeType="1"/>
            </p:cNvSpPr>
            <p:nvPr/>
          </p:nvSpPr>
          <p:spPr bwMode="auto">
            <a:xfrm>
              <a:off x="535" y="1827"/>
              <a:ext cx="10" cy="0"/>
            </a:xfrm>
            <a:prstGeom prst="line">
              <a:avLst/>
            </a:prstGeom>
            <a:noFill/>
            <a:ln w="1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" name="Oval 815"/>
            <p:cNvSpPr>
              <a:spLocks noChangeArrowheads="1"/>
            </p:cNvSpPr>
            <p:nvPr/>
          </p:nvSpPr>
          <p:spPr bwMode="auto">
            <a:xfrm>
              <a:off x="2292" y="2031"/>
              <a:ext cx="108" cy="54"/>
            </a:xfrm>
            <a:prstGeom prst="ellipse">
              <a:avLst/>
            </a:prstGeom>
            <a:solidFill>
              <a:srgbClr val="3333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" name="Oval 816"/>
            <p:cNvSpPr>
              <a:spLocks noChangeArrowheads="1"/>
            </p:cNvSpPr>
            <p:nvPr/>
          </p:nvSpPr>
          <p:spPr bwMode="auto">
            <a:xfrm>
              <a:off x="2292" y="2031"/>
              <a:ext cx="108" cy="54"/>
            </a:xfrm>
            <a:prstGeom prst="ellipse">
              <a:avLst/>
            </a:prstGeom>
            <a:noFill/>
            <a:ln w="15" cap="flat">
              <a:solidFill>
                <a:srgbClr val="385D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" name="Oval 817"/>
            <p:cNvSpPr>
              <a:spLocks noChangeArrowheads="1"/>
            </p:cNvSpPr>
            <p:nvPr/>
          </p:nvSpPr>
          <p:spPr bwMode="auto">
            <a:xfrm>
              <a:off x="582" y="1623"/>
              <a:ext cx="108" cy="54"/>
            </a:xfrm>
            <a:prstGeom prst="ellipse">
              <a:avLst/>
            </a:prstGeom>
            <a:solidFill>
              <a:srgbClr val="3333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" name="Oval 818"/>
            <p:cNvSpPr>
              <a:spLocks noChangeArrowheads="1"/>
            </p:cNvSpPr>
            <p:nvPr/>
          </p:nvSpPr>
          <p:spPr bwMode="auto">
            <a:xfrm>
              <a:off x="582" y="1623"/>
              <a:ext cx="108" cy="54"/>
            </a:xfrm>
            <a:prstGeom prst="ellipse">
              <a:avLst/>
            </a:prstGeom>
            <a:noFill/>
            <a:ln w="15" cap="flat">
              <a:solidFill>
                <a:srgbClr val="385D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0" name="Oval 819"/>
            <p:cNvSpPr>
              <a:spLocks noChangeArrowheads="1"/>
            </p:cNvSpPr>
            <p:nvPr/>
          </p:nvSpPr>
          <p:spPr bwMode="auto">
            <a:xfrm>
              <a:off x="742" y="2253"/>
              <a:ext cx="108" cy="54"/>
            </a:xfrm>
            <a:prstGeom prst="ellipse">
              <a:avLst/>
            </a:prstGeom>
            <a:solidFill>
              <a:srgbClr val="3333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" name="Oval 820"/>
            <p:cNvSpPr>
              <a:spLocks noChangeArrowheads="1"/>
            </p:cNvSpPr>
            <p:nvPr/>
          </p:nvSpPr>
          <p:spPr bwMode="auto">
            <a:xfrm>
              <a:off x="742" y="2253"/>
              <a:ext cx="108" cy="54"/>
            </a:xfrm>
            <a:prstGeom prst="ellipse">
              <a:avLst/>
            </a:prstGeom>
            <a:noFill/>
            <a:ln w="15" cap="flat">
              <a:solidFill>
                <a:srgbClr val="385D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" name="Oval 821"/>
            <p:cNvSpPr>
              <a:spLocks noChangeArrowheads="1"/>
            </p:cNvSpPr>
            <p:nvPr/>
          </p:nvSpPr>
          <p:spPr bwMode="auto">
            <a:xfrm>
              <a:off x="902" y="1869"/>
              <a:ext cx="109" cy="54"/>
            </a:xfrm>
            <a:prstGeom prst="ellipse">
              <a:avLst/>
            </a:prstGeom>
            <a:solidFill>
              <a:srgbClr val="3333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" name="Oval 822"/>
            <p:cNvSpPr>
              <a:spLocks noChangeArrowheads="1"/>
            </p:cNvSpPr>
            <p:nvPr/>
          </p:nvSpPr>
          <p:spPr bwMode="auto">
            <a:xfrm>
              <a:off x="902" y="1869"/>
              <a:ext cx="108" cy="54"/>
            </a:xfrm>
            <a:prstGeom prst="ellipse">
              <a:avLst/>
            </a:prstGeom>
            <a:noFill/>
            <a:ln w="15" cap="flat">
              <a:solidFill>
                <a:srgbClr val="385D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" name="Oval 823"/>
            <p:cNvSpPr>
              <a:spLocks noChangeArrowheads="1"/>
            </p:cNvSpPr>
            <p:nvPr/>
          </p:nvSpPr>
          <p:spPr bwMode="auto">
            <a:xfrm>
              <a:off x="1088" y="1617"/>
              <a:ext cx="109" cy="54"/>
            </a:xfrm>
            <a:prstGeom prst="ellipse">
              <a:avLst/>
            </a:prstGeom>
            <a:solidFill>
              <a:srgbClr val="3333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" name="Oval 824"/>
            <p:cNvSpPr>
              <a:spLocks noChangeArrowheads="1"/>
            </p:cNvSpPr>
            <p:nvPr/>
          </p:nvSpPr>
          <p:spPr bwMode="auto">
            <a:xfrm>
              <a:off x="1088" y="1617"/>
              <a:ext cx="108" cy="54"/>
            </a:xfrm>
            <a:prstGeom prst="ellipse">
              <a:avLst/>
            </a:prstGeom>
            <a:noFill/>
            <a:ln w="15" cap="flat">
              <a:solidFill>
                <a:srgbClr val="385D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" name="Oval 825"/>
            <p:cNvSpPr>
              <a:spLocks noChangeArrowheads="1"/>
            </p:cNvSpPr>
            <p:nvPr/>
          </p:nvSpPr>
          <p:spPr bwMode="auto">
            <a:xfrm>
              <a:off x="1253" y="2013"/>
              <a:ext cx="109" cy="54"/>
            </a:xfrm>
            <a:prstGeom prst="ellipse">
              <a:avLst/>
            </a:prstGeom>
            <a:solidFill>
              <a:srgbClr val="3333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" name="Oval 826"/>
            <p:cNvSpPr>
              <a:spLocks noChangeArrowheads="1"/>
            </p:cNvSpPr>
            <p:nvPr/>
          </p:nvSpPr>
          <p:spPr bwMode="auto">
            <a:xfrm>
              <a:off x="1253" y="2013"/>
              <a:ext cx="109" cy="54"/>
            </a:xfrm>
            <a:prstGeom prst="ellipse">
              <a:avLst/>
            </a:prstGeom>
            <a:noFill/>
            <a:ln w="15" cap="flat">
              <a:solidFill>
                <a:srgbClr val="385D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" name="Oval 827"/>
            <p:cNvSpPr>
              <a:spLocks noChangeArrowheads="1"/>
            </p:cNvSpPr>
            <p:nvPr/>
          </p:nvSpPr>
          <p:spPr bwMode="auto">
            <a:xfrm>
              <a:off x="1429" y="2097"/>
              <a:ext cx="109" cy="54"/>
            </a:xfrm>
            <a:prstGeom prst="ellipse">
              <a:avLst/>
            </a:prstGeom>
            <a:solidFill>
              <a:srgbClr val="3333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" name="Oval 828"/>
            <p:cNvSpPr>
              <a:spLocks noChangeArrowheads="1"/>
            </p:cNvSpPr>
            <p:nvPr/>
          </p:nvSpPr>
          <p:spPr bwMode="auto">
            <a:xfrm>
              <a:off x="1429" y="2097"/>
              <a:ext cx="108" cy="54"/>
            </a:xfrm>
            <a:prstGeom prst="ellipse">
              <a:avLst/>
            </a:prstGeom>
            <a:noFill/>
            <a:ln w="15" cap="flat">
              <a:solidFill>
                <a:srgbClr val="385D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" name="Oval 829"/>
            <p:cNvSpPr>
              <a:spLocks noChangeArrowheads="1"/>
            </p:cNvSpPr>
            <p:nvPr/>
          </p:nvSpPr>
          <p:spPr bwMode="auto">
            <a:xfrm>
              <a:off x="1594" y="1923"/>
              <a:ext cx="109" cy="60"/>
            </a:xfrm>
            <a:prstGeom prst="ellipse">
              <a:avLst/>
            </a:prstGeom>
            <a:solidFill>
              <a:srgbClr val="3333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" name="Oval 830"/>
            <p:cNvSpPr>
              <a:spLocks noChangeArrowheads="1"/>
            </p:cNvSpPr>
            <p:nvPr/>
          </p:nvSpPr>
          <p:spPr bwMode="auto">
            <a:xfrm>
              <a:off x="1594" y="1923"/>
              <a:ext cx="109" cy="60"/>
            </a:xfrm>
            <a:prstGeom prst="ellipse">
              <a:avLst/>
            </a:prstGeom>
            <a:noFill/>
            <a:ln w="15" cap="flat">
              <a:solidFill>
                <a:srgbClr val="385D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20" name="Oval 831"/>
            <p:cNvSpPr>
              <a:spLocks noChangeArrowheads="1"/>
            </p:cNvSpPr>
            <p:nvPr/>
          </p:nvSpPr>
          <p:spPr bwMode="auto">
            <a:xfrm>
              <a:off x="1760" y="1383"/>
              <a:ext cx="108" cy="54"/>
            </a:xfrm>
            <a:prstGeom prst="ellipse">
              <a:avLst/>
            </a:prstGeom>
            <a:solidFill>
              <a:srgbClr val="3333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21" name="Oval 832"/>
            <p:cNvSpPr>
              <a:spLocks noChangeArrowheads="1"/>
            </p:cNvSpPr>
            <p:nvPr/>
          </p:nvSpPr>
          <p:spPr bwMode="auto">
            <a:xfrm>
              <a:off x="1760" y="1383"/>
              <a:ext cx="108" cy="54"/>
            </a:xfrm>
            <a:prstGeom prst="ellipse">
              <a:avLst/>
            </a:prstGeom>
            <a:noFill/>
            <a:ln w="15" cap="flat">
              <a:solidFill>
                <a:srgbClr val="385D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23" name="Oval 833"/>
            <p:cNvSpPr>
              <a:spLocks noChangeArrowheads="1"/>
            </p:cNvSpPr>
            <p:nvPr/>
          </p:nvSpPr>
          <p:spPr bwMode="auto">
            <a:xfrm>
              <a:off x="1951" y="1707"/>
              <a:ext cx="108" cy="60"/>
            </a:xfrm>
            <a:prstGeom prst="ellipse">
              <a:avLst/>
            </a:prstGeom>
            <a:solidFill>
              <a:srgbClr val="3333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24" name="Oval 834"/>
            <p:cNvSpPr>
              <a:spLocks noChangeArrowheads="1"/>
            </p:cNvSpPr>
            <p:nvPr/>
          </p:nvSpPr>
          <p:spPr bwMode="auto">
            <a:xfrm>
              <a:off x="1951" y="1707"/>
              <a:ext cx="108" cy="60"/>
            </a:xfrm>
            <a:prstGeom prst="ellipse">
              <a:avLst/>
            </a:prstGeom>
            <a:noFill/>
            <a:ln w="15" cap="flat">
              <a:solidFill>
                <a:srgbClr val="385D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25" name="Oval 835"/>
            <p:cNvSpPr>
              <a:spLocks noChangeArrowheads="1"/>
            </p:cNvSpPr>
            <p:nvPr/>
          </p:nvSpPr>
          <p:spPr bwMode="auto">
            <a:xfrm>
              <a:off x="2127" y="1461"/>
              <a:ext cx="108" cy="54"/>
            </a:xfrm>
            <a:prstGeom prst="ellipse">
              <a:avLst/>
            </a:prstGeom>
            <a:solidFill>
              <a:srgbClr val="3333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26" name="Oval 836"/>
            <p:cNvSpPr>
              <a:spLocks noChangeArrowheads="1"/>
            </p:cNvSpPr>
            <p:nvPr/>
          </p:nvSpPr>
          <p:spPr bwMode="auto">
            <a:xfrm>
              <a:off x="2126" y="1461"/>
              <a:ext cx="109" cy="54"/>
            </a:xfrm>
            <a:prstGeom prst="ellipse">
              <a:avLst/>
            </a:prstGeom>
            <a:noFill/>
            <a:ln w="15" cap="flat">
              <a:solidFill>
                <a:srgbClr val="385D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27" name="Oval 837"/>
            <p:cNvSpPr>
              <a:spLocks noChangeArrowheads="1"/>
            </p:cNvSpPr>
            <p:nvPr/>
          </p:nvSpPr>
          <p:spPr bwMode="auto">
            <a:xfrm>
              <a:off x="2468" y="1857"/>
              <a:ext cx="108" cy="54"/>
            </a:xfrm>
            <a:prstGeom prst="ellipse">
              <a:avLst/>
            </a:prstGeom>
            <a:solidFill>
              <a:srgbClr val="3333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28" name="Oval 838"/>
            <p:cNvSpPr>
              <a:spLocks noChangeArrowheads="1"/>
            </p:cNvSpPr>
            <p:nvPr/>
          </p:nvSpPr>
          <p:spPr bwMode="auto">
            <a:xfrm>
              <a:off x="2467" y="1857"/>
              <a:ext cx="109" cy="54"/>
            </a:xfrm>
            <a:prstGeom prst="ellipse">
              <a:avLst/>
            </a:prstGeom>
            <a:noFill/>
            <a:ln w="15" cap="flat">
              <a:solidFill>
                <a:srgbClr val="385D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29" name="Oval 839"/>
            <p:cNvSpPr>
              <a:spLocks noChangeArrowheads="1"/>
            </p:cNvSpPr>
            <p:nvPr/>
          </p:nvSpPr>
          <p:spPr bwMode="auto">
            <a:xfrm>
              <a:off x="2643" y="1953"/>
              <a:ext cx="109" cy="54"/>
            </a:xfrm>
            <a:prstGeom prst="ellipse">
              <a:avLst/>
            </a:prstGeom>
            <a:solidFill>
              <a:srgbClr val="3333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30" name="Oval 840"/>
            <p:cNvSpPr>
              <a:spLocks noChangeArrowheads="1"/>
            </p:cNvSpPr>
            <p:nvPr/>
          </p:nvSpPr>
          <p:spPr bwMode="auto">
            <a:xfrm>
              <a:off x="2643" y="1953"/>
              <a:ext cx="109" cy="54"/>
            </a:xfrm>
            <a:prstGeom prst="ellipse">
              <a:avLst/>
            </a:prstGeom>
            <a:noFill/>
            <a:ln w="15" cap="flat">
              <a:solidFill>
                <a:srgbClr val="385D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31" name="Oval 841"/>
            <p:cNvSpPr>
              <a:spLocks noChangeArrowheads="1"/>
            </p:cNvSpPr>
            <p:nvPr/>
          </p:nvSpPr>
          <p:spPr bwMode="auto">
            <a:xfrm>
              <a:off x="2803" y="2115"/>
              <a:ext cx="109" cy="54"/>
            </a:xfrm>
            <a:prstGeom prst="ellipse">
              <a:avLst/>
            </a:prstGeom>
            <a:solidFill>
              <a:srgbClr val="3333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32" name="Oval 842"/>
            <p:cNvSpPr>
              <a:spLocks noChangeArrowheads="1"/>
            </p:cNvSpPr>
            <p:nvPr/>
          </p:nvSpPr>
          <p:spPr bwMode="auto">
            <a:xfrm>
              <a:off x="2803" y="2115"/>
              <a:ext cx="109" cy="54"/>
            </a:xfrm>
            <a:prstGeom prst="ellipse">
              <a:avLst/>
            </a:prstGeom>
            <a:noFill/>
            <a:ln w="15" cap="flat">
              <a:solidFill>
                <a:srgbClr val="385D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33" name="Oval 843"/>
            <p:cNvSpPr>
              <a:spLocks noChangeArrowheads="1"/>
            </p:cNvSpPr>
            <p:nvPr/>
          </p:nvSpPr>
          <p:spPr bwMode="auto">
            <a:xfrm>
              <a:off x="2979" y="1701"/>
              <a:ext cx="109" cy="60"/>
            </a:xfrm>
            <a:prstGeom prst="ellipse">
              <a:avLst/>
            </a:prstGeom>
            <a:solidFill>
              <a:srgbClr val="3333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34" name="Oval 844"/>
            <p:cNvSpPr>
              <a:spLocks noChangeArrowheads="1"/>
            </p:cNvSpPr>
            <p:nvPr/>
          </p:nvSpPr>
          <p:spPr bwMode="auto">
            <a:xfrm>
              <a:off x="2979" y="1701"/>
              <a:ext cx="108" cy="60"/>
            </a:xfrm>
            <a:prstGeom prst="ellipse">
              <a:avLst/>
            </a:prstGeom>
            <a:noFill/>
            <a:ln w="15" cap="flat">
              <a:solidFill>
                <a:srgbClr val="385D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35" name="Oval 845"/>
            <p:cNvSpPr>
              <a:spLocks noChangeArrowheads="1"/>
            </p:cNvSpPr>
            <p:nvPr/>
          </p:nvSpPr>
          <p:spPr bwMode="auto">
            <a:xfrm>
              <a:off x="3150" y="1857"/>
              <a:ext cx="108" cy="54"/>
            </a:xfrm>
            <a:prstGeom prst="ellipse">
              <a:avLst/>
            </a:prstGeom>
            <a:solidFill>
              <a:srgbClr val="3333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36" name="Oval 846"/>
            <p:cNvSpPr>
              <a:spLocks noChangeArrowheads="1"/>
            </p:cNvSpPr>
            <p:nvPr/>
          </p:nvSpPr>
          <p:spPr bwMode="auto">
            <a:xfrm>
              <a:off x="3149" y="1857"/>
              <a:ext cx="109" cy="54"/>
            </a:xfrm>
            <a:prstGeom prst="ellipse">
              <a:avLst/>
            </a:prstGeom>
            <a:noFill/>
            <a:ln w="15" cap="flat">
              <a:solidFill>
                <a:srgbClr val="385D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37" name="Oval 847"/>
            <p:cNvSpPr>
              <a:spLocks noChangeArrowheads="1"/>
            </p:cNvSpPr>
            <p:nvPr/>
          </p:nvSpPr>
          <p:spPr bwMode="auto">
            <a:xfrm>
              <a:off x="3315" y="1539"/>
              <a:ext cx="108" cy="54"/>
            </a:xfrm>
            <a:prstGeom prst="ellipse">
              <a:avLst/>
            </a:prstGeom>
            <a:solidFill>
              <a:srgbClr val="3333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38" name="Oval 848"/>
            <p:cNvSpPr>
              <a:spLocks noChangeArrowheads="1"/>
            </p:cNvSpPr>
            <p:nvPr/>
          </p:nvSpPr>
          <p:spPr bwMode="auto">
            <a:xfrm>
              <a:off x="3315" y="1539"/>
              <a:ext cx="108" cy="54"/>
            </a:xfrm>
            <a:prstGeom prst="ellipse">
              <a:avLst/>
            </a:prstGeom>
            <a:noFill/>
            <a:ln w="15" cap="flat">
              <a:solidFill>
                <a:srgbClr val="385D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39" name="Oval 849"/>
            <p:cNvSpPr>
              <a:spLocks noChangeArrowheads="1"/>
            </p:cNvSpPr>
            <p:nvPr/>
          </p:nvSpPr>
          <p:spPr bwMode="auto">
            <a:xfrm>
              <a:off x="3491" y="2031"/>
              <a:ext cx="108" cy="54"/>
            </a:xfrm>
            <a:prstGeom prst="ellipse">
              <a:avLst/>
            </a:prstGeom>
            <a:solidFill>
              <a:srgbClr val="3333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40" name="Oval 850"/>
            <p:cNvSpPr>
              <a:spLocks noChangeArrowheads="1"/>
            </p:cNvSpPr>
            <p:nvPr/>
          </p:nvSpPr>
          <p:spPr bwMode="auto">
            <a:xfrm>
              <a:off x="3490" y="2031"/>
              <a:ext cx="109" cy="54"/>
            </a:xfrm>
            <a:prstGeom prst="ellipse">
              <a:avLst/>
            </a:prstGeom>
            <a:noFill/>
            <a:ln w="15" cap="flat">
              <a:solidFill>
                <a:srgbClr val="385D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41" name="Oval 851"/>
            <p:cNvSpPr>
              <a:spLocks noChangeArrowheads="1"/>
            </p:cNvSpPr>
            <p:nvPr/>
          </p:nvSpPr>
          <p:spPr bwMode="auto">
            <a:xfrm>
              <a:off x="3661" y="1857"/>
              <a:ext cx="109" cy="54"/>
            </a:xfrm>
            <a:prstGeom prst="ellipse">
              <a:avLst/>
            </a:prstGeom>
            <a:solidFill>
              <a:srgbClr val="3333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42" name="Oval 852"/>
            <p:cNvSpPr>
              <a:spLocks noChangeArrowheads="1"/>
            </p:cNvSpPr>
            <p:nvPr/>
          </p:nvSpPr>
          <p:spPr bwMode="auto">
            <a:xfrm>
              <a:off x="3661" y="1857"/>
              <a:ext cx="108" cy="54"/>
            </a:xfrm>
            <a:prstGeom prst="ellipse">
              <a:avLst/>
            </a:prstGeom>
            <a:noFill/>
            <a:ln w="15" cap="flat">
              <a:solidFill>
                <a:srgbClr val="385D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43" name="Oval 853"/>
            <p:cNvSpPr>
              <a:spLocks noChangeArrowheads="1"/>
            </p:cNvSpPr>
            <p:nvPr/>
          </p:nvSpPr>
          <p:spPr bwMode="auto">
            <a:xfrm>
              <a:off x="3826" y="2319"/>
              <a:ext cx="109" cy="54"/>
            </a:xfrm>
            <a:prstGeom prst="ellipse">
              <a:avLst/>
            </a:prstGeom>
            <a:solidFill>
              <a:srgbClr val="3333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44" name="Oval 854"/>
            <p:cNvSpPr>
              <a:spLocks noChangeArrowheads="1"/>
            </p:cNvSpPr>
            <p:nvPr/>
          </p:nvSpPr>
          <p:spPr bwMode="auto">
            <a:xfrm>
              <a:off x="3826" y="2319"/>
              <a:ext cx="109" cy="54"/>
            </a:xfrm>
            <a:prstGeom prst="ellipse">
              <a:avLst/>
            </a:prstGeom>
            <a:noFill/>
            <a:ln w="15" cap="flat">
              <a:solidFill>
                <a:srgbClr val="385D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45" name="Oval 855"/>
            <p:cNvSpPr>
              <a:spLocks noChangeArrowheads="1"/>
            </p:cNvSpPr>
            <p:nvPr/>
          </p:nvSpPr>
          <p:spPr bwMode="auto">
            <a:xfrm>
              <a:off x="4007" y="2247"/>
              <a:ext cx="109" cy="54"/>
            </a:xfrm>
            <a:prstGeom prst="ellipse">
              <a:avLst/>
            </a:prstGeom>
            <a:solidFill>
              <a:srgbClr val="3333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46" name="Oval 856"/>
            <p:cNvSpPr>
              <a:spLocks noChangeArrowheads="1"/>
            </p:cNvSpPr>
            <p:nvPr/>
          </p:nvSpPr>
          <p:spPr bwMode="auto">
            <a:xfrm>
              <a:off x="4007" y="2247"/>
              <a:ext cx="109" cy="54"/>
            </a:xfrm>
            <a:prstGeom prst="ellipse">
              <a:avLst/>
            </a:prstGeom>
            <a:noFill/>
            <a:ln w="15" cap="flat">
              <a:solidFill>
                <a:srgbClr val="385D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47" name="Oval 857"/>
            <p:cNvSpPr>
              <a:spLocks noChangeArrowheads="1"/>
            </p:cNvSpPr>
            <p:nvPr/>
          </p:nvSpPr>
          <p:spPr bwMode="auto">
            <a:xfrm>
              <a:off x="4178" y="2169"/>
              <a:ext cx="108" cy="54"/>
            </a:xfrm>
            <a:prstGeom prst="ellipse">
              <a:avLst/>
            </a:prstGeom>
            <a:solidFill>
              <a:srgbClr val="3333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48" name="Oval 858"/>
            <p:cNvSpPr>
              <a:spLocks noChangeArrowheads="1"/>
            </p:cNvSpPr>
            <p:nvPr/>
          </p:nvSpPr>
          <p:spPr bwMode="auto">
            <a:xfrm>
              <a:off x="4178" y="2169"/>
              <a:ext cx="108" cy="54"/>
            </a:xfrm>
            <a:prstGeom prst="ellipse">
              <a:avLst/>
            </a:prstGeom>
            <a:noFill/>
            <a:ln w="15" cap="flat">
              <a:solidFill>
                <a:srgbClr val="385D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49" name="Oval 859"/>
            <p:cNvSpPr>
              <a:spLocks noChangeArrowheads="1"/>
            </p:cNvSpPr>
            <p:nvPr/>
          </p:nvSpPr>
          <p:spPr bwMode="auto">
            <a:xfrm>
              <a:off x="4860" y="1953"/>
              <a:ext cx="108" cy="54"/>
            </a:xfrm>
            <a:prstGeom prst="ellipse">
              <a:avLst/>
            </a:prstGeom>
            <a:solidFill>
              <a:srgbClr val="3333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50" name="Oval 860"/>
            <p:cNvSpPr>
              <a:spLocks noChangeArrowheads="1"/>
            </p:cNvSpPr>
            <p:nvPr/>
          </p:nvSpPr>
          <p:spPr bwMode="auto">
            <a:xfrm>
              <a:off x="4860" y="1953"/>
              <a:ext cx="108" cy="54"/>
            </a:xfrm>
            <a:prstGeom prst="ellipse">
              <a:avLst/>
            </a:prstGeom>
            <a:noFill/>
            <a:ln w="15" cap="flat">
              <a:solidFill>
                <a:srgbClr val="385D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51" name="Oval 861"/>
            <p:cNvSpPr>
              <a:spLocks noChangeArrowheads="1"/>
            </p:cNvSpPr>
            <p:nvPr/>
          </p:nvSpPr>
          <p:spPr bwMode="auto">
            <a:xfrm>
              <a:off x="4679" y="1719"/>
              <a:ext cx="108" cy="60"/>
            </a:xfrm>
            <a:prstGeom prst="ellipse">
              <a:avLst/>
            </a:prstGeom>
            <a:solidFill>
              <a:srgbClr val="3333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52" name="Oval 862"/>
            <p:cNvSpPr>
              <a:spLocks noChangeArrowheads="1"/>
            </p:cNvSpPr>
            <p:nvPr/>
          </p:nvSpPr>
          <p:spPr bwMode="auto">
            <a:xfrm>
              <a:off x="4679" y="1719"/>
              <a:ext cx="108" cy="60"/>
            </a:xfrm>
            <a:prstGeom prst="ellipse">
              <a:avLst/>
            </a:prstGeom>
            <a:noFill/>
            <a:ln w="15" cap="flat">
              <a:solidFill>
                <a:srgbClr val="385D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53" name="Oval 863"/>
            <p:cNvSpPr>
              <a:spLocks noChangeArrowheads="1"/>
            </p:cNvSpPr>
            <p:nvPr/>
          </p:nvSpPr>
          <p:spPr bwMode="auto">
            <a:xfrm>
              <a:off x="4514" y="2187"/>
              <a:ext cx="108" cy="60"/>
            </a:xfrm>
            <a:prstGeom prst="ellipse">
              <a:avLst/>
            </a:prstGeom>
            <a:solidFill>
              <a:srgbClr val="3333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54" name="Oval 864"/>
            <p:cNvSpPr>
              <a:spLocks noChangeArrowheads="1"/>
            </p:cNvSpPr>
            <p:nvPr/>
          </p:nvSpPr>
          <p:spPr bwMode="auto">
            <a:xfrm>
              <a:off x="4513" y="2187"/>
              <a:ext cx="109" cy="60"/>
            </a:xfrm>
            <a:prstGeom prst="ellipse">
              <a:avLst/>
            </a:prstGeom>
            <a:noFill/>
            <a:ln w="15" cap="flat">
              <a:solidFill>
                <a:srgbClr val="385D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55" name="Oval 865"/>
            <p:cNvSpPr>
              <a:spLocks noChangeArrowheads="1"/>
            </p:cNvSpPr>
            <p:nvPr/>
          </p:nvSpPr>
          <p:spPr bwMode="auto">
            <a:xfrm>
              <a:off x="5025" y="2193"/>
              <a:ext cx="109" cy="60"/>
            </a:xfrm>
            <a:prstGeom prst="ellipse">
              <a:avLst/>
            </a:prstGeom>
            <a:solidFill>
              <a:srgbClr val="3333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56" name="Oval 866"/>
            <p:cNvSpPr>
              <a:spLocks noChangeArrowheads="1"/>
            </p:cNvSpPr>
            <p:nvPr/>
          </p:nvSpPr>
          <p:spPr bwMode="auto">
            <a:xfrm>
              <a:off x="5025" y="2193"/>
              <a:ext cx="108" cy="60"/>
            </a:xfrm>
            <a:prstGeom prst="ellipse">
              <a:avLst/>
            </a:prstGeom>
            <a:noFill/>
            <a:ln w="15" cap="flat">
              <a:solidFill>
                <a:srgbClr val="385D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57" name="Oval 867"/>
            <p:cNvSpPr>
              <a:spLocks noChangeArrowheads="1"/>
            </p:cNvSpPr>
            <p:nvPr/>
          </p:nvSpPr>
          <p:spPr bwMode="auto">
            <a:xfrm>
              <a:off x="5185" y="2463"/>
              <a:ext cx="104" cy="60"/>
            </a:xfrm>
            <a:prstGeom prst="ellipse">
              <a:avLst/>
            </a:prstGeom>
            <a:solidFill>
              <a:srgbClr val="3333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58" name="Oval 868"/>
            <p:cNvSpPr>
              <a:spLocks noChangeArrowheads="1"/>
            </p:cNvSpPr>
            <p:nvPr/>
          </p:nvSpPr>
          <p:spPr bwMode="auto">
            <a:xfrm>
              <a:off x="5185" y="2463"/>
              <a:ext cx="103" cy="60"/>
            </a:xfrm>
            <a:prstGeom prst="ellipse">
              <a:avLst/>
            </a:prstGeom>
            <a:noFill/>
            <a:ln w="15" cap="flat">
              <a:solidFill>
                <a:srgbClr val="385D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59" name="Oval 869"/>
            <p:cNvSpPr>
              <a:spLocks noChangeArrowheads="1"/>
            </p:cNvSpPr>
            <p:nvPr/>
          </p:nvSpPr>
          <p:spPr bwMode="auto">
            <a:xfrm>
              <a:off x="5314" y="1935"/>
              <a:ext cx="109" cy="60"/>
            </a:xfrm>
            <a:prstGeom prst="ellipse">
              <a:avLst/>
            </a:prstGeom>
            <a:solidFill>
              <a:srgbClr val="3333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60" name="Oval 870"/>
            <p:cNvSpPr>
              <a:spLocks noChangeArrowheads="1"/>
            </p:cNvSpPr>
            <p:nvPr/>
          </p:nvSpPr>
          <p:spPr bwMode="auto">
            <a:xfrm>
              <a:off x="5314" y="1935"/>
              <a:ext cx="109" cy="60"/>
            </a:xfrm>
            <a:prstGeom prst="ellipse">
              <a:avLst/>
            </a:prstGeom>
            <a:noFill/>
            <a:ln w="15" cap="flat">
              <a:solidFill>
                <a:srgbClr val="385D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61" name="Oval 871"/>
            <p:cNvSpPr>
              <a:spLocks noChangeArrowheads="1"/>
            </p:cNvSpPr>
            <p:nvPr/>
          </p:nvSpPr>
          <p:spPr bwMode="auto">
            <a:xfrm>
              <a:off x="5459" y="2205"/>
              <a:ext cx="109" cy="60"/>
            </a:xfrm>
            <a:prstGeom prst="ellipse">
              <a:avLst/>
            </a:prstGeom>
            <a:solidFill>
              <a:srgbClr val="3333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62" name="Oval 872"/>
            <p:cNvSpPr>
              <a:spLocks noChangeArrowheads="1"/>
            </p:cNvSpPr>
            <p:nvPr/>
          </p:nvSpPr>
          <p:spPr bwMode="auto">
            <a:xfrm>
              <a:off x="5459" y="2205"/>
              <a:ext cx="108" cy="60"/>
            </a:xfrm>
            <a:prstGeom prst="ellipse">
              <a:avLst/>
            </a:prstGeom>
            <a:noFill/>
            <a:ln w="15" cap="flat">
              <a:solidFill>
                <a:srgbClr val="385D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65" name="Rectangle 875"/>
            <p:cNvSpPr>
              <a:spLocks noChangeArrowheads="1"/>
            </p:cNvSpPr>
            <p:nvPr/>
          </p:nvSpPr>
          <p:spPr bwMode="auto">
            <a:xfrm>
              <a:off x="282" y="232"/>
              <a:ext cx="315" cy="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4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3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66" name="Oval 876"/>
            <p:cNvSpPr>
              <a:spLocks noChangeArrowheads="1"/>
            </p:cNvSpPr>
            <p:nvPr/>
          </p:nvSpPr>
          <p:spPr bwMode="auto">
            <a:xfrm>
              <a:off x="4338" y="2571"/>
              <a:ext cx="108" cy="54"/>
            </a:xfrm>
            <a:prstGeom prst="ellipse">
              <a:avLst/>
            </a:prstGeom>
            <a:solidFill>
              <a:srgbClr val="3333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67" name="Oval 877"/>
            <p:cNvSpPr>
              <a:spLocks noChangeArrowheads="1"/>
            </p:cNvSpPr>
            <p:nvPr/>
          </p:nvSpPr>
          <p:spPr bwMode="auto">
            <a:xfrm>
              <a:off x="4338" y="2571"/>
              <a:ext cx="108" cy="54"/>
            </a:xfrm>
            <a:prstGeom prst="ellipse">
              <a:avLst/>
            </a:prstGeom>
            <a:noFill/>
            <a:ln w="15" cap="flat">
              <a:solidFill>
                <a:srgbClr val="385D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68" name="Line 878"/>
            <p:cNvSpPr>
              <a:spLocks noChangeShapeType="1"/>
            </p:cNvSpPr>
            <p:nvPr/>
          </p:nvSpPr>
          <p:spPr bwMode="auto">
            <a:xfrm>
              <a:off x="638" y="1623"/>
              <a:ext cx="123" cy="638"/>
            </a:xfrm>
            <a:prstGeom prst="line">
              <a:avLst/>
            </a:prstGeom>
            <a:noFill/>
            <a:ln w="5" cap="flat">
              <a:solidFill>
                <a:srgbClr val="4A7E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69" name="Line 879"/>
            <p:cNvSpPr>
              <a:spLocks noChangeShapeType="1"/>
            </p:cNvSpPr>
            <p:nvPr/>
          </p:nvSpPr>
          <p:spPr bwMode="auto">
            <a:xfrm flipV="1">
              <a:off x="809" y="1833"/>
              <a:ext cx="155" cy="456"/>
            </a:xfrm>
            <a:prstGeom prst="line">
              <a:avLst/>
            </a:prstGeom>
            <a:noFill/>
            <a:ln w="5" cap="flat">
              <a:solidFill>
                <a:srgbClr val="4A7E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70" name="Line 880"/>
            <p:cNvSpPr>
              <a:spLocks noChangeShapeType="1"/>
            </p:cNvSpPr>
            <p:nvPr/>
          </p:nvSpPr>
          <p:spPr bwMode="auto">
            <a:xfrm flipH="1">
              <a:off x="959" y="1629"/>
              <a:ext cx="168" cy="294"/>
            </a:xfrm>
            <a:prstGeom prst="line">
              <a:avLst/>
            </a:prstGeom>
            <a:noFill/>
            <a:ln w="5" cap="flat">
              <a:solidFill>
                <a:srgbClr val="4A7E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71" name="Line 881"/>
            <p:cNvSpPr>
              <a:spLocks noChangeShapeType="1"/>
            </p:cNvSpPr>
            <p:nvPr/>
          </p:nvSpPr>
          <p:spPr bwMode="auto">
            <a:xfrm>
              <a:off x="1140" y="1641"/>
              <a:ext cx="168" cy="426"/>
            </a:xfrm>
            <a:prstGeom prst="line">
              <a:avLst/>
            </a:prstGeom>
            <a:noFill/>
            <a:ln w="5" cap="flat">
              <a:solidFill>
                <a:srgbClr val="4A7E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72" name="Line 882"/>
            <p:cNvSpPr>
              <a:spLocks noChangeShapeType="1"/>
            </p:cNvSpPr>
            <p:nvPr/>
          </p:nvSpPr>
          <p:spPr bwMode="auto">
            <a:xfrm flipH="1">
              <a:off x="1522" y="1983"/>
              <a:ext cx="127" cy="160"/>
            </a:xfrm>
            <a:prstGeom prst="line">
              <a:avLst/>
            </a:prstGeom>
            <a:noFill/>
            <a:ln w="5" cap="flat">
              <a:solidFill>
                <a:srgbClr val="4A7E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73" name="Line 883"/>
            <p:cNvSpPr>
              <a:spLocks noChangeShapeType="1"/>
            </p:cNvSpPr>
            <p:nvPr/>
          </p:nvSpPr>
          <p:spPr bwMode="auto">
            <a:xfrm>
              <a:off x="1310" y="2013"/>
              <a:ext cx="194" cy="118"/>
            </a:xfrm>
            <a:prstGeom prst="line">
              <a:avLst/>
            </a:prstGeom>
            <a:noFill/>
            <a:ln w="5" cap="flat">
              <a:solidFill>
                <a:srgbClr val="4A7E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74" name="Line 884"/>
            <p:cNvSpPr>
              <a:spLocks noChangeShapeType="1"/>
            </p:cNvSpPr>
            <p:nvPr/>
          </p:nvSpPr>
          <p:spPr bwMode="auto">
            <a:xfrm flipH="1">
              <a:off x="1651" y="1425"/>
              <a:ext cx="158" cy="498"/>
            </a:xfrm>
            <a:prstGeom prst="line">
              <a:avLst/>
            </a:prstGeom>
            <a:noFill/>
            <a:ln w="5" cap="flat">
              <a:solidFill>
                <a:srgbClr val="4A7E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75" name="Line 885"/>
            <p:cNvSpPr>
              <a:spLocks noChangeShapeType="1"/>
            </p:cNvSpPr>
            <p:nvPr/>
          </p:nvSpPr>
          <p:spPr bwMode="auto">
            <a:xfrm>
              <a:off x="1816" y="1437"/>
              <a:ext cx="207" cy="330"/>
            </a:xfrm>
            <a:prstGeom prst="line">
              <a:avLst/>
            </a:prstGeom>
            <a:noFill/>
            <a:ln w="5" cap="flat">
              <a:solidFill>
                <a:srgbClr val="4A7E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76" name="Line 886"/>
            <p:cNvSpPr>
              <a:spLocks noChangeShapeType="1"/>
            </p:cNvSpPr>
            <p:nvPr/>
          </p:nvSpPr>
          <p:spPr bwMode="auto">
            <a:xfrm flipH="1">
              <a:off x="2008" y="1485"/>
              <a:ext cx="168" cy="282"/>
            </a:xfrm>
            <a:prstGeom prst="line">
              <a:avLst/>
            </a:prstGeom>
            <a:noFill/>
            <a:ln w="5" cap="flat">
              <a:solidFill>
                <a:srgbClr val="4A7E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77" name="Line 887"/>
            <p:cNvSpPr>
              <a:spLocks noChangeShapeType="1"/>
            </p:cNvSpPr>
            <p:nvPr/>
          </p:nvSpPr>
          <p:spPr bwMode="auto">
            <a:xfrm>
              <a:off x="2183" y="1485"/>
              <a:ext cx="163" cy="600"/>
            </a:xfrm>
            <a:prstGeom prst="line">
              <a:avLst/>
            </a:prstGeom>
            <a:noFill/>
            <a:ln w="5" cap="flat">
              <a:solidFill>
                <a:srgbClr val="4A7E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78" name="Line 888"/>
            <p:cNvSpPr>
              <a:spLocks noChangeShapeType="1"/>
            </p:cNvSpPr>
            <p:nvPr/>
          </p:nvSpPr>
          <p:spPr bwMode="auto">
            <a:xfrm flipH="1">
              <a:off x="2349" y="1875"/>
              <a:ext cx="162" cy="210"/>
            </a:xfrm>
            <a:prstGeom prst="line">
              <a:avLst/>
            </a:prstGeom>
            <a:noFill/>
            <a:ln w="5" cap="flat">
              <a:solidFill>
                <a:srgbClr val="4A7E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79" name="Line 889"/>
            <p:cNvSpPr>
              <a:spLocks noChangeShapeType="1"/>
            </p:cNvSpPr>
            <p:nvPr/>
          </p:nvSpPr>
          <p:spPr bwMode="auto">
            <a:xfrm>
              <a:off x="2519" y="1869"/>
              <a:ext cx="178" cy="138"/>
            </a:xfrm>
            <a:prstGeom prst="line">
              <a:avLst/>
            </a:prstGeom>
            <a:noFill/>
            <a:ln w="5" cap="flat">
              <a:solidFill>
                <a:srgbClr val="4A7E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80" name="Line 890"/>
            <p:cNvSpPr>
              <a:spLocks noChangeShapeType="1"/>
            </p:cNvSpPr>
            <p:nvPr/>
          </p:nvSpPr>
          <p:spPr bwMode="auto">
            <a:xfrm>
              <a:off x="2695" y="1965"/>
              <a:ext cx="163" cy="204"/>
            </a:xfrm>
            <a:prstGeom prst="line">
              <a:avLst/>
            </a:prstGeom>
            <a:noFill/>
            <a:ln w="5" cap="flat">
              <a:solidFill>
                <a:srgbClr val="4A7E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81" name="Line 891"/>
            <p:cNvSpPr>
              <a:spLocks noChangeShapeType="1"/>
            </p:cNvSpPr>
            <p:nvPr/>
          </p:nvSpPr>
          <p:spPr bwMode="auto">
            <a:xfrm flipH="1">
              <a:off x="2896" y="1689"/>
              <a:ext cx="135" cy="434"/>
            </a:xfrm>
            <a:prstGeom prst="line">
              <a:avLst/>
            </a:prstGeom>
            <a:noFill/>
            <a:ln w="5" cap="flat">
              <a:solidFill>
                <a:srgbClr val="4A7E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82" name="Line 892"/>
            <p:cNvSpPr>
              <a:spLocks noChangeShapeType="1"/>
            </p:cNvSpPr>
            <p:nvPr/>
          </p:nvSpPr>
          <p:spPr bwMode="auto">
            <a:xfrm>
              <a:off x="3025" y="1695"/>
              <a:ext cx="189" cy="150"/>
            </a:xfrm>
            <a:prstGeom prst="line">
              <a:avLst/>
            </a:prstGeom>
            <a:noFill/>
            <a:ln w="5" cap="flat">
              <a:solidFill>
                <a:srgbClr val="4A7E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83" name="Line 893"/>
            <p:cNvSpPr>
              <a:spLocks noChangeShapeType="1"/>
            </p:cNvSpPr>
            <p:nvPr/>
          </p:nvSpPr>
          <p:spPr bwMode="auto">
            <a:xfrm flipH="1">
              <a:off x="3242" y="1563"/>
              <a:ext cx="130" cy="340"/>
            </a:xfrm>
            <a:prstGeom prst="line">
              <a:avLst/>
            </a:prstGeom>
            <a:noFill/>
            <a:ln w="5" cap="flat">
              <a:solidFill>
                <a:srgbClr val="4A7E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84" name="Line 894"/>
            <p:cNvSpPr>
              <a:spLocks noChangeShapeType="1"/>
            </p:cNvSpPr>
            <p:nvPr/>
          </p:nvSpPr>
          <p:spPr bwMode="auto">
            <a:xfrm>
              <a:off x="3366" y="1551"/>
              <a:ext cx="141" cy="526"/>
            </a:xfrm>
            <a:prstGeom prst="line">
              <a:avLst/>
            </a:prstGeom>
            <a:noFill/>
            <a:ln w="5" cap="flat">
              <a:solidFill>
                <a:srgbClr val="4A7E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85" name="Line 895"/>
            <p:cNvSpPr>
              <a:spLocks noChangeShapeType="1"/>
            </p:cNvSpPr>
            <p:nvPr/>
          </p:nvSpPr>
          <p:spPr bwMode="auto">
            <a:xfrm flipV="1">
              <a:off x="3527" y="1857"/>
              <a:ext cx="191" cy="210"/>
            </a:xfrm>
            <a:prstGeom prst="line">
              <a:avLst/>
            </a:prstGeom>
            <a:noFill/>
            <a:ln w="5" cap="flat">
              <a:solidFill>
                <a:srgbClr val="4A7E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86" name="Line 896"/>
            <p:cNvSpPr>
              <a:spLocks noChangeShapeType="1"/>
            </p:cNvSpPr>
            <p:nvPr/>
          </p:nvSpPr>
          <p:spPr bwMode="auto">
            <a:xfrm>
              <a:off x="3754" y="1863"/>
              <a:ext cx="89" cy="462"/>
            </a:xfrm>
            <a:prstGeom prst="line">
              <a:avLst/>
            </a:prstGeom>
            <a:noFill/>
            <a:ln w="5" cap="flat">
              <a:solidFill>
                <a:srgbClr val="4A7E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87" name="Line 897"/>
            <p:cNvSpPr>
              <a:spLocks noChangeShapeType="1"/>
            </p:cNvSpPr>
            <p:nvPr/>
          </p:nvSpPr>
          <p:spPr bwMode="auto">
            <a:xfrm flipH="1">
              <a:off x="3883" y="2247"/>
              <a:ext cx="181" cy="138"/>
            </a:xfrm>
            <a:prstGeom prst="line">
              <a:avLst/>
            </a:prstGeom>
            <a:noFill/>
            <a:ln w="5" cap="flat">
              <a:solidFill>
                <a:srgbClr val="4A7E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88" name="Line 898"/>
            <p:cNvSpPr>
              <a:spLocks noChangeShapeType="1"/>
            </p:cNvSpPr>
            <p:nvPr/>
          </p:nvSpPr>
          <p:spPr bwMode="auto">
            <a:xfrm flipH="1">
              <a:off x="4100" y="2169"/>
              <a:ext cx="133" cy="124"/>
            </a:xfrm>
            <a:prstGeom prst="line">
              <a:avLst/>
            </a:prstGeom>
            <a:noFill/>
            <a:ln w="5" cap="flat">
              <a:solidFill>
                <a:srgbClr val="4A7E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89" name="Line 899"/>
            <p:cNvSpPr>
              <a:spLocks noChangeShapeType="1"/>
            </p:cNvSpPr>
            <p:nvPr/>
          </p:nvSpPr>
          <p:spPr bwMode="auto">
            <a:xfrm>
              <a:off x="4234" y="2175"/>
              <a:ext cx="153" cy="462"/>
            </a:xfrm>
            <a:prstGeom prst="line">
              <a:avLst/>
            </a:prstGeom>
            <a:noFill/>
            <a:ln w="5" cap="flat">
              <a:solidFill>
                <a:srgbClr val="4A7E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90" name="Line 900"/>
            <p:cNvSpPr>
              <a:spLocks noChangeShapeType="1"/>
            </p:cNvSpPr>
            <p:nvPr/>
          </p:nvSpPr>
          <p:spPr bwMode="auto">
            <a:xfrm flipH="1">
              <a:off x="4410" y="2169"/>
              <a:ext cx="171" cy="456"/>
            </a:xfrm>
            <a:prstGeom prst="line">
              <a:avLst/>
            </a:prstGeom>
            <a:noFill/>
            <a:ln w="5" cap="flat">
              <a:solidFill>
                <a:srgbClr val="4A7E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91" name="Line 901"/>
            <p:cNvSpPr>
              <a:spLocks noChangeShapeType="1"/>
            </p:cNvSpPr>
            <p:nvPr/>
          </p:nvSpPr>
          <p:spPr bwMode="auto">
            <a:xfrm flipH="1">
              <a:off x="4560" y="1779"/>
              <a:ext cx="176" cy="426"/>
            </a:xfrm>
            <a:prstGeom prst="line">
              <a:avLst/>
            </a:prstGeom>
            <a:noFill/>
            <a:ln w="5" cap="flat">
              <a:solidFill>
                <a:srgbClr val="4A7E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92" name="Line 902"/>
            <p:cNvSpPr>
              <a:spLocks noChangeShapeType="1"/>
            </p:cNvSpPr>
            <p:nvPr/>
          </p:nvSpPr>
          <p:spPr bwMode="auto">
            <a:xfrm flipH="1" flipV="1">
              <a:off x="4772" y="1773"/>
              <a:ext cx="143" cy="183"/>
            </a:xfrm>
            <a:prstGeom prst="line">
              <a:avLst/>
            </a:prstGeom>
            <a:noFill/>
            <a:ln w="5" cap="flat">
              <a:solidFill>
                <a:srgbClr val="4A7E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93" name="Line 903"/>
            <p:cNvSpPr>
              <a:spLocks noChangeShapeType="1"/>
            </p:cNvSpPr>
            <p:nvPr/>
          </p:nvSpPr>
          <p:spPr bwMode="auto">
            <a:xfrm>
              <a:off x="4937" y="2007"/>
              <a:ext cx="142" cy="246"/>
            </a:xfrm>
            <a:prstGeom prst="line">
              <a:avLst/>
            </a:prstGeom>
            <a:noFill/>
            <a:ln w="5" cap="flat">
              <a:solidFill>
                <a:srgbClr val="4A7E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94" name="Line 904"/>
            <p:cNvSpPr>
              <a:spLocks noChangeShapeType="1"/>
            </p:cNvSpPr>
            <p:nvPr/>
          </p:nvSpPr>
          <p:spPr bwMode="auto">
            <a:xfrm>
              <a:off x="5077" y="2223"/>
              <a:ext cx="197" cy="291"/>
            </a:xfrm>
            <a:prstGeom prst="line">
              <a:avLst/>
            </a:prstGeom>
            <a:noFill/>
            <a:ln w="5" cap="flat">
              <a:solidFill>
                <a:srgbClr val="4A7E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95" name="Line 905"/>
            <p:cNvSpPr>
              <a:spLocks noChangeShapeType="1"/>
            </p:cNvSpPr>
            <p:nvPr/>
          </p:nvSpPr>
          <p:spPr bwMode="auto">
            <a:xfrm flipH="1">
              <a:off x="5237" y="1971"/>
              <a:ext cx="119" cy="552"/>
            </a:xfrm>
            <a:prstGeom prst="line">
              <a:avLst/>
            </a:prstGeom>
            <a:noFill/>
            <a:ln w="5" cap="flat">
              <a:solidFill>
                <a:srgbClr val="4A7E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96" name="Line 906"/>
            <p:cNvSpPr>
              <a:spLocks noChangeShapeType="1"/>
            </p:cNvSpPr>
            <p:nvPr/>
          </p:nvSpPr>
          <p:spPr bwMode="auto">
            <a:xfrm>
              <a:off x="5397" y="1983"/>
              <a:ext cx="117" cy="225"/>
            </a:xfrm>
            <a:prstGeom prst="line">
              <a:avLst/>
            </a:prstGeom>
            <a:noFill/>
            <a:ln w="5" cap="flat">
              <a:solidFill>
                <a:srgbClr val="4A7E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0068B-A1B7-494C-AE0D-03E59536975E}" type="datetime1">
              <a:rPr lang="en-US" smtClean="0"/>
              <a:pPr/>
              <a:t>7/7/2017</a:t>
            </a:fld>
            <a:endParaRPr lang="en-US" dirty="0"/>
          </a:p>
        </p:txBody>
      </p:sp>
      <p:sp>
        <p:nvSpPr>
          <p:cNvPr id="5797" name="Footer Placeholder 579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05" y="5294008"/>
            <a:ext cx="6739671" cy="1270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681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62200"/>
            <a:ext cx="131127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971800"/>
            <a:ext cx="131127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3FB6A-46D7-4291-956D-AD46061DF589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152400" y="150813"/>
            <a:ext cx="8791575" cy="6554787"/>
            <a:chOff x="96" y="95"/>
            <a:chExt cx="5538" cy="4129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96" y="95"/>
              <a:ext cx="5518" cy="4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grpSp>
          <p:nvGrpSpPr>
            <p:cNvPr id="7" name="Group 205"/>
            <p:cNvGrpSpPr>
              <a:grpSpLocks/>
            </p:cNvGrpSpPr>
            <p:nvPr/>
          </p:nvGrpSpPr>
          <p:grpSpPr bwMode="auto">
            <a:xfrm>
              <a:off x="96" y="723"/>
              <a:ext cx="5538" cy="3422"/>
              <a:chOff x="96" y="723"/>
              <a:chExt cx="5538" cy="3422"/>
            </a:xfrm>
          </p:grpSpPr>
          <p:sp>
            <p:nvSpPr>
              <p:cNvPr id="6824" name="Rectangle 7"/>
              <p:cNvSpPr>
                <a:spLocks noChangeArrowheads="1"/>
              </p:cNvSpPr>
              <p:nvPr/>
            </p:nvSpPr>
            <p:spPr bwMode="auto">
              <a:xfrm>
                <a:off x="565" y="732"/>
                <a:ext cx="532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X assigned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25" name="Rectangle 8"/>
              <p:cNvSpPr>
                <a:spLocks noChangeArrowheads="1"/>
              </p:cNvSpPr>
              <p:nvPr/>
            </p:nvSpPr>
            <p:spPr bwMode="auto">
              <a:xfrm>
                <a:off x="1282" y="724"/>
                <a:ext cx="160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9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90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26" name="Rectangle 9"/>
              <p:cNvSpPr>
                <a:spLocks noChangeArrowheads="1"/>
              </p:cNvSpPr>
              <p:nvPr/>
            </p:nvSpPr>
            <p:spPr bwMode="auto">
              <a:xfrm>
                <a:off x="1589" y="730"/>
                <a:ext cx="568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SD assigned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27" name="Rectangle 10"/>
              <p:cNvSpPr>
                <a:spLocks noChangeArrowheads="1"/>
              </p:cNvSpPr>
              <p:nvPr/>
            </p:nvSpPr>
            <p:spPr bwMode="auto">
              <a:xfrm>
                <a:off x="2443" y="723"/>
                <a:ext cx="103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9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28" name="Rectangle 11"/>
              <p:cNvSpPr>
                <a:spLocks noChangeArrowheads="1"/>
              </p:cNvSpPr>
              <p:nvPr/>
            </p:nvSpPr>
            <p:spPr bwMode="auto">
              <a:xfrm>
                <a:off x="111" y="973"/>
                <a:ext cx="217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102.0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29" name="Rectangle 12"/>
              <p:cNvSpPr>
                <a:spLocks noChangeArrowheads="1"/>
              </p:cNvSpPr>
              <p:nvPr/>
            </p:nvSpPr>
            <p:spPr bwMode="auto">
              <a:xfrm>
                <a:off x="365" y="973"/>
                <a:ext cx="217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+4SD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30" name="Rectangle 13"/>
              <p:cNvSpPr>
                <a:spLocks noChangeArrowheads="1"/>
              </p:cNvSpPr>
              <p:nvPr/>
            </p:nvSpPr>
            <p:spPr bwMode="auto">
              <a:xfrm>
                <a:off x="437" y="3723"/>
                <a:ext cx="139" cy="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Run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31" name="Rectangle 14"/>
              <p:cNvSpPr>
                <a:spLocks noChangeArrowheads="1"/>
              </p:cNvSpPr>
              <p:nvPr/>
            </p:nvSpPr>
            <p:spPr bwMode="auto">
              <a:xfrm>
                <a:off x="618" y="3683"/>
                <a:ext cx="77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32" name="Rectangle 15"/>
              <p:cNvSpPr>
                <a:spLocks noChangeArrowheads="1"/>
              </p:cNvSpPr>
              <p:nvPr/>
            </p:nvSpPr>
            <p:spPr bwMode="auto">
              <a:xfrm>
                <a:off x="788" y="3683"/>
                <a:ext cx="77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33" name="Rectangle 16"/>
              <p:cNvSpPr>
                <a:spLocks noChangeArrowheads="1"/>
              </p:cNvSpPr>
              <p:nvPr/>
            </p:nvSpPr>
            <p:spPr bwMode="auto">
              <a:xfrm>
                <a:off x="959" y="3683"/>
                <a:ext cx="77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34" name="Rectangle 17"/>
              <p:cNvSpPr>
                <a:spLocks noChangeArrowheads="1"/>
              </p:cNvSpPr>
              <p:nvPr/>
            </p:nvSpPr>
            <p:spPr bwMode="auto">
              <a:xfrm>
                <a:off x="1129" y="3683"/>
                <a:ext cx="77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4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35" name="Rectangle 18"/>
              <p:cNvSpPr>
                <a:spLocks noChangeArrowheads="1"/>
              </p:cNvSpPr>
              <p:nvPr/>
            </p:nvSpPr>
            <p:spPr bwMode="auto">
              <a:xfrm>
                <a:off x="1300" y="3683"/>
                <a:ext cx="77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36" name="Rectangle 19"/>
              <p:cNvSpPr>
                <a:spLocks noChangeArrowheads="1"/>
              </p:cNvSpPr>
              <p:nvPr/>
            </p:nvSpPr>
            <p:spPr bwMode="auto">
              <a:xfrm>
                <a:off x="1470" y="3683"/>
                <a:ext cx="77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6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37" name="Rectangle 20"/>
              <p:cNvSpPr>
                <a:spLocks noChangeArrowheads="1"/>
              </p:cNvSpPr>
              <p:nvPr/>
            </p:nvSpPr>
            <p:spPr bwMode="auto">
              <a:xfrm>
                <a:off x="1641" y="3683"/>
                <a:ext cx="77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7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38" name="Rectangle 21"/>
              <p:cNvSpPr>
                <a:spLocks noChangeArrowheads="1"/>
              </p:cNvSpPr>
              <p:nvPr/>
            </p:nvSpPr>
            <p:spPr bwMode="auto">
              <a:xfrm>
                <a:off x="1811" y="3683"/>
                <a:ext cx="77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8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39" name="Rectangle 22"/>
              <p:cNvSpPr>
                <a:spLocks noChangeArrowheads="1"/>
              </p:cNvSpPr>
              <p:nvPr/>
            </p:nvSpPr>
            <p:spPr bwMode="auto">
              <a:xfrm>
                <a:off x="1987" y="3683"/>
                <a:ext cx="77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9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40" name="Rectangle 23"/>
              <p:cNvSpPr>
                <a:spLocks noChangeArrowheads="1"/>
              </p:cNvSpPr>
              <p:nvPr/>
            </p:nvSpPr>
            <p:spPr bwMode="auto">
              <a:xfrm>
                <a:off x="2147" y="3683"/>
                <a:ext cx="11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41" name="Rectangle 24"/>
              <p:cNvSpPr>
                <a:spLocks noChangeArrowheads="1"/>
              </p:cNvSpPr>
              <p:nvPr/>
            </p:nvSpPr>
            <p:spPr bwMode="auto">
              <a:xfrm>
                <a:off x="2318" y="3683"/>
                <a:ext cx="11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42" name="Rectangle 25"/>
              <p:cNvSpPr>
                <a:spLocks noChangeArrowheads="1"/>
              </p:cNvSpPr>
              <p:nvPr/>
            </p:nvSpPr>
            <p:spPr bwMode="auto">
              <a:xfrm>
                <a:off x="2488" y="3683"/>
                <a:ext cx="11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43" name="Rectangle 26"/>
              <p:cNvSpPr>
                <a:spLocks noChangeArrowheads="1"/>
              </p:cNvSpPr>
              <p:nvPr/>
            </p:nvSpPr>
            <p:spPr bwMode="auto">
              <a:xfrm>
                <a:off x="2659" y="3683"/>
                <a:ext cx="11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13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44" name="Rectangle 27"/>
              <p:cNvSpPr>
                <a:spLocks noChangeArrowheads="1"/>
              </p:cNvSpPr>
              <p:nvPr/>
            </p:nvSpPr>
            <p:spPr bwMode="auto">
              <a:xfrm>
                <a:off x="2829" y="3683"/>
                <a:ext cx="11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14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45" name="Rectangle 28"/>
              <p:cNvSpPr>
                <a:spLocks noChangeArrowheads="1"/>
              </p:cNvSpPr>
              <p:nvPr/>
            </p:nvSpPr>
            <p:spPr bwMode="auto">
              <a:xfrm>
                <a:off x="3000" y="3683"/>
                <a:ext cx="11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46" name="Rectangle 29"/>
              <p:cNvSpPr>
                <a:spLocks noChangeArrowheads="1"/>
              </p:cNvSpPr>
              <p:nvPr/>
            </p:nvSpPr>
            <p:spPr bwMode="auto">
              <a:xfrm>
                <a:off x="3170" y="3683"/>
                <a:ext cx="11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16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47" name="Rectangle 30"/>
              <p:cNvSpPr>
                <a:spLocks noChangeArrowheads="1"/>
              </p:cNvSpPr>
              <p:nvPr/>
            </p:nvSpPr>
            <p:spPr bwMode="auto">
              <a:xfrm>
                <a:off x="3341" y="3683"/>
                <a:ext cx="11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17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48" name="Rectangle 31"/>
              <p:cNvSpPr>
                <a:spLocks noChangeArrowheads="1"/>
              </p:cNvSpPr>
              <p:nvPr/>
            </p:nvSpPr>
            <p:spPr bwMode="auto">
              <a:xfrm>
                <a:off x="3511" y="3683"/>
                <a:ext cx="11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18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49" name="Rectangle 32"/>
              <p:cNvSpPr>
                <a:spLocks noChangeArrowheads="1"/>
              </p:cNvSpPr>
              <p:nvPr/>
            </p:nvSpPr>
            <p:spPr bwMode="auto">
              <a:xfrm>
                <a:off x="3682" y="3683"/>
                <a:ext cx="11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19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50" name="Rectangle 33"/>
              <p:cNvSpPr>
                <a:spLocks noChangeArrowheads="1"/>
              </p:cNvSpPr>
              <p:nvPr/>
            </p:nvSpPr>
            <p:spPr bwMode="auto">
              <a:xfrm>
                <a:off x="3852" y="3683"/>
                <a:ext cx="11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51" name="Rectangle 34"/>
              <p:cNvSpPr>
                <a:spLocks noChangeArrowheads="1"/>
              </p:cNvSpPr>
              <p:nvPr/>
            </p:nvSpPr>
            <p:spPr bwMode="auto">
              <a:xfrm>
                <a:off x="4023" y="3683"/>
                <a:ext cx="11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52" name="Rectangle 35"/>
              <p:cNvSpPr>
                <a:spLocks noChangeArrowheads="1"/>
              </p:cNvSpPr>
              <p:nvPr/>
            </p:nvSpPr>
            <p:spPr bwMode="auto">
              <a:xfrm>
                <a:off x="4193" y="3683"/>
                <a:ext cx="11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53" name="Rectangle 36"/>
              <p:cNvSpPr>
                <a:spLocks noChangeArrowheads="1"/>
              </p:cNvSpPr>
              <p:nvPr/>
            </p:nvSpPr>
            <p:spPr bwMode="auto">
              <a:xfrm>
                <a:off x="4364" y="3683"/>
                <a:ext cx="11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23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54" name="Rectangle 37"/>
              <p:cNvSpPr>
                <a:spLocks noChangeArrowheads="1"/>
              </p:cNvSpPr>
              <p:nvPr/>
            </p:nvSpPr>
            <p:spPr bwMode="auto">
              <a:xfrm>
                <a:off x="4534" y="3683"/>
                <a:ext cx="11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24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55" name="Rectangle 38"/>
              <p:cNvSpPr>
                <a:spLocks noChangeArrowheads="1"/>
              </p:cNvSpPr>
              <p:nvPr/>
            </p:nvSpPr>
            <p:spPr bwMode="auto">
              <a:xfrm>
                <a:off x="4705" y="3683"/>
                <a:ext cx="11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56" name="Rectangle 39"/>
              <p:cNvSpPr>
                <a:spLocks noChangeArrowheads="1"/>
              </p:cNvSpPr>
              <p:nvPr/>
            </p:nvSpPr>
            <p:spPr bwMode="auto">
              <a:xfrm>
                <a:off x="4875" y="3683"/>
                <a:ext cx="11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26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57" name="Rectangle 40"/>
              <p:cNvSpPr>
                <a:spLocks noChangeArrowheads="1"/>
              </p:cNvSpPr>
              <p:nvPr/>
            </p:nvSpPr>
            <p:spPr bwMode="auto">
              <a:xfrm>
                <a:off x="5046" y="3683"/>
                <a:ext cx="11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27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58" name="Rectangle 41"/>
              <p:cNvSpPr>
                <a:spLocks noChangeArrowheads="1"/>
              </p:cNvSpPr>
              <p:nvPr/>
            </p:nvSpPr>
            <p:spPr bwMode="auto">
              <a:xfrm>
                <a:off x="5201" y="3683"/>
                <a:ext cx="11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28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59" name="Rectangle 42"/>
              <p:cNvSpPr>
                <a:spLocks noChangeArrowheads="1"/>
              </p:cNvSpPr>
              <p:nvPr/>
            </p:nvSpPr>
            <p:spPr bwMode="auto">
              <a:xfrm>
                <a:off x="5335" y="3683"/>
                <a:ext cx="11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29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60" name="Rectangle 43"/>
              <p:cNvSpPr>
                <a:spLocks noChangeArrowheads="1"/>
              </p:cNvSpPr>
              <p:nvPr/>
            </p:nvSpPr>
            <p:spPr bwMode="auto">
              <a:xfrm>
                <a:off x="5490" y="3683"/>
                <a:ext cx="11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61" name="Rectangle 44"/>
              <p:cNvSpPr>
                <a:spLocks noChangeArrowheads="1"/>
              </p:cNvSpPr>
              <p:nvPr/>
            </p:nvSpPr>
            <p:spPr bwMode="auto">
              <a:xfrm>
                <a:off x="308" y="3950"/>
                <a:ext cx="274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Value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62" name="Rectangle 45"/>
              <p:cNvSpPr>
                <a:spLocks noChangeArrowheads="1"/>
              </p:cNvSpPr>
              <p:nvPr/>
            </p:nvSpPr>
            <p:spPr bwMode="auto">
              <a:xfrm>
                <a:off x="587" y="3950"/>
                <a:ext cx="139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Lucida Handwriting" pitchFamily="66" charset="0"/>
                    <a:cs typeface="Arial" pitchFamily="34" charset="0"/>
                  </a:rPr>
                  <a:t>93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63" name="Rectangle 46"/>
              <p:cNvSpPr>
                <a:spLocks noChangeArrowheads="1"/>
              </p:cNvSpPr>
              <p:nvPr/>
            </p:nvSpPr>
            <p:spPr bwMode="auto">
              <a:xfrm>
                <a:off x="757" y="3950"/>
                <a:ext cx="139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Lucida Handwriting" pitchFamily="66" charset="0"/>
                    <a:cs typeface="Arial" pitchFamily="34" charset="0"/>
                  </a:rPr>
                  <a:t>85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64" name="Rectangle 47"/>
              <p:cNvSpPr>
                <a:spLocks noChangeArrowheads="1"/>
              </p:cNvSpPr>
              <p:nvPr/>
            </p:nvSpPr>
            <p:spPr bwMode="auto">
              <a:xfrm>
                <a:off x="928" y="3950"/>
                <a:ext cx="139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Lucida Handwriting" pitchFamily="66" charset="0"/>
                    <a:cs typeface="Arial" pitchFamily="34" charset="0"/>
                  </a:rPr>
                  <a:t>90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65" name="Rectangle 48"/>
              <p:cNvSpPr>
                <a:spLocks noChangeArrowheads="1"/>
              </p:cNvSpPr>
              <p:nvPr/>
            </p:nvSpPr>
            <p:spPr bwMode="auto">
              <a:xfrm>
                <a:off x="1098" y="3950"/>
                <a:ext cx="139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Lucida Handwriting" pitchFamily="66" charset="0"/>
                    <a:cs typeface="Arial" pitchFamily="34" charset="0"/>
                  </a:rPr>
                  <a:t>93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66" name="Rectangle 49"/>
              <p:cNvSpPr>
                <a:spLocks noChangeArrowheads="1"/>
              </p:cNvSpPr>
              <p:nvPr/>
            </p:nvSpPr>
            <p:spPr bwMode="auto">
              <a:xfrm>
                <a:off x="1269" y="3950"/>
                <a:ext cx="139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Lucida Handwriting" pitchFamily="66" charset="0"/>
                    <a:cs typeface="Arial" pitchFamily="34" charset="0"/>
                  </a:rPr>
                  <a:t>88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67" name="Rectangle 50"/>
              <p:cNvSpPr>
                <a:spLocks noChangeArrowheads="1"/>
              </p:cNvSpPr>
              <p:nvPr/>
            </p:nvSpPr>
            <p:spPr bwMode="auto">
              <a:xfrm>
                <a:off x="1439" y="3950"/>
                <a:ext cx="139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Lucida Handwriting" pitchFamily="66" charset="0"/>
                    <a:cs typeface="Arial" pitchFamily="34" charset="0"/>
                  </a:rPr>
                  <a:t>87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68" name="Rectangle 51"/>
              <p:cNvSpPr>
                <a:spLocks noChangeArrowheads="1"/>
              </p:cNvSpPr>
              <p:nvPr/>
            </p:nvSpPr>
            <p:spPr bwMode="auto">
              <a:xfrm>
                <a:off x="1610" y="3950"/>
                <a:ext cx="139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Lucida Handwriting" pitchFamily="66" charset="0"/>
                    <a:cs typeface="Arial" pitchFamily="34" charset="0"/>
                  </a:rPr>
                  <a:t>89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69" name="Rectangle 52"/>
              <p:cNvSpPr>
                <a:spLocks noChangeArrowheads="1"/>
              </p:cNvSpPr>
              <p:nvPr/>
            </p:nvSpPr>
            <p:spPr bwMode="auto">
              <a:xfrm>
                <a:off x="1780" y="3950"/>
                <a:ext cx="139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Lucida Handwriting" pitchFamily="66" charset="0"/>
                    <a:cs typeface="Arial" pitchFamily="34" charset="0"/>
                  </a:rPr>
                  <a:t>96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70" name="Rectangle 53"/>
              <p:cNvSpPr>
                <a:spLocks noChangeArrowheads="1"/>
              </p:cNvSpPr>
              <p:nvPr/>
            </p:nvSpPr>
            <p:spPr bwMode="auto">
              <a:xfrm>
                <a:off x="1961" y="3950"/>
                <a:ext cx="139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Lucida Handwriting" pitchFamily="66" charset="0"/>
                    <a:cs typeface="Arial" pitchFamily="34" charset="0"/>
                  </a:rPr>
                  <a:t>92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71" name="Rectangle 54"/>
              <p:cNvSpPr>
                <a:spLocks noChangeArrowheads="1"/>
              </p:cNvSpPr>
              <p:nvPr/>
            </p:nvSpPr>
            <p:spPr bwMode="auto">
              <a:xfrm>
                <a:off x="2137" y="3950"/>
                <a:ext cx="139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Lucida Handwriting" pitchFamily="66" charset="0"/>
                    <a:cs typeface="Arial" pitchFamily="34" charset="0"/>
                  </a:rPr>
                  <a:t>95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72" name="Rectangle 55"/>
              <p:cNvSpPr>
                <a:spLocks noChangeArrowheads="1"/>
              </p:cNvSpPr>
              <p:nvPr/>
            </p:nvSpPr>
            <p:spPr bwMode="auto">
              <a:xfrm>
                <a:off x="2307" y="3950"/>
                <a:ext cx="139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Lucida Handwriting" pitchFamily="66" charset="0"/>
                    <a:cs typeface="Arial" pitchFamily="34" charset="0"/>
                  </a:rPr>
                  <a:t>88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73" name="Rectangle 56"/>
              <p:cNvSpPr>
                <a:spLocks noChangeArrowheads="1"/>
              </p:cNvSpPr>
              <p:nvPr/>
            </p:nvSpPr>
            <p:spPr bwMode="auto">
              <a:xfrm>
                <a:off x="2478" y="3950"/>
                <a:ext cx="139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Lucida Handwriting" pitchFamily="66" charset="0"/>
                    <a:cs typeface="Arial" pitchFamily="34" charset="0"/>
                  </a:rPr>
                  <a:t>90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74" name="Rectangle 57"/>
              <p:cNvSpPr>
                <a:spLocks noChangeArrowheads="1"/>
              </p:cNvSpPr>
              <p:nvPr/>
            </p:nvSpPr>
            <p:spPr bwMode="auto">
              <a:xfrm>
                <a:off x="2648" y="3950"/>
                <a:ext cx="139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Lucida Handwriting" pitchFamily="66" charset="0"/>
                    <a:cs typeface="Arial" pitchFamily="34" charset="0"/>
                  </a:rPr>
                  <a:t>89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75" name="Rectangle 58"/>
              <p:cNvSpPr>
                <a:spLocks noChangeArrowheads="1"/>
              </p:cNvSpPr>
              <p:nvPr/>
            </p:nvSpPr>
            <p:spPr bwMode="auto">
              <a:xfrm>
                <a:off x="2819" y="3950"/>
                <a:ext cx="139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Lucida Handwriting" pitchFamily="66" charset="0"/>
                    <a:cs typeface="Arial" pitchFamily="34" charset="0"/>
                  </a:rPr>
                  <a:t>87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76" name="Rectangle 59"/>
              <p:cNvSpPr>
                <a:spLocks noChangeArrowheads="1"/>
              </p:cNvSpPr>
              <p:nvPr/>
            </p:nvSpPr>
            <p:spPr bwMode="auto">
              <a:xfrm>
                <a:off x="2989" y="3950"/>
                <a:ext cx="139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Lucida Handwriting" pitchFamily="66" charset="0"/>
                    <a:cs typeface="Arial" pitchFamily="34" charset="0"/>
                  </a:rPr>
                  <a:t>92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77" name="Rectangle 60"/>
              <p:cNvSpPr>
                <a:spLocks noChangeArrowheads="1"/>
              </p:cNvSpPr>
              <p:nvPr/>
            </p:nvSpPr>
            <p:spPr bwMode="auto">
              <a:xfrm>
                <a:off x="3160" y="3950"/>
                <a:ext cx="139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Lucida Handwriting" pitchFamily="66" charset="0"/>
                    <a:cs typeface="Arial" pitchFamily="34" charset="0"/>
                  </a:rPr>
                  <a:t>90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78" name="Rectangle 61"/>
              <p:cNvSpPr>
                <a:spLocks noChangeArrowheads="1"/>
              </p:cNvSpPr>
              <p:nvPr/>
            </p:nvSpPr>
            <p:spPr bwMode="auto">
              <a:xfrm>
                <a:off x="3330" y="3950"/>
                <a:ext cx="139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Lucida Handwriting" pitchFamily="66" charset="0"/>
                    <a:cs typeface="Arial" pitchFamily="34" charset="0"/>
                  </a:rPr>
                  <a:t>94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79" name="Rectangle 62"/>
              <p:cNvSpPr>
                <a:spLocks noChangeArrowheads="1"/>
              </p:cNvSpPr>
              <p:nvPr/>
            </p:nvSpPr>
            <p:spPr bwMode="auto">
              <a:xfrm>
                <a:off x="3501" y="3950"/>
                <a:ext cx="139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Lucida Handwriting" pitchFamily="66" charset="0"/>
                    <a:cs typeface="Arial" pitchFamily="34" charset="0"/>
                  </a:rPr>
                  <a:t>88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80" name="Rectangle 63"/>
              <p:cNvSpPr>
                <a:spLocks noChangeArrowheads="1"/>
              </p:cNvSpPr>
              <p:nvPr/>
            </p:nvSpPr>
            <p:spPr bwMode="auto">
              <a:xfrm>
                <a:off x="3671" y="3950"/>
                <a:ext cx="139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Lucida Handwriting" pitchFamily="66" charset="0"/>
                    <a:cs typeface="Arial" pitchFamily="34" charset="0"/>
                  </a:rPr>
                  <a:t>90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81" name="Rectangle 64"/>
              <p:cNvSpPr>
                <a:spLocks noChangeArrowheads="1"/>
              </p:cNvSpPr>
              <p:nvPr/>
            </p:nvSpPr>
            <p:spPr bwMode="auto">
              <a:xfrm>
                <a:off x="3888" y="3958"/>
                <a:ext cx="108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84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82" name="Rectangle 65"/>
              <p:cNvSpPr>
                <a:spLocks noChangeArrowheads="1"/>
              </p:cNvSpPr>
              <p:nvPr/>
            </p:nvSpPr>
            <p:spPr bwMode="auto">
              <a:xfrm>
                <a:off x="4059" y="3958"/>
                <a:ext cx="108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85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83" name="Rectangle 66"/>
              <p:cNvSpPr>
                <a:spLocks noChangeArrowheads="1"/>
              </p:cNvSpPr>
              <p:nvPr/>
            </p:nvSpPr>
            <p:spPr bwMode="auto">
              <a:xfrm>
                <a:off x="4229" y="3958"/>
                <a:ext cx="108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86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84" name="Rectangle 67"/>
              <p:cNvSpPr>
                <a:spLocks noChangeArrowheads="1"/>
              </p:cNvSpPr>
              <p:nvPr/>
            </p:nvSpPr>
            <p:spPr bwMode="auto">
              <a:xfrm>
                <a:off x="4400" y="3958"/>
                <a:ext cx="108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81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85" name="Rectangle 68"/>
              <p:cNvSpPr>
                <a:spLocks noChangeArrowheads="1"/>
              </p:cNvSpPr>
              <p:nvPr/>
            </p:nvSpPr>
            <p:spPr bwMode="auto">
              <a:xfrm>
                <a:off x="4570" y="3958"/>
                <a:ext cx="108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86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86" name="Rectangle 69"/>
              <p:cNvSpPr>
                <a:spLocks noChangeArrowheads="1"/>
              </p:cNvSpPr>
              <p:nvPr/>
            </p:nvSpPr>
            <p:spPr bwMode="auto">
              <a:xfrm>
                <a:off x="4741" y="3958"/>
                <a:ext cx="108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92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87" name="Rectangle 70"/>
              <p:cNvSpPr>
                <a:spLocks noChangeArrowheads="1"/>
              </p:cNvSpPr>
              <p:nvPr/>
            </p:nvSpPr>
            <p:spPr bwMode="auto">
              <a:xfrm>
                <a:off x="4911" y="3958"/>
                <a:ext cx="108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89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88" name="Rectangle 71"/>
              <p:cNvSpPr>
                <a:spLocks noChangeArrowheads="1"/>
              </p:cNvSpPr>
              <p:nvPr/>
            </p:nvSpPr>
            <p:spPr bwMode="auto">
              <a:xfrm>
                <a:off x="5082" y="3958"/>
                <a:ext cx="108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86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89" name="Rectangle 72"/>
              <p:cNvSpPr>
                <a:spLocks noChangeArrowheads="1"/>
              </p:cNvSpPr>
              <p:nvPr/>
            </p:nvSpPr>
            <p:spPr bwMode="auto">
              <a:xfrm>
                <a:off x="5216" y="3958"/>
                <a:ext cx="108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82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90" name="Rectangle 73"/>
              <p:cNvSpPr>
                <a:spLocks noChangeArrowheads="1"/>
              </p:cNvSpPr>
              <p:nvPr/>
            </p:nvSpPr>
            <p:spPr bwMode="auto">
              <a:xfrm>
                <a:off x="5350" y="3958"/>
                <a:ext cx="108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89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91" name="Rectangle 74"/>
              <p:cNvSpPr>
                <a:spLocks noChangeArrowheads="1"/>
              </p:cNvSpPr>
              <p:nvPr/>
            </p:nvSpPr>
            <p:spPr bwMode="auto">
              <a:xfrm>
                <a:off x="5526" y="3958"/>
                <a:ext cx="108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86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92" name="Rectangle 75"/>
              <p:cNvSpPr>
                <a:spLocks noChangeArrowheads="1"/>
              </p:cNvSpPr>
              <p:nvPr/>
            </p:nvSpPr>
            <p:spPr bwMode="auto">
              <a:xfrm>
                <a:off x="111" y="1574"/>
                <a:ext cx="17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96.0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93" name="Rectangle 76"/>
              <p:cNvSpPr>
                <a:spLocks noChangeArrowheads="1"/>
              </p:cNvSpPr>
              <p:nvPr/>
            </p:nvSpPr>
            <p:spPr bwMode="auto">
              <a:xfrm>
                <a:off x="111" y="1306"/>
                <a:ext cx="17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99.0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94" name="Rectangle 77"/>
              <p:cNvSpPr>
                <a:spLocks noChangeArrowheads="1"/>
              </p:cNvSpPr>
              <p:nvPr/>
            </p:nvSpPr>
            <p:spPr bwMode="auto">
              <a:xfrm>
                <a:off x="111" y="2871"/>
                <a:ext cx="17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84.0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95" name="Rectangle 78"/>
              <p:cNvSpPr>
                <a:spLocks noChangeArrowheads="1"/>
              </p:cNvSpPr>
              <p:nvPr/>
            </p:nvSpPr>
            <p:spPr bwMode="auto">
              <a:xfrm>
                <a:off x="111" y="3196"/>
                <a:ext cx="17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81.0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96" name="Rectangle 79"/>
              <p:cNvSpPr>
                <a:spLocks noChangeArrowheads="1"/>
              </p:cNvSpPr>
              <p:nvPr/>
            </p:nvSpPr>
            <p:spPr bwMode="auto">
              <a:xfrm>
                <a:off x="111" y="3520"/>
                <a:ext cx="17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78.0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97" name="Rectangle 80"/>
              <p:cNvSpPr>
                <a:spLocks noChangeArrowheads="1"/>
              </p:cNvSpPr>
              <p:nvPr/>
            </p:nvSpPr>
            <p:spPr bwMode="auto">
              <a:xfrm>
                <a:off x="375" y="3196"/>
                <a:ext cx="201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-3SD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98" name="Rectangle 81"/>
              <p:cNvSpPr>
                <a:spLocks noChangeArrowheads="1"/>
              </p:cNvSpPr>
              <p:nvPr/>
            </p:nvSpPr>
            <p:spPr bwMode="auto">
              <a:xfrm>
                <a:off x="375" y="3520"/>
                <a:ext cx="201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-4SD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99" name="Rectangle 82"/>
              <p:cNvSpPr>
                <a:spLocks noChangeArrowheads="1"/>
              </p:cNvSpPr>
              <p:nvPr/>
            </p:nvSpPr>
            <p:spPr bwMode="auto">
              <a:xfrm>
                <a:off x="111" y="2547"/>
                <a:ext cx="17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87.0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00" name="Rectangle 83"/>
              <p:cNvSpPr>
                <a:spLocks noChangeArrowheads="1"/>
              </p:cNvSpPr>
              <p:nvPr/>
            </p:nvSpPr>
            <p:spPr bwMode="auto">
              <a:xfrm>
                <a:off x="111" y="2223"/>
                <a:ext cx="17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90.0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01" name="Rectangle 84"/>
              <p:cNvSpPr>
                <a:spLocks noChangeArrowheads="1"/>
              </p:cNvSpPr>
              <p:nvPr/>
            </p:nvSpPr>
            <p:spPr bwMode="auto">
              <a:xfrm>
                <a:off x="111" y="1898"/>
                <a:ext cx="17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93.0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02" name="Rectangle 85"/>
              <p:cNvSpPr>
                <a:spLocks noChangeArrowheads="1"/>
              </p:cNvSpPr>
              <p:nvPr/>
            </p:nvSpPr>
            <p:spPr bwMode="auto">
              <a:xfrm>
                <a:off x="365" y="1306"/>
                <a:ext cx="217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+3SD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03" name="Rectangle 86"/>
              <p:cNvSpPr>
                <a:spLocks noChangeArrowheads="1"/>
              </p:cNvSpPr>
              <p:nvPr/>
            </p:nvSpPr>
            <p:spPr bwMode="auto">
              <a:xfrm>
                <a:off x="354" y="1574"/>
                <a:ext cx="238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+ 2SD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04" name="Rectangle 87"/>
              <p:cNvSpPr>
                <a:spLocks noChangeArrowheads="1"/>
              </p:cNvSpPr>
              <p:nvPr/>
            </p:nvSpPr>
            <p:spPr bwMode="auto">
              <a:xfrm>
                <a:off x="354" y="1898"/>
                <a:ext cx="238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+ 1SD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05" name="Rectangle 88"/>
              <p:cNvSpPr>
                <a:spLocks noChangeArrowheads="1"/>
              </p:cNvSpPr>
              <p:nvPr/>
            </p:nvSpPr>
            <p:spPr bwMode="auto">
              <a:xfrm>
                <a:off x="427" y="2223"/>
                <a:ext cx="83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X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06" name="Rectangle 89"/>
              <p:cNvSpPr>
                <a:spLocks noChangeArrowheads="1"/>
              </p:cNvSpPr>
              <p:nvPr/>
            </p:nvSpPr>
            <p:spPr bwMode="auto">
              <a:xfrm>
                <a:off x="375" y="2547"/>
                <a:ext cx="201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-1SD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07" name="Rectangle 90"/>
              <p:cNvSpPr>
                <a:spLocks noChangeArrowheads="1"/>
              </p:cNvSpPr>
              <p:nvPr/>
            </p:nvSpPr>
            <p:spPr bwMode="auto">
              <a:xfrm>
                <a:off x="365" y="2871"/>
                <a:ext cx="222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- 2SD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08" name="Rectangle 91"/>
              <p:cNvSpPr>
                <a:spLocks noChangeArrowheads="1"/>
              </p:cNvSpPr>
              <p:nvPr/>
            </p:nvSpPr>
            <p:spPr bwMode="auto">
              <a:xfrm>
                <a:off x="1227" y="892"/>
                <a:ext cx="347" cy="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909" name="Rectangle 92"/>
              <p:cNvSpPr>
                <a:spLocks noChangeArrowheads="1"/>
              </p:cNvSpPr>
              <p:nvPr/>
            </p:nvSpPr>
            <p:spPr bwMode="auto">
              <a:xfrm>
                <a:off x="96" y="1127"/>
                <a:ext cx="258" cy="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910" name="Rectangle 93"/>
              <p:cNvSpPr>
                <a:spLocks noChangeArrowheads="1"/>
              </p:cNvSpPr>
              <p:nvPr/>
            </p:nvSpPr>
            <p:spPr bwMode="auto">
              <a:xfrm>
                <a:off x="96" y="1452"/>
                <a:ext cx="258" cy="2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911" name="Line 94"/>
              <p:cNvSpPr>
                <a:spLocks noChangeShapeType="1"/>
              </p:cNvSpPr>
              <p:nvPr/>
            </p:nvSpPr>
            <p:spPr bwMode="auto">
              <a:xfrm>
                <a:off x="716" y="1144"/>
                <a:ext cx="0" cy="30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912" name="Rectangle 95"/>
              <p:cNvSpPr>
                <a:spLocks noChangeArrowheads="1"/>
              </p:cNvSpPr>
              <p:nvPr/>
            </p:nvSpPr>
            <p:spPr bwMode="auto">
              <a:xfrm>
                <a:off x="716" y="1144"/>
                <a:ext cx="5" cy="3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913" name="Line 96"/>
              <p:cNvSpPr>
                <a:spLocks noChangeShapeType="1"/>
              </p:cNvSpPr>
              <p:nvPr/>
            </p:nvSpPr>
            <p:spPr bwMode="auto">
              <a:xfrm>
                <a:off x="886" y="1144"/>
                <a:ext cx="0" cy="30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914" name="Rectangle 97"/>
              <p:cNvSpPr>
                <a:spLocks noChangeArrowheads="1"/>
              </p:cNvSpPr>
              <p:nvPr/>
            </p:nvSpPr>
            <p:spPr bwMode="auto">
              <a:xfrm>
                <a:off x="886" y="1144"/>
                <a:ext cx="6" cy="3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915" name="Line 98"/>
              <p:cNvSpPr>
                <a:spLocks noChangeShapeType="1"/>
              </p:cNvSpPr>
              <p:nvPr/>
            </p:nvSpPr>
            <p:spPr bwMode="auto">
              <a:xfrm>
                <a:off x="1057" y="1144"/>
                <a:ext cx="0" cy="30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916" name="Rectangle 99"/>
              <p:cNvSpPr>
                <a:spLocks noChangeArrowheads="1"/>
              </p:cNvSpPr>
              <p:nvPr/>
            </p:nvSpPr>
            <p:spPr bwMode="auto">
              <a:xfrm>
                <a:off x="1057" y="1144"/>
                <a:ext cx="5" cy="3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917" name="Line 100"/>
              <p:cNvSpPr>
                <a:spLocks noChangeShapeType="1"/>
              </p:cNvSpPr>
              <p:nvPr/>
            </p:nvSpPr>
            <p:spPr bwMode="auto">
              <a:xfrm>
                <a:off x="1227" y="1144"/>
                <a:ext cx="0" cy="30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918" name="Rectangle 101"/>
              <p:cNvSpPr>
                <a:spLocks noChangeArrowheads="1"/>
              </p:cNvSpPr>
              <p:nvPr/>
            </p:nvSpPr>
            <p:spPr bwMode="auto">
              <a:xfrm>
                <a:off x="1227" y="1144"/>
                <a:ext cx="6" cy="3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919" name="Line 102"/>
              <p:cNvSpPr>
                <a:spLocks noChangeShapeType="1"/>
              </p:cNvSpPr>
              <p:nvPr/>
            </p:nvSpPr>
            <p:spPr bwMode="auto">
              <a:xfrm>
                <a:off x="1398" y="1144"/>
                <a:ext cx="0" cy="30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920" name="Rectangle 103"/>
              <p:cNvSpPr>
                <a:spLocks noChangeArrowheads="1"/>
              </p:cNvSpPr>
              <p:nvPr/>
            </p:nvSpPr>
            <p:spPr bwMode="auto">
              <a:xfrm>
                <a:off x="1398" y="1144"/>
                <a:ext cx="5" cy="3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921" name="Line 104"/>
              <p:cNvSpPr>
                <a:spLocks noChangeShapeType="1"/>
              </p:cNvSpPr>
              <p:nvPr/>
            </p:nvSpPr>
            <p:spPr bwMode="auto">
              <a:xfrm>
                <a:off x="1568" y="1144"/>
                <a:ext cx="0" cy="30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922" name="Rectangle 105"/>
              <p:cNvSpPr>
                <a:spLocks noChangeArrowheads="1"/>
              </p:cNvSpPr>
              <p:nvPr/>
            </p:nvSpPr>
            <p:spPr bwMode="auto">
              <a:xfrm>
                <a:off x="1568" y="1144"/>
                <a:ext cx="6" cy="3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923" name="Line 106"/>
              <p:cNvSpPr>
                <a:spLocks noChangeShapeType="1"/>
              </p:cNvSpPr>
              <p:nvPr/>
            </p:nvSpPr>
            <p:spPr bwMode="auto">
              <a:xfrm>
                <a:off x="1739" y="1144"/>
                <a:ext cx="0" cy="30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924" name="Rectangle 107"/>
              <p:cNvSpPr>
                <a:spLocks noChangeArrowheads="1"/>
              </p:cNvSpPr>
              <p:nvPr/>
            </p:nvSpPr>
            <p:spPr bwMode="auto">
              <a:xfrm>
                <a:off x="1739" y="1144"/>
                <a:ext cx="5" cy="3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925" name="Line 108"/>
              <p:cNvSpPr>
                <a:spLocks noChangeShapeType="1"/>
              </p:cNvSpPr>
              <p:nvPr/>
            </p:nvSpPr>
            <p:spPr bwMode="auto">
              <a:xfrm>
                <a:off x="1909" y="1144"/>
                <a:ext cx="0" cy="30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926" name="Rectangle 109"/>
              <p:cNvSpPr>
                <a:spLocks noChangeArrowheads="1"/>
              </p:cNvSpPr>
              <p:nvPr/>
            </p:nvSpPr>
            <p:spPr bwMode="auto">
              <a:xfrm>
                <a:off x="1909" y="1144"/>
                <a:ext cx="6" cy="3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927" name="Line 110"/>
              <p:cNvSpPr>
                <a:spLocks noChangeShapeType="1"/>
              </p:cNvSpPr>
              <p:nvPr/>
            </p:nvSpPr>
            <p:spPr bwMode="auto">
              <a:xfrm>
                <a:off x="2095" y="1144"/>
                <a:ext cx="0" cy="30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928" name="Rectangle 111"/>
              <p:cNvSpPr>
                <a:spLocks noChangeArrowheads="1"/>
              </p:cNvSpPr>
              <p:nvPr/>
            </p:nvSpPr>
            <p:spPr bwMode="auto">
              <a:xfrm>
                <a:off x="2095" y="1144"/>
                <a:ext cx="6" cy="3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929" name="Line 112"/>
              <p:cNvSpPr>
                <a:spLocks noChangeShapeType="1"/>
              </p:cNvSpPr>
              <p:nvPr/>
            </p:nvSpPr>
            <p:spPr bwMode="auto">
              <a:xfrm>
                <a:off x="2266" y="1144"/>
                <a:ext cx="0" cy="30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930" name="Rectangle 113"/>
              <p:cNvSpPr>
                <a:spLocks noChangeArrowheads="1"/>
              </p:cNvSpPr>
              <p:nvPr/>
            </p:nvSpPr>
            <p:spPr bwMode="auto">
              <a:xfrm>
                <a:off x="2266" y="1144"/>
                <a:ext cx="5" cy="3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931" name="Line 114"/>
              <p:cNvSpPr>
                <a:spLocks noChangeShapeType="1"/>
              </p:cNvSpPr>
              <p:nvPr/>
            </p:nvSpPr>
            <p:spPr bwMode="auto">
              <a:xfrm>
                <a:off x="2436" y="1144"/>
                <a:ext cx="0" cy="30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932" name="Rectangle 115"/>
              <p:cNvSpPr>
                <a:spLocks noChangeArrowheads="1"/>
              </p:cNvSpPr>
              <p:nvPr/>
            </p:nvSpPr>
            <p:spPr bwMode="auto">
              <a:xfrm>
                <a:off x="2436" y="1144"/>
                <a:ext cx="6" cy="3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933" name="Line 116"/>
              <p:cNvSpPr>
                <a:spLocks noChangeShapeType="1"/>
              </p:cNvSpPr>
              <p:nvPr/>
            </p:nvSpPr>
            <p:spPr bwMode="auto">
              <a:xfrm>
                <a:off x="2607" y="1144"/>
                <a:ext cx="0" cy="30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934" name="Rectangle 117"/>
              <p:cNvSpPr>
                <a:spLocks noChangeArrowheads="1"/>
              </p:cNvSpPr>
              <p:nvPr/>
            </p:nvSpPr>
            <p:spPr bwMode="auto">
              <a:xfrm>
                <a:off x="2607" y="1144"/>
                <a:ext cx="5" cy="3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935" name="Line 118"/>
              <p:cNvSpPr>
                <a:spLocks noChangeShapeType="1"/>
              </p:cNvSpPr>
              <p:nvPr/>
            </p:nvSpPr>
            <p:spPr bwMode="auto">
              <a:xfrm>
                <a:off x="2777" y="1144"/>
                <a:ext cx="0" cy="30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936" name="Rectangle 119"/>
              <p:cNvSpPr>
                <a:spLocks noChangeArrowheads="1"/>
              </p:cNvSpPr>
              <p:nvPr/>
            </p:nvSpPr>
            <p:spPr bwMode="auto">
              <a:xfrm>
                <a:off x="2777" y="1144"/>
                <a:ext cx="6" cy="3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937" name="Line 120"/>
              <p:cNvSpPr>
                <a:spLocks noChangeShapeType="1"/>
              </p:cNvSpPr>
              <p:nvPr/>
            </p:nvSpPr>
            <p:spPr bwMode="auto">
              <a:xfrm>
                <a:off x="2948" y="1144"/>
                <a:ext cx="0" cy="30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938" name="Rectangle 121"/>
              <p:cNvSpPr>
                <a:spLocks noChangeArrowheads="1"/>
              </p:cNvSpPr>
              <p:nvPr/>
            </p:nvSpPr>
            <p:spPr bwMode="auto">
              <a:xfrm>
                <a:off x="2948" y="1144"/>
                <a:ext cx="5" cy="3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939" name="Line 122"/>
              <p:cNvSpPr>
                <a:spLocks noChangeShapeType="1"/>
              </p:cNvSpPr>
              <p:nvPr/>
            </p:nvSpPr>
            <p:spPr bwMode="auto">
              <a:xfrm>
                <a:off x="3118" y="1144"/>
                <a:ext cx="0" cy="30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940" name="Rectangle 123"/>
              <p:cNvSpPr>
                <a:spLocks noChangeArrowheads="1"/>
              </p:cNvSpPr>
              <p:nvPr/>
            </p:nvSpPr>
            <p:spPr bwMode="auto">
              <a:xfrm>
                <a:off x="3118" y="1144"/>
                <a:ext cx="6" cy="3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941" name="Line 124"/>
              <p:cNvSpPr>
                <a:spLocks noChangeShapeType="1"/>
              </p:cNvSpPr>
              <p:nvPr/>
            </p:nvSpPr>
            <p:spPr bwMode="auto">
              <a:xfrm>
                <a:off x="3289" y="1144"/>
                <a:ext cx="0" cy="30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942" name="Rectangle 125"/>
              <p:cNvSpPr>
                <a:spLocks noChangeArrowheads="1"/>
              </p:cNvSpPr>
              <p:nvPr/>
            </p:nvSpPr>
            <p:spPr bwMode="auto">
              <a:xfrm>
                <a:off x="3289" y="1144"/>
                <a:ext cx="5" cy="3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943" name="Line 126"/>
              <p:cNvSpPr>
                <a:spLocks noChangeShapeType="1"/>
              </p:cNvSpPr>
              <p:nvPr/>
            </p:nvSpPr>
            <p:spPr bwMode="auto">
              <a:xfrm>
                <a:off x="3459" y="1144"/>
                <a:ext cx="0" cy="30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944" name="Rectangle 127"/>
              <p:cNvSpPr>
                <a:spLocks noChangeArrowheads="1"/>
              </p:cNvSpPr>
              <p:nvPr/>
            </p:nvSpPr>
            <p:spPr bwMode="auto">
              <a:xfrm>
                <a:off x="3459" y="1144"/>
                <a:ext cx="6" cy="3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945" name="Line 128"/>
              <p:cNvSpPr>
                <a:spLocks noChangeShapeType="1"/>
              </p:cNvSpPr>
              <p:nvPr/>
            </p:nvSpPr>
            <p:spPr bwMode="auto">
              <a:xfrm>
                <a:off x="3630" y="1144"/>
                <a:ext cx="0" cy="30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946" name="Rectangle 129"/>
              <p:cNvSpPr>
                <a:spLocks noChangeArrowheads="1"/>
              </p:cNvSpPr>
              <p:nvPr/>
            </p:nvSpPr>
            <p:spPr bwMode="auto">
              <a:xfrm>
                <a:off x="3630" y="1144"/>
                <a:ext cx="5" cy="3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947" name="Line 130"/>
              <p:cNvSpPr>
                <a:spLocks noChangeShapeType="1"/>
              </p:cNvSpPr>
              <p:nvPr/>
            </p:nvSpPr>
            <p:spPr bwMode="auto">
              <a:xfrm>
                <a:off x="3800" y="1144"/>
                <a:ext cx="0" cy="30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948" name="Rectangle 131"/>
              <p:cNvSpPr>
                <a:spLocks noChangeArrowheads="1"/>
              </p:cNvSpPr>
              <p:nvPr/>
            </p:nvSpPr>
            <p:spPr bwMode="auto">
              <a:xfrm>
                <a:off x="3800" y="1144"/>
                <a:ext cx="6" cy="3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949" name="Line 132"/>
              <p:cNvSpPr>
                <a:spLocks noChangeShapeType="1"/>
              </p:cNvSpPr>
              <p:nvPr/>
            </p:nvSpPr>
            <p:spPr bwMode="auto">
              <a:xfrm>
                <a:off x="3971" y="1144"/>
                <a:ext cx="0" cy="30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950" name="Rectangle 133"/>
              <p:cNvSpPr>
                <a:spLocks noChangeArrowheads="1"/>
              </p:cNvSpPr>
              <p:nvPr/>
            </p:nvSpPr>
            <p:spPr bwMode="auto">
              <a:xfrm>
                <a:off x="3971" y="1144"/>
                <a:ext cx="5" cy="3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951" name="Line 134"/>
              <p:cNvSpPr>
                <a:spLocks noChangeShapeType="1"/>
              </p:cNvSpPr>
              <p:nvPr/>
            </p:nvSpPr>
            <p:spPr bwMode="auto">
              <a:xfrm>
                <a:off x="4141" y="1144"/>
                <a:ext cx="0" cy="30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952" name="Rectangle 135"/>
              <p:cNvSpPr>
                <a:spLocks noChangeArrowheads="1"/>
              </p:cNvSpPr>
              <p:nvPr/>
            </p:nvSpPr>
            <p:spPr bwMode="auto">
              <a:xfrm>
                <a:off x="4141" y="1144"/>
                <a:ext cx="6" cy="3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953" name="Line 136"/>
              <p:cNvSpPr>
                <a:spLocks noChangeShapeType="1"/>
              </p:cNvSpPr>
              <p:nvPr/>
            </p:nvSpPr>
            <p:spPr bwMode="auto">
              <a:xfrm>
                <a:off x="4312" y="1144"/>
                <a:ext cx="0" cy="30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954" name="Rectangle 137"/>
              <p:cNvSpPr>
                <a:spLocks noChangeArrowheads="1"/>
              </p:cNvSpPr>
              <p:nvPr/>
            </p:nvSpPr>
            <p:spPr bwMode="auto">
              <a:xfrm>
                <a:off x="4312" y="1144"/>
                <a:ext cx="5" cy="3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955" name="Line 138"/>
              <p:cNvSpPr>
                <a:spLocks noChangeShapeType="1"/>
              </p:cNvSpPr>
              <p:nvPr/>
            </p:nvSpPr>
            <p:spPr bwMode="auto">
              <a:xfrm>
                <a:off x="4482" y="1144"/>
                <a:ext cx="0" cy="30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956" name="Rectangle 139"/>
              <p:cNvSpPr>
                <a:spLocks noChangeArrowheads="1"/>
              </p:cNvSpPr>
              <p:nvPr/>
            </p:nvSpPr>
            <p:spPr bwMode="auto">
              <a:xfrm>
                <a:off x="4482" y="1144"/>
                <a:ext cx="6" cy="3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957" name="Line 140"/>
              <p:cNvSpPr>
                <a:spLocks noChangeShapeType="1"/>
              </p:cNvSpPr>
              <p:nvPr/>
            </p:nvSpPr>
            <p:spPr bwMode="auto">
              <a:xfrm>
                <a:off x="4653" y="1144"/>
                <a:ext cx="0" cy="30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958" name="Rectangle 141"/>
              <p:cNvSpPr>
                <a:spLocks noChangeArrowheads="1"/>
              </p:cNvSpPr>
              <p:nvPr/>
            </p:nvSpPr>
            <p:spPr bwMode="auto">
              <a:xfrm>
                <a:off x="4653" y="1144"/>
                <a:ext cx="5" cy="3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959" name="Line 142"/>
              <p:cNvSpPr>
                <a:spLocks noChangeShapeType="1"/>
              </p:cNvSpPr>
              <p:nvPr/>
            </p:nvSpPr>
            <p:spPr bwMode="auto">
              <a:xfrm>
                <a:off x="4823" y="1144"/>
                <a:ext cx="0" cy="30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960" name="Rectangle 143"/>
              <p:cNvSpPr>
                <a:spLocks noChangeArrowheads="1"/>
              </p:cNvSpPr>
              <p:nvPr/>
            </p:nvSpPr>
            <p:spPr bwMode="auto">
              <a:xfrm>
                <a:off x="4823" y="1144"/>
                <a:ext cx="6" cy="3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961" name="Line 144"/>
              <p:cNvSpPr>
                <a:spLocks noChangeShapeType="1"/>
              </p:cNvSpPr>
              <p:nvPr/>
            </p:nvSpPr>
            <p:spPr bwMode="auto">
              <a:xfrm>
                <a:off x="4994" y="1144"/>
                <a:ext cx="0" cy="30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962" name="Rectangle 145"/>
              <p:cNvSpPr>
                <a:spLocks noChangeArrowheads="1"/>
              </p:cNvSpPr>
              <p:nvPr/>
            </p:nvSpPr>
            <p:spPr bwMode="auto">
              <a:xfrm>
                <a:off x="4994" y="1144"/>
                <a:ext cx="5" cy="3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963" name="Line 146"/>
              <p:cNvSpPr>
                <a:spLocks noChangeShapeType="1"/>
              </p:cNvSpPr>
              <p:nvPr/>
            </p:nvSpPr>
            <p:spPr bwMode="auto">
              <a:xfrm>
                <a:off x="5164" y="1144"/>
                <a:ext cx="0" cy="30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964" name="Rectangle 147"/>
              <p:cNvSpPr>
                <a:spLocks noChangeArrowheads="1"/>
              </p:cNvSpPr>
              <p:nvPr/>
            </p:nvSpPr>
            <p:spPr bwMode="auto">
              <a:xfrm>
                <a:off x="5164" y="1144"/>
                <a:ext cx="6" cy="3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965" name="Line 148"/>
              <p:cNvSpPr>
                <a:spLocks noChangeShapeType="1"/>
              </p:cNvSpPr>
              <p:nvPr/>
            </p:nvSpPr>
            <p:spPr bwMode="auto">
              <a:xfrm>
                <a:off x="5299" y="1144"/>
                <a:ext cx="0" cy="30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966" name="Rectangle 149"/>
              <p:cNvSpPr>
                <a:spLocks noChangeArrowheads="1"/>
              </p:cNvSpPr>
              <p:nvPr/>
            </p:nvSpPr>
            <p:spPr bwMode="auto">
              <a:xfrm>
                <a:off x="5299" y="1144"/>
                <a:ext cx="5" cy="3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967" name="Line 150"/>
              <p:cNvSpPr>
                <a:spLocks noChangeShapeType="1"/>
              </p:cNvSpPr>
              <p:nvPr/>
            </p:nvSpPr>
            <p:spPr bwMode="auto">
              <a:xfrm>
                <a:off x="5433" y="1144"/>
                <a:ext cx="0" cy="30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968" name="Rectangle 151"/>
              <p:cNvSpPr>
                <a:spLocks noChangeArrowheads="1"/>
              </p:cNvSpPr>
              <p:nvPr/>
            </p:nvSpPr>
            <p:spPr bwMode="auto">
              <a:xfrm>
                <a:off x="5433" y="1144"/>
                <a:ext cx="5" cy="3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969" name="Rectangle 152"/>
              <p:cNvSpPr>
                <a:spLocks noChangeArrowheads="1"/>
              </p:cNvSpPr>
              <p:nvPr/>
            </p:nvSpPr>
            <p:spPr bwMode="auto">
              <a:xfrm>
                <a:off x="96" y="1695"/>
                <a:ext cx="258" cy="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970" name="Line 153"/>
              <p:cNvSpPr>
                <a:spLocks noChangeShapeType="1"/>
              </p:cNvSpPr>
              <p:nvPr/>
            </p:nvSpPr>
            <p:spPr bwMode="auto">
              <a:xfrm>
                <a:off x="716" y="1468"/>
                <a:ext cx="0" cy="2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971" name="Rectangle 154"/>
              <p:cNvSpPr>
                <a:spLocks noChangeArrowheads="1"/>
              </p:cNvSpPr>
              <p:nvPr/>
            </p:nvSpPr>
            <p:spPr bwMode="auto">
              <a:xfrm>
                <a:off x="716" y="1468"/>
                <a:ext cx="5" cy="2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972" name="Line 155"/>
              <p:cNvSpPr>
                <a:spLocks noChangeShapeType="1"/>
              </p:cNvSpPr>
              <p:nvPr/>
            </p:nvSpPr>
            <p:spPr bwMode="auto">
              <a:xfrm>
                <a:off x="886" y="1468"/>
                <a:ext cx="0" cy="2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973" name="Rectangle 156"/>
              <p:cNvSpPr>
                <a:spLocks noChangeArrowheads="1"/>
              </p:cNvSpPr>
              <p:nvPr/>
            </p:nvSpPr>
            <p:spPr bwMode="auto">
              <a:xfrm>
                <a:off x="886" y="1468"/>
                <a:ext cx="6" cy="2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974" name="Line 157"/>
              <p:cNvSpPr>
                <a:spLocks noChangeShapeType="1"/>
              </p:cNvSpPr>
              <p:nvPr/>
            </p:nvSpPr>
            <p:spPr bwMode="auto">
              <a:xfrm>
                <a:off x="1057" y="1468"/>
                <a:ext cx="0" cy="2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975" name="Rectangle 158"/>
              <p:cNvSpPr>
                <a:spLocks noChangeArrowheads="1"/>
              </p:cNvSpPr>
              <p:nvPr/>
            </p:nvSpPr>
            <p:spPr bwMode="auto">
              <a:xfrm>
                <a:off x="1057" y="1468"/>
                <a:ext cx="5" cy="2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976" name="Line 159"/>
              <p:cNvSpPr>
                <a:spLocks noChangeShapeType="1"/>
              </p:cNvSpPr>
              <p:nvPr/>
            </p:nvSpPr>
            <p:spPr bwMode="auto">
              <a:xfrm>
                <a:off x="1227" y="1468"/>
                <a:ext cx="0" cy="2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977" name="Rectangle 160"/>
              <p:cNvSpPr>
                <a:spLocks noChangeArrowheads="1"/>
              </p:cNvSpPr>
              <p:nvPr/>
            </p:nvSpPr>
            <p:spPr bwMode="auto">
              <a:xfrm>
                <a:off x="1227" y="1468"/>
                <a:ext cx="6" cy="2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978" name="Line 161"/>
              <p:cNvSpPr>
                <a:spLocks noChangeShapeType="1"/>
              </p:cNvSpPr>
              <p:nvPr/>
            </p:nvSpPr>
            <p:spPr bwMode="auto">
              <a:xfrm>
                <a:off x="1398" y="1468"/>
                <a:ext cx="0" cy="2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979" name="Rectangle 162"/>
              <p:cNvSpPr>
                <a:spLocks noChangeArrowheads="1"/>
              </p:cNvSpPr>
              <p:nvPr/>
            </p:nvSpPr>
            <p:spPr bwMode="auto">
              <a:xfrm>
                <a:off x="1398" y="1468"/>
                <a:ext cx="5" cy="2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980" name="Line 163"/>
              <p:cNvSpPr>
                <a:spLocks noChangeShapeType="1"/>
              </p:cNvSpPr>
              <p:nvPr/>
            </p:nvSpPr>
            <p:spPr bwMode="auto">
              <a:xfrm>
                <a:off x="1568" y="1468"/>
                <a:ext cx="0" cy="2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981" name="Rectangle 164"/>
              <p:cNvSpPr>
                <a:spLocks noChangeArrowheads="1"/>
              </p:cNvSpPr>
              <p:nvPr/>
            </p:nvSpPr>
            <p:spPr bwMode="auto">
              <a:xfrm>
                <a:off x="1568" y="1468"/>
                <a:ext cx="6" cy="2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982" name="Line 165"/>
              <p:cNvSpPr>
                <a:spLocks noChangeShapeType="1"/>
              </p:cNvSpPr>
              <p:nvPr/>
            </p:nvSpPr>
            <p:spPr bwMode="auto">
              <a:xfrm>
                <a:off x="1739" y="1468"/>
                <a:ext cx="0" cy="2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983" name="Rectangle 166"/>
              <p:cNvSpPr>
                <a:spLocks noChangeArrowheads="1"/>
              </p:cNvSpPr>
              <p:nvPr/>
            </p:nvSpPr>
            <p:spPr bwMode="auto">
              <a:xfrm>
                <a:off x="1739" y="1468"/>
                <a:ext cx="5" cy="2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984" name="Line 167"/>
              <p:cNvSpPr>
                <a:spLocks noChangeShapeType="1"/>
              </p:cNvSpPr>
              <p:nvPr/>
            </p:nvSpPr>
            <p:spPr bwMode="auto">
              <a:xfrm>
                <a:off x="1909" y="1468"/>
                <a:ext cx="0" cy="2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985" name="Rectangle 168"/>
              <p:cNvSpPr>
                <a:spLocks noChangeArrowheads="1"/>
              </p:cNvSpPr>
              <p:nvPr/>
            </p:nvSpPr>
            <p:spPr bwMode="auto">
              <a:xfrm>
                <a:off x="1909" y="1468"/>
                <a:ext cx="6" cy="2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986" name="Line 169"/>
              <p:cNvSpPr>
                <a:spLocks noChangeShapeType="1"/>
              </p:cNvSpPr>
              <p:nvPr/>
            </p:nvSpPr>
            <p:spPr bwMode="auto">
              <a:xfrm>
                <a:off x="2095" y="1468"/>
                <a:ext cx="0" cy="2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987" name="Rectangle 170"/>
              <p:cNvSpPr>
                <a:spLocks noChangeArrowheads="1"/>
              </p:cNvSpPr>
              <p:nvPr/>
            </p:nvSpPr>
            <p:spPr bwMode="auto">
              <a:xfrm>
                <a:off x="2095" y="1468"/>
                <a:ext cx="6" cy="2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988" name="Line 171"/>
              <p:cNvSpPr>
                <a:spLocks noChangeShapeType="1"/>
              </p:cNvSpPr>
              <p:nvPr/>
            </p:nvSpPr>
            <p:spPr bwMode="auto">
              <a:xfrm>
                <a:off x="2266" y="1468"/>
                <a:ext cx="0" cy="2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989" name="Rectangle 172"/>
              <p:cNvSpPr>
                <a:spLocks noChangeArrowheads="1"/>
              </p:cNvSpPr>
              <p:nvPr/>
            </p:nvSpPr>
            <p:spPr bwMode="auto">
              <a:xfrm>
                <a:off x="2266" y="1468"/>
                <a:ext cx="5" cy="2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990" name="Line 173"/>
              <p:cNvSpPr>
                <a:spLocks noChangeShapeType="1"/>
              </p:cNvSpPr>
              <p:nvPr/>
            </p:nvSpPr>
            <p:spPr bwMode="auto">
              <a:xfrm>
                <a:off x="2436" y="1468"/>
                <a:ext cx="0" cy="2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991" name="Rectangle 174"/>
              <p:cNvSpPr>
                <a:spLocks noChangeArrowheads="1"/>
              </p:cNvSpPr>
              <p:nvPr/>
            </p:nvSpPr>
            <p:spPr bwMode="auto">
              <a:xfrm>
                <a:off x="2436" y="1468"/>
                <a:ext cx="6" cy="2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992" name="Line 175"/>
              <p:cNvSpPr>
                <a:spLocks noChangeShapeType="1"/>
              </p:cNvSpPr>
              <p:nvPr/>
            </p:nvSpPr>
            <p:spPr bwMode="auto">
              <a:xfrm>
                <a:off x="2607" y="1468"/>
                <a:ext cx="0" cy="2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993" name="Rectangle 176"/>
              <p:cNvSpPr>
                <a:spLocks noChangeArrowheads="1"/>
              </p:cNvSpPr>
              <p:nvPr/>
            </p:nvSpPr>
            <p:spPr bwMode="auto">
              <a:xfrm>
                <a:off x="2607" y="1468"/>
                <a:ext cx="5" cy="2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994" name="Line 177"/>
              <p:cNvSpPr>
                <a:spLocks noChangeShapeType="1"/>
              </p:cNvSpPr>
              <p:nvPr/>
            </p:nvSpPr>
            <p:spPr bwMode="auto">
              <a:xfrm>
                <a:off x="2777" y="1468"/>
                <a:ext cx="0" cy="2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995" name="Rectangle 178"/>
              <p:cNvSpPr>
                <a:spLocks noChangeArrowheads="1"/>
              </p:cNvSpPr>
              <p:nvPr/>
            </p:nvSpPr>
            <p:spPr bwMode="auto">
              <a:xfrm>
                <a:off x="2777" y="1468"/>
                <a:ext cx="6" cy="2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996" name="Line 179"/>
              <p:cNvSpPr>
                <a:spLocks noChangeShapeType="1"/>
              </p:cNvSpPr>
              <p:nvPr/>
            </p:nvSpPr>
            <p:spPr bwMode="auto">
              <a:xfrm>
                <a:off x="2948" y="1468"/>
                <a:ext cx="0" cy="2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997" name="Rectangle 180"/>
              <p:cNvSpPr>
                <a:spLocks noChangeArrowheads="1"/>
              </p:cNvSpPr>
              <p:nvPr/>
            </p:nvSpPr>
            <p:spPr bwMode="auto">
              <a:xfrm>
                <a:off x="2948" y="1468"/>
                <a:ext cx="5" cy="2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998" name="Line 181"/>
              <p:cNvSpPr>
                <a:spLocks noChangeShapeType="1"/>
              </p:cNvSpPr>
              <p:nvPr/>
            </p:nvSpPr>
            <p:spPr bwMode="auto">
              <a:xfrm>
                <a:off x="3118" y="1468"/>
                <a:ext cx="0" cy="2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999" name="Rectangle 182"/>
              <p:cNvSpPr>
                <a:spLocks noChangeArrowheads="1"/>
              </p:cNvSpPr>
              <p:nvPr/>
            </p:nvSpPr>
            <p:spPr bwMode="auto">
              <a:xfrm>
                <a:off x="3118" y="1468"/>
                <a:ext cx="6" cy="2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7000" name="Line 183"/>
              <p:cNvSpPr>
                <a:spLocks noChangeShapeType="1"/>
              </p:cNvSpPr>
              <p:nvPr/>
            </p:nvSpPr>
            <p:spPr bwMode="auto">
              <a:xfrm>
                <a:off x="3289" y="1468"/>
                <a:ext cx="0" cy="2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7001" name="Rectangle 184"/>
              <p:cNvSpPr>
                <a:spLocks noChangeArrowheads="1"/>
              </p:cNvSpPr>
              <p:nvPr/>
            </p:nvSpPr>
            <p:spPr bwMode="auto">
              <a:xfrm>
                <a:off x="3289" y="1468"/>
                <a:ext cx="5" cy="2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7002" name="Line 185"/>
              <p:cNvSpPr>
                <a:spLocks noChangeShapeType="1"/>
              </p:cNvSpPr>
              <p:nvPr/>
            </p:nvSpPr>
            <p:spPr bwMode="auto">
              <a:xfrm>
                <a:off x="3459" y="1468"/>
                <a:ext cx="0" cy="2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7003" name="Rectangle 186"/>
              <p:cNvSpPr>
                <a:spLocks noChangeArrowheads="1"/>
              </p:cNvSpPr>
              <p:nvPr/>
            </p:nvSpPr>
            <p:spPr bwMode="auto">
              <a:xfrm>
                <a:off x="3459" y="1468"/>
                <a:ext cx="6" cy="2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7004" name="Line 187"/>
              <p:cNvSpPr>
                <a:spLocks noChangeShapeType="1"/>
              </p:cNvSpPr>
              <p:nvPr/>
            </p:nvSpPr>
            <p:spPr bwMode="auto">
              <a:xfrm>
                <a:off x="3630" y="1468"/>
                <a:ext cx="0" cy="2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7005" name="Rectangle 188"/>
              <p:cNvSpPr>
                <a:spLocks noChangeArrowheads="1"/>
              </p:cNvSpPr>
              <p:nvPr/>
            </p:nvSpPr>
            <p:spPr bwMode="auto">
              <a:xfrm>
                <a:off x="3630" y="1468"/>
                <a:ext cx="5" cy="2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7006" name="Line 189"/>
              <p:cNvSpPr>
                <a:spLocks noChangeShapeType="1"/>
              </p:cNvSpPr>
              <p:nvPr/>
            </p:nvSpPr>
            <p:spPr bwMode="auto">
              <a:xfrm>
                <a:off x="3800" y="1468"/>
                <a:ext cx="0" cy="2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7007" name="Rectangle 190"/>
              <p:cNvSpPr>
                <a:spLocks noChangeArrowheads="1"/>
              </p:cNvSpPr>
              <p:nvPr/>
            </p:nvSpPr>
            <p:spPr bwMode="auto">
              <a:xfrm>
                <a:off x="3800" y="1468"/>
                <a:ext cx="6" cy="2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7008" name="Line 191"/>
              <p:cNvSpPr>
                <a:spLocks noChangeShapeType="1"/>
              </p:cNvSpPr>
              <p:nvPr/>
            </p:nvSpPr>
            <p:spPr bwMode="auto">
              <a:xfrm>
                <a:off x="3971" y="1468"/>
                <a:ext cx="0" cy="2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7009" name="Rectangle 192"/>
              <p:cNvSpPr>
                <a:spLocks noChangeArrowheads="1"/>
              </p:cNvSpPr>
              <p:nvPr/>
            </p:nvSpPr>
            <p:spPr bwMode="auto">
              <a:xfrm>
                <a:off x="3971" y="1468"/>
                <a:ext cx="5" cy="2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7010" name="Line 193"/>
              <p:cNvSpPr>
                <a:spLocks noChangeShapeType="1"/>
              </p:cNvSpPr>
              <p:nvPr/>
            </p:nvSpPr>
            <p:spPr bwMode="auto">
              <a:xfrm>
                <a:off x="4141" y="1468"/>
                <a:ext cx="0" cy="2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7011" name="Rectangle 194"/>
              <p:cNvSpPr>
                <a:spLocks noChangeArrowheads="1"/>
              </p:cNvSpPr>
              <p:nvPr/>
            </p:nvSpPr>
            <p:spPr bwMode="auto">
              <a:xfrm>
                <a:off x="4141" y="1468"/>
                <a:ext cx="6" cy="2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7012" name="Line 195"/>
              <p:cNvSpPr>
                <a:spLocks noChangeShapeType="1"/>
              </p:cNvSpPr>
              <p:nvPr/>
            </p:nvSpPr>
            <p:spPr bwMode="auto">
              <a:xfrm>
                <a:off x="4312" y="1468"/>
                <a:ext cx="0" cy="2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7013" name="Rectangle 196"/>
              <p:cNvSpPr>
                <a:spLocks noChangeArrowheads="1"/>
              </p:cNvSpPr>
              <p:nvPr/>
            </p:nvSpPr>
            <p:spPr bwMode="auto">
              <a:xfrm>
                <a:off x="4312" y="1468"/>
                <a:ext cx="5" cy="2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7014" name="Line 197"/>
              <p:cNvSpPr>
                <a:spLocks noChangeShapeType="1"/>
              </p:cNvSpPr>
              <p:nvPr/>
            </p:nvSpPr>
            <p:spPr bwMode="auto">
              <a:xfrm>
                <a:off x="4482" y="1468"/>
                <a:ext cx="0" cy="2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7015" name="Rectangle 198"/>
              <p:cNvSpPr>
                <a:spLocks noChangeArrowheads="1"/>
              </p:cNvSpPr>
              <p:nvPr/>
            </p:nvSpPr>
            <p:spPr bwMode="auto">
              <a:xfrm>
                <a:off x="4482" y="1468"/>
                <a:ext cx="6" cy="2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7016" name="Line 199"/>
              <p:cNvSpPr>
                <a:spLocks noChangeShapeType="1"/>
              </p:cNvSpPr>
              <p:nvPr/>
            </p:nvSpPr>
            <p:spPr bwMode="auto">
              <a:xfrm>
                <a:off x="4653" y="1468"/>
                <a:ext cx="0" cy="2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7017" name="Rectangle 200"/>
              <p:cNvSpPr>
                <a:spLocks noChangeArrowheads="1"/>
              </p:cNvSpPr>
              <p:nvPr/>
            </p:nvSpPr>
            <p:spPr bwMode="auto">
              <a:xfrm>
                <a:off x="4653" y="1468"/>
                <a:ext cx="5" cy="2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7018" name="Line 201"/>
              <p:cNvSpPr>
                <a:spLocks noChangeShapeType="1"/>
              </p:cNvSpPr>
              <p:nvPr/>
            </p:nvSpPr>
            <p:spPr bwMode="auto">
              <a:xfrm>
                <a:off x="4823" y="1468"/>
                <a:ext cx="0" cy="2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7019" name="Rectangle 202"/>
              <p:cNvSpPr>
                <a:spLocks noChangeArrowheads="1"/>
              </p:cNvSpPr>
              <p:nvPr/>
            </p:nvSpPr>
            <p:spPr bwMode="auto">
              <a:xfrm>
                <a:off x="4823" y="1468"/>
                <a:ext cx="6" cy="2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7020" name="Line 203"/>
              <p:cNvSpPr>
                <a:spLocks noChangeShapeType="1"/>
              </p:cNvSpPr>
              <p:nvPr/>
            </p:nvSpPr>
            <p:spPr bwMode="auto">
              <a:xfrm>
                <a:off x="4994" y="1468"/>
                <a:ext cx="0" cy="2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7021" name="Rectangle 204"/>
              <p:cNvSpPr>
                <a:spLocks noChangeArrowheads="1"/>
              </p:cNvSpPr>
              <p:nvPr/>
            </p:nvSpPr>
            <p:spPr bwMode="auto">
              <a:xfrm>
                <a:off x="4994" y="1468"/>
                <a:ext cx="5" cy="2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  <p:grpSp>
          <p:nvGrpSpPr>
            <p:cNvPr id="8" name="Group 406"/>
            <p:cNvGrpSpPr>
              <a:grpSpLocks/>
            </p:cNvGrpSpPr>
            <p:nvPr/>
          </p:nvGrpSpPr>
          <p:grpSpPr bwMode="auto">
            <a:xfrm>
              <a:off x="96" y="1127"/>
              <a:ext cx="5518" cy="1891"/>
              <a:chOff x="96" y="1127"/>
              <a:chExt cx="5518" cy="1891"/>
            </a:xfrm>
          </p:grpSpPr>
          <p:sp>
            <p:nvSpPr>
              <p:cNvPr id="6622" name="Line 206"/>
              <p:cNvSpPr>
                <a:spLocks noChangeShapeType="1"/>
              </p:cNvSpPr>
              <p:nvPr/>
            </p:nvSpPr>
            <p:spPr bwMode="auto">
              <a:xfrm>
                <a:off x="5164" y="1468"/>
                <a:ext cx="0" cy="2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623" name="Rectangle 207"/>
              <p:cNvSpPr>
                <a:spLocks noChangeArrowheads="1"/>
              </p:cNvSpPr>
              <p:nvPr/>
            </p:nvSpPr>
            <p:spPr bwMode="auto">
              <a:xfrm>
                <a:off x="5164" y="1468"/>
                <a:ext cx="6" cy="2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624" name="Line 208"/>
              <p:cNvSpPr>
                <a:spLocks noChangeShapeType="1"/>
              </p:cNvSpPr>
              <p:nvPr/>
            </p:nvSpPr>
            <p:spPr bwMode="auto">
              <a:xfrm>
                <a:off x="5299" y="1468"/>
                <a:ext cx="0" cy="2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625" name="Rectangle 209"/>
              <p:cNvSpPr>
                <a:spLocks noChangeArrowheads="1"/>
              </p:cNvSpPr>
              <p:nvPr/>
            </p:nvSpPr>
            <p:spPr bwMode="auto">
              <a:xfrm>
                <a:off x="5299" y="1468"/>
                <a:ext cx="5" cy="2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626" name="Line 210"/>
              <p:cNvSpPr>
                <a:spLocks noChangeShapeType="1"/>
              </p:cNvSpPr>
              <p:nvPr/>
            </p:nvSpPr>
            <p:spPr bwMode="auto">
              <a:xfrm>
                <a:off x="5433" y="1468"/>
                <a:ext cx="0" cy="2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627" name="Rectangle 211"/>
              <p:cNvSpPr>
                <a:spLocks noChangeArrowheads="1"/>
              </p:cNvSpPr>
              <p:nvPr/>
            </p:nvSpPr>
            <p:spPr bwMode="auto">
              <a:xfrm>
                <a:off x="5433" y="1468"/>
                <a:ext cx="5" cy="22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628" name="Rectangle 212"/>
              <p:cNvSpPr>
                <a:spLocks noChangeArrowheads="1"/>
              </p:cNvSpPr>
              <p:nvPr/>
            </p:nvSpPr>
            <p:spPr bwMode="auto">
              <a:xfrm>
                <a:off x="96" y="2020"/>
                <a:ext cx="258" cy="2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629" name="Line 213"/>
              <p:cNvSpPr>
                <a:spLocks noChangeShapeType="1"/>
              </p:cNvSpPr>
              <p:nvPr/>
            </p:nvSpPr>
            <p:spPr bwMode="auto">
              <a:xfrm>
                <a:off x="716" y="1711"/>
                <a:ext cx="0" cy="30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630" name="Rectangle 214"/>
              <p:cNvSpPr>
                <a:spLocks noChangeArrowheads="1"/>
              </p:cNvSpPr>
              <p:nvPr/>
            </p:nvSpPr>
            <p:spPr bwMode="auto">
              <a:xfrm>
                <a:off x="716" y="1711"/>
                <a:ext cx="5" cy="30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631" name="Line 215"/>
              <p:cNvSpPr>
                <a:spLocks noChangeShapeType="1"/>
              </p:cNvSpPr>
              <p:nvPr/>
            </p:nvSpPr>
            <p:spPr bwMode="auto">
              <a:xfrm>
                <a:off x="886" y="1711"/>
                <a:ext cx="0" cy="30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632" name="Rectangle 216"/>
              <p:cNvSpPr>
                <a:spLocks noChangeArrowheads="1"/>
              </p:cNvSpPr>
              <p:nvPr/>
            </p:nvSpPr>
            <p:spPr bwMode="auto">
              <a:xfrm>
                <a:off x="886" y="1711"/>
                <a:ext cx="6" cy="30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633" name="Line 217"/>
              <p:cNvSpPr>
                <a:spLocks noChangeShapeType="1"/>
              </p:cNvSpPr>
              <p:nvPr/>
            </p:nvSpPr>
            <p:spPr bwMode="auto">
              <a:xfrm>
                <a:off x="1057" y="1711"/>
                <a:ext cx="0" cy="30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634" name="Rectangle 218"/>
              <p:cNvSpPr>
                <a:spLocks noChangeArrowheads="1"/>
              </p:cNvSpPr>
              <p:nvPr/>
            </p:nvSpPr>
            <p:spPr bwMode="auto">
              <a:xfrm>
                <a:off x="1057" y="1711"/>
                <a:ext cx="5" cy="30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635" name="Line 219"/>
              <p:cNvSpPr>
                <a:spLocks noChangeShapeType="1"/>
              </p:cNvSpPr>
              <p:nvPr/>
            </p:nvSpPr>
            <p:spPr bwMode="auto">
              <a:xfrm>
                <a:off x="1227" y="1711"/>
                <a:ext cx="0" cy="30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636" name="Rectangle 220"/>
              <p:cNvSpPr>
                <a:spLocks noChangeArrowheads="1"/>
              </p:cNvSpPr>
              <p:nvPr/>
            </p:nvSpPr>
            <p:spPr bwMode="auto">
              <a:xfrm>
                <a:off x="1227" y="1711"/>
                <a:ext cx="6" cy="30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637" name="Line 221"/>
              <p:cNvSpPr>
                <a:spLocks noChangeShapeType="1"/>
              </p:cNvSpPr>
              <p:nvPr/>
            </p:nvSpPr>
            <p:spPr bwMode="auto">
              <a:xfrm>
                <a:off x="1398" y="1711"/>
                <a:ext cx="0" cy="30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638" name="Rectangle 222"/>
              <p:cNvSpPr>
                <a:spLocks noChangeArrowheads="1"/>
              </p:cNvSpPr>
              <p:nvPr/>
            </p:nvSpPr>
            <p:spPr bwMode="auto">
              <a:xfrm>
                <a:off x="1398" y="1711"/>
                <a:ext cx="5" cy="30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639" name="Line 223"/>
              <p:cNvSpPr>
                <a:spLocks noChangeShapeType="1"/>
              </p:cNvSpPr>
              <p:nvPr/>
            </p:nvSpPr>
            <p:spPr bwMode="auto">
              <a:xfrm>
                <a:off x="1568" y="1711"/>
                <a:ext cx="0" cy="30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640" name="Rectangle 224"/>
              <p:cNvSpPr>
                <a:spLocks noChangeArrowheads="1"/>
              </p:cNvSpPr>
              <p:nvPr/>
            </p:nvSpPr>
            <p:spPr bwMode="auto">
              <a:xfrm>
                <a:off x="1568" y="1711"/>
                <a:ext cx="6" cy="30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641" name="Line 225"/>
              <p:cNvSpPr>
                <a:spLocks noChangeShapeType="1"/>
              </p:cNvSpPr>
              <p:nvPr/>
            </p:nvSpPr>
            <p:spPr bwMode="auto">
              <a:xfrm>
                <a:off x="1739" y="1711"/>
                <a:ext cx="0" cy="30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642" name="Rectangle 226"/>
              <p:cNvSpPr>
                <a:spLocks noChangeArrowheads="1"/>
              </p:cNvSpPr>
              <p:nvPr/>
            </p:nvSpPr>
            <p:spPr bwMode="auto">
              <a:xfrm>
                <a:off x="1739" y="1711"/>
                <a:ext cx="5" cy="30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643" name="Line 227"/>
              <p:cNvSpPr>
                <a:spLocks noChangeShapeType="1"/>
              </p:cNvSpPr>
              <p:nvPr/>
            </p:nvSpPr>
            <p:spPr bwMode="auto">
              <a:xfrm>
                <a:off x="1909" y="1711"/>
                <a:ext cx="0" cy="30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644" name="Rectangle 228"/>
              <p:cNvSpPr>
                <a:spLocks noChangeArrowheads="1"/>
              </p:cNvSpPr>
              <p:nvPr/>
            </p:nvSpPr>
            <p:spPr bwMode="auto">
              <a:xfrm>
                <a:off x="1909" y="1711"/>
                <a:ext cx="6" cy="30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645" name="Line 229"/>
              <p:cNvSpPr>
                <a:spLocks noChangeShapeType="1"/>
              </p:cNvSpPr>
              <p:nvPr/>
            </p:nvSpPr>
            <p:spPr bwMode="auto">
              <a:xfrm>
                <a:off x="2095" y="1711"/>
                <a:ext cx="0" cy="30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646" name="Rectangle 230"/>
              <p:cNvSpPr>
                <a:spLocks noChangeArrowheads="1"/>
              </p:cNvSpPr>
              <p:nvPr/>
            </p:nvSpPr>
            <p:spPr bwMode="auto">
              <a:xfrm>
                <a:off x="2095" y="1711"/>
                <a:ext cx="6" cy="30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647" name="Line 231"/>
              <p:cNvSpPr>
                <a:spLocks noChangeShapeType="1"/>
              </p:cNvSpPr>
              <p:nvPr/>
            </p:nvSpPr>
            <p:spPr bwMode="auto">
              <a:xfrm>
                <a:off x="2266" y="1711"/>
                <a:ext cx="0" cy="30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648" name="Rectangle 232"/>
              <p:cNvSpPr>
                <a:spLocks noChangeArrowheads="1"/>
              </p:cNvSpPr>
              <p:nvPr/>
            </p:nvSpPr>
            <p:spPr bwMode="auto">
              <a:xfrm>
                <a:off x="2266" y="1711"/>
                <a:ext cx="5" cy="30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649" name="Line 233"/>
              <p:cNvSpPr>
                <a:spLocks noChangeShapeType="1"/>
              </p:cNvSpPr>
              <p:nvPr/>
            </p:nvSpPr>
            <p:spPr bwMode="auto">
              <a:xfrm>
                <a:off x="2436" y="1711"/>
                <a:ext cx="0" cy="30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650" name="Rectangle 234"/>
              <p:cNvSpPr>
                <a:spLocks noChangeArrowheads="1"/>
              </p:cNvSpPr>
              <p:nvPr/>
            </p:nvSpPr>
            <p:spPr bwMode="auto">
              <a:xfrm>
                <a:off x="2436" y="1711"/>
                <a:ext cx="6" cy="30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651" name="Line 235"/>
              <p:cNvSpPr>
                <a:spLocks noChangeShapeType="1"/>
              </p:cNvSpPr>
              <p:nvPr/>
            </p:nvSpPr>
            <p:spPr bwMode="auto">
              <a:xfrm>
                <a:off x="2607" y="1711"/>
                <a:ext cx="0" cy="30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652" name="Rectangle 236"/>
              <p:cNvSpPr>
                <a:spLocks noChangeArrowheads="1"/>
              </p:cNvSpPr>
              <p:nvPr/>
            </p:nvSpPr>
            <p:spPr bwMode="auto">
              <a:xfrm>
                <a:off x="2607" y="1711"/>
                <a:ext cx="5" cy="30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653" name="Line 237"/>
              <p:cNvSpPr>
                <a:spLocks noChangeShapeType="1"/>
              </p:cNvSpPr>
              <p:nvPr/>
            </p:nvSpPr>
            <p:spPr bwMode="auto">
              <a:xfrm>
                <a:off x="2777" y="1711"/>
                <a:ext cx="0" cy="30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654" name="Rectangle 238"/>
              <p:cNvSpPr>
                <a:spLocks noChangeArrowheads="1"/>
              </p:cNvSpPr>
              <p:nvPr/>
            </p:nvSpPr>
            <p:spPr bwMode="auto">
              <a:xfrm>
                <a:off x="2777" y="1711"/>
                <a:ext cx="6" cy="30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655" name="Line 239"/>
              <p:cNvSpPr>
                <a:spLocks noChangeShapeType="1"/>
              </p:cNvSpPr>
              <p:nvPr/>
            </p:nvSpPr>
            <p:spPr bwMode="auto">
              <a:xfrm>
                <a:off x="2948" y="1711"/>
                <a:ext cx="0" cy="30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656" name="Rectangle 240"/>
              <p:cNvSpPr>
                <a:spLocks noChangeArrowheads="1"/>
              </p:cNvSpPr>
              <p:nvPr/>
            </p:nvSpPr>
            <p:spPr bwMode="auto">
              <a:xfrm>
                <a:off x="2948" y="1711"/>
                <a:ext cx="5" cy="30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657" name="Line 241"/>
              <p:cNvSpPr>
                <a:spLocks noChangeShapeType="1"/>
              </p:cNvSpPr>
              <p:nvPr/>
            </p:nvSpPr>
            <p:spPr bwMode="auto">
              <a:xfrm>
                <a:off x="3118" y="1711"/>
                <a:ext cx="0" cy="30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658" name="Rectangle 242"/>
              <p:cNvSpPr>
                <a:spLocks noChangeArrowheads="1"/>
              </p:cNvSpPr>
              <p:nvPr/>
            </p:nvSpPr>
            <p:spPr bwMode="auto">
              <a:xfrm>
                <a:off x="3118" y="1711"/>
                <a:ext cx="6" cy="30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659" name="Line 243"/>
              <p:cNvSpPr>
                <a:spLocks noChangeShapeType="1"/>
              </p:cNvSpPr>
              <p:nvPr/>
            </p:nvSpPr>
            <p:spPr bwMode="auto">
              <a:xfrm>
                <a:off x="3289" y="1711"/>
                <a:ext cx="0" cy="30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660" name="Rectangle 244"/>
              <p:cNvSpPr>
                <a:spLocks noChangeArrowheads="1"/>
              </p:cNvSpPr>
              <p:nvPr/>
            </p:nvSpPr>
            <p:spPr bwMode="auto">
              <a:xfrm>
                <a:off x="3289" y="1711"/>
                <a:ext cx="5" cy="30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661" name="Line 245"/>
              <p:cNvSpPr>
                <a:spLocks noChangeShapeType="1"/>
              </p:cNvSpPr>
              <p:nvPr/>
            </p:nvSpPr>
            <p:spPr bwMode="auto">
              <a:xfrm>
                <a:off x="3459" y="1711"/>
                <a:ext cx="0" cy="30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662" name="Rectangle 246"/>
              <p:cNvSpPr>
                <a:spLocks noChangeArrowheads="1"/>
              </p:cNvSpPr>
              <p:nvPr/>
            </p:nvSpPr>
            <p:spPr bwMode="auto">
              <a:xfrm>
                <a:off x="3459" y="1711"/>
                <a:ext cx="6" cy="30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663" name="Line 247"/>
              <p:cNvSpPr>
                <a:spLocks noChangeShapeType="1"/>
              </p:cNvSpPr>
              <p:nvPr/>
            </p:nvSpPr>
            <p:spPr bwMode="auto">
              <a:xfrm>
                <a:off x="3630" y="1711"/>
                <a:ext cx="0" cy="30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664" name="Rectangle 248"/>
              <p:cNvSpPr>
                <a:spLocks noChangeArrowheads="1"/>
              </p:cNvSpPr>
              <p:nvPr/>
            </p:nvSpPr>
            <p:spPr bwMode="auto">
              <a:xfrm>
                <a:off x="3630" y="1711"/>
                <a:ext cx="5" cy="30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665" name="Line 249"/>
              <p:cNvSpPr>
                <a:spLocks noChangeShapeType="1"/>
              </p:cNvSpPr>
              <p:nvPr/>
            </p:nvSpPr>
            <p:spPr bwMode="auto">
              <a:xfrm>
                <a:off x="3800" y="1711"/>
                <a:ext cx="0" cy="30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666" name="Rectangle 250"/>
              <p:cNvSpPr>
                <a:spLocks noChangeArrowheads="1"/>
              </p:cNvSpPr>
              <p:nvPr/>
            </p:nvSpPr>
            <p:spPr bwMode="auto">
              <a:xfrm>
                <a:off x="3800" y="1711"/>
                <a:ext cx="6" cy="30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667" name="Line 251"/>
              <p:cNvSpPr>
                <a:spLocks noChangeShapeType="1"/>
              </p:cNvSpPr>
              <p:nvPr/>
            </p:nvSpPr>
            <p:spPr bwMode="auto">
              <a:xfrm>
                <a:off x="3971" y="1711"/>
                <a:ext cx="0" cy="30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668" name="Rectangle 252"/>
              <p:cNvSpPr>
                <a:spLocks noChangeArrowheads="1"/>
              </p:cNvSpPr>
              <p:nvPr/>
            </p:nvSpPr>
            <p:spPr bwMode="auto">
              <a:xfrm>
                <a:off x="3971" y="1711"/>
                <a:ext cx="5" cy="30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669" name="Line 253"/>
              <p:cNvSpPr>
                <a:spLocks noChangeShapeType="1"/>
              </p:cNvSpPr>
              <p:nvPr/>
            </p:nvSpPr>
            <p:spPr bwMode="auto">
              <a:xfrm>
                <a:off x="4141" y="1711"/>
                <a:ext cx="0" cy="30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670" name="Rectangle 254"/>
              <p:cNvSpPr>
                <a:spLocks noChangeArrowheads="1"/>
              </p:cNvSpPr>
              <p:nvPr/>
            </p:nvSpPr>
            <p:spPr bwMode="auto">
              <a:xfrm>
                <a:off x="4141" y="1711"/>
                <a:ext cx="6" cy="30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671" name="Line 255"/>
              <p:cNvSpPr>
                <a:spLocks noChangeShapeType="1"/>
              </p:cNvSpPr>
              <p:nvPr/>
            </p:nvSpPr>
            <p:spPr bwMode="auto">
              <a:xfrm>
                <a:off x="4312" y="1711"/>
                <a:ext cx="0" cy="30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672" name="Rectangle 256"/>
              <p:cNvSpPr>
                <a:spLocks noChangeArrowheads="1"/>
              </p:cNvSpPr>
              <p:nvPr/>
            </p:nvSpPr>
            <p:spPr bwMode="auto">
              <a:xfrm>
                <a:off x="4312" y="1711"/>
                <a:ext cx="5" cy="30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673" name="Line 257"/>
              <p:cNvSpPr>
                <a:spLocks noChangeShapeType="1"/>
              </p:cNvSpPr>
              <p:nvPr/>
            </p:nvSpPr>
            <p:spPr bwMode="auto">
              <a:xfrm>
                <a:off x="4482" y="1711"/>
                <a:ext cx="0" cy="30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674" name="Rectangle 258"/>
              <p:cNvSpPr>
                <a:spLocks noChangeArrowheads="1"/>
              </p:cNvSpPr>
              <p:nvPr/>
            </p:nvSpPr>
            <p:spPr bwMode="auto">
              <a:xfrm>
                <a:off x="4482" y="1711"/>
                <a:ext cx="6" cy="30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675" name="Line 259"/>
              <p:cNvSpPr>
                <a:spLocks noChangeShapeType="1"/>
              </p:cNvSpPr>
              <p:nvPr/>
            </p:nvSpPr>
            <p:spPr bwMode="auto">
              <a:xfrm>
                <a:off x="4653" y="1711"/>
                <a:ext cx="0" cy="30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676" name="Rectangle 260"/>
              <p:cNvSpPr>
                <a:spLocks noChangeArrowheads="1"/>
              </p:cNvSpPr>
              <p:nvPr/>
            </p:nvSpPr>
            <p:spPr bwMode="auto">
              <a:xfrm>
                <a:off x="4653" y="1711"/>
                <a:ext cx="5" cy="30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677" name="Line 261"/>
              <p:cNvSpPr>
                <a:spLocks noChangeShapeType="1"/>
              </p:cNvSpPr>
              <p:nvPr/>
            </p:nvSpPr>
            <p:spPr bwMode="auto">
              <a:xfrm>
                <a:off x="4823" y="1711"/>
                <a:ext cx="0" cy="30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678" name="Rectangle 262"/>
              <p:cNvSpPr>
                <a:spLocks noChangeArrowheads="1"/>
              </p:cNvSpPr>
              <p:nvPr/>
            </p:nvSpPr>
            <p:spPr bwMode="auto">
              <a:xfrm>
                <a:off x="4823" y="1711"/>
                <a:ext cx="6" cy="30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679" name="Line 263"/>
              <p:cNvSpPr>
                <a:spLocks noChangeShapeType="1"/>
              </p:cNvSpPr>
              <p:nvPr/>
            </p:nvSpPr>
            <p:spPr bwMode="auto">
              <a:xfrm>
                <a:off x="4994" y="1711"/>
                <a:ext cx="0" cy="30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680" name="Rectangle 264"/>
              <p:cNvSpPr>
                <a:spLocks noChangeArrowheads="1"/>
              </p:cNvSpPr>
              <p:nvPr/>
            </p:nvSpPr>
            <p:spPr bwMode="auto">
              <a:xfrm>
                <a:off x="4994" y="1711"/>
                <a:ext cx="5" cy="30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681" name="Line 265"/>
              <p:cNvSpPr>
                <a:spLocks noChangeShapeType="1"/>
              </p:cNvSpPr>
              <p:nvPr/>
            </p:nvSpPr>
            <p:spPr bwMode="auto">
              <a:xfrm>
                <a:off x="5164" y="1711"/>
                <a:ext cx="0" cy="30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682" name="Rectangle 266"/>
              <p:cNvSpPr>
                <a:spLocks noChangeArrowheads="1"/>
              </p:cNvSpPr>
              <p:nvPr/>
            </p:nvSpPr>
            <p:spPr bwMode="auto">
              <a:xfrm>
                <a:off x="5164" y="1711"/>
                <a:ext cx="6" cy="30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683" name="Line 267"/>
              <p:cNvSpPr>
                <a:spLocks noChangeShapeType="1"/>
              </p:cNvSpPr>
              <p:nvPr/>
            </p:nvSpPr>
            <p:spPr bwMode="auto">
              <a:xfrm>
                <a:off x="5299" y="1711"/>
                <a:ext cx="0" cy="30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684" name="Rectangle 268"/>
              <p:cNvSpPr>
                <a:spLocks noChangeArrowheads="1"/>
              </p:cNvSpPr>
              <p:nvPr/>
            </p:nvSpPr>
            <p:spPr bwMode="auto">
              <a:xfrm>
                <a:off x="5299" y="1711"/>
                <a:ext cx="5" cy="30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685" name="Line 269"/>
              <p:cNvSpPr>
                <a:spLocks noChangeShapeType="1"/>
              </p:cNvSpPr>
              <p:nvPr/>
            </p:nvSpPr>
            <p:spPr bwMode="auto">
              <a:xfrm>
                <a:off x="5433" y="1711"/>
                <a:ext cx="0" cy="30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686" name="Rectangle 270"/>
              <p:cNvSpPr>
                <a:spLocks noChangeArrowheads="1"/>
              </p:cNvSpPr>
              <p:nvPr/>
            </p:nvSpPr>
            <p:spPr bwMode="auto">
              <a:xfrm>
                <a:off x="5433" y="1711"/>
                <a:ext cx="5" cy="30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687" name="Rectangle 271"/>
              <p:cNvSpPr>
                <a:spLocks noChangeArrowheads="1"/>
              </p:cNvSpPr>
              <p:nvPr/>
            </p:nvSpPr>
            <p:spPr bwMode="auto">
              <a:xfrm>
                <a:off x="96" y="2344"/>
                <a:ext cx="258" cy="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688" name="Rectangle 272"/>
              <p:cNvSpPr>
                <a:spLocks noChangeArrowheads="1"/>
              </p:cNvSpPr>
              <p:nvPr/>
            </p:nvSpPr>
            <p:spPr bwMode="auto">
              <a:xfrm>
                <a:off x="540" y="1127"/>
                <a:ext cx="11" cy="121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689" name="Line 273"/>
              <p:cNvSpPr>
                <a:spLocks noChangeShapeType="1"/>
              </p:cNvSpPr>
              <p:nvPr/>
            </p:nvSpPr>
            <p:spPr bwMode="auto">
              <a:xfrm>
                <a:off x="716" y="2044"/>
                <a:ext cx="0" cy="3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690" name="Rectangle 274"/>
              <p:cNvSpPr>
                <a:spLocks noChangeArrowheads="1"/>
              </p:cNvSpPr>
              <p:nvPr/>
            </p:nvSpPr>
            <p:spPr bwMode="auto">
              <a:xfrm>
                <a:off x="716" y="2044"/>
                <a:ext cx="5" cy="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691" name="Line 275"/>
              <p:cNvSpPr>
                <a:spLocks noChangeShapeType="1"/>
              </p:cNvSpPr>
              <p:nvPr/>
            </p:nvSpPr>
            <p:spPr bwMode="auto">
              <a:xfrm>
                <a:off x="886" y="2044"/>
                <a:ext cx="0" cy="3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692" name="Rectangle 276"/>
              <p:cNvSpPr>
                <a:spLocks noChangeArrowheads="1"/>
              </p:cNvSpPr>
              <p:nvPr/>
            </p:nvSpPr>
            <p:spPr bwMode="auto">
              <a:xfrm>
                <a:off x="886" y="2044"/>
                <a:ext cx="6" cy="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693" name="Line 277"/>
              <p:cNvSpPr>
                <a:spLocks noChangeShapeType="1"/>
              </p:cNvSpPr>
              <p:nvPr/>
            </p:nvSpPr>
            <p:spPr bwMode="auto">
              <a:xfrm>
                <a:off x="1057" y="2044"/>
                <a:ext cx="0" cy="3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694" name="Rectangle 278"/>
              <p:cNvSpPr>
                <a:spLocks noChangeArrowheads="1"/>
              </p:cNvSpPr>
              <p:nvPr/>
            </p:nvSpPr>
            <p:spPr bwMode="auto">
              <a:xfrm>
                <a:off x="1057" y="2044"/>
                <a:ext cx="5" cy="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695" name="Line 279"/>
              <p:cNvSpPr>
                <a:spLocks noChangeShapeType="1"/>
              </p:cNvSpPr>
              <p:nvPr/>
            </p:nvSpPr>
            <p:spPr bwMode="auto">
              <a:xfrm>
                <a:off x="1227" y="2044"/>
                <a:ext cx="0" cy="3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696" name="Rectangle 280"/>
              <p:cNvSpPr>
                <a:spLocks noChangeArrowheads="1"/>
              </p:cNvSpPr>
              <p:nvPr/>
            </p:nvSpPr>
            <p:spPr bwMode="auto">
              <a:xfrm>
                <a:off x="1227" y="2044"/>
                <a:ext cx="6" cy="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697" name="Line 281"/>
              <p:cNvSpPr>
                <a:spLocks noChangeShapeType="1"/>
              </p:cNvSpPr>
              <p:nvPr/>
            </p:nvSpPr>
            <p:spPr bwMode="auto">
              <a:xfrm>
                <a:off x="1398" y="2044"/>
                <a:ext cx="0" cy="3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698" name="Rectangle 282"/>
              <p:cNvSpPr>
                <a:spLocks noChangeArrowheads="1"/>
              </p:cNvSpPr>
              <p:nvPr/>
            </p:nvSpPr>
            <p:spPr bwMode="auto">
              <a:xfrm>
                <a:off x="1398" y="2044"/>
                <a:ext cx="5" cy="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699" name="Line 283"/>
              <p:cNvSpPr>
                <a:spLocks noChangeShapeType="1"/>
              </p:cNvSpPr>
              <p:nvPr/>
            </p:nvSpPr>
            <p:spPr bwMode="auto">
              <a:xfrm>
                <a:off x="1568" y="2044"/>
                <a:ext cx="0" cy="3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700" name="Rectangle 284"/>
              <p:cNvSpPr>
                <a:spLocks noChangeArrowheads="1"/>
              </p:cNvSpPr>
              <p:nvPr/>
            </p:nvSpPr>
            <p:spPr bwMode="auto">
              <a:xfrm>
                <a:off x="1568" y="2044"/>
                <a:ext cx="6" cy="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701" name="Line 285"/>
              <p:cNvSpPr>
                <a:spLocks noChangeShapeType="1"/>
              </p:cNvSpPr>
              <p:nvPr/>
            </p:nvSpPr>
            <p:spPr bwMode="auto">
              <a:xfrm>
                <a:off x="1739" y="2044"/>
                <a:ext cx="0" cy="3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702" name="Rectangle 286"/>
              <p:cNvSpPr>
                <a:spLocks noChangeArrowheads="1"/>
              </p:cNvSpPr>
              <p:nvPr/>
            </p:nvSpPr>
            <p:spPr bwMode="auto">
              <a:xfrm>
                <a:off x="1739" y="2044"/>
                <a:ext cx="5" cy="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703" name="Line 287"/>
              <p:cNvSpPr>
                <a:spLocks noChangeShapeType="1"/>
              </p:cNvSpPr>
              <p:nvPr/>
            </p:nvSpPr>
            <p:spPr bwMode="auto">
              <a:xfrm>
                <a:off x="1909" y="2044"/>
                <a:ext cx="0" cy="3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704" name="Rectangle 288"/>
              <p:cNvSpPr>
                <a:spLocks noChangeArrowheads="1"/>
              </p:cNvSpPr>
              <p:nvPr/>
            </p:nvSpPr>
            <p:spPr bwMode="auto">
              <a:xfrm>
                <a:off x="1909" y="2044"/>
                <a:ext cx="6" cy="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705" name="Line 289"/>
              <p:cNvSpPr>
                <a:spLocks noChangeShapeType="1"/>
              </p:cNvSpPr>
              <p:nvPr/>
            </p:nvSpPr>
            <p:spPr bwMode="auto">
              <a:xfrm>
                <a:off x="2095" y="2044"/>
                <a:ext cx="0" cy="3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706" name="Rectangle 290"/>
              <p:cNvSpPr>
                <a:spLocks noChangeArrowheads="1"/>
              </p:cNvSpPr>
              <p:nvPr/>
            </p:nvSpPr>
            <p:spPr bwMode="auto">
              <a:xfrm>
                <a:off x="2095" y="2044"/>
                <a:ext cx="6" cy="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707" name="Line 291"/>
              <p:cNvSpPr>
                <a:spLocks noChangeShapeType="1"/>
              </p:cNvSpPr>
              <p:nvPr/>
            </p:nvSpPr>
            <p:spPr bwMode="auto">
              <a:xfrm>
                <a:off x="2266" y="2044"/>
                <a:ext cx="0" cy="3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708" name="Rectangle 292"/>
              <p:cNvSpPr>
                <a:spLocks noChangeArrowheads="1"/>
              </p:cNvSpPr>
              <p:nvPr/>
            </p:nvSpPr>
            <p:spPr bwMode="auto">
              <a:xfrm>
                <a:off x="2266" y="2044"/>
                <a:ext cx="5" cy="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709" name="Line 293"/>
              <p:cNvSpPr>
                <a:spLocks noChangeShapeType="1"/>
              </p:cNvSpPr>
              <p:nvPr/>
            </p:nvSpPr>
            <p:spPr bwMode="auto">
              <a:xfrm>
                <a:off x="2436" y="2044"/>
                <a:ext cx="0" cy="3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710" name="Rectangle 294"/>
              <p:cNvSpPr>
                <a:spLocks noChangeArrowheads="1"/>
              </p:cNvSpPr>
              <p:nvPr/>
            </p:nvSpPr>
            <p:spPr bwMode="auto">
              <a:xfrm>
                <a:off x="2436" y="2044"/>
                <a:ext cx="6" cy="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711" name="Line 295"/>
              <p:cNvSpPr>
                <a:spLocks noChangeShapeType="1"/>
              </p:cNvSpPr>
              <p:nvPr/>
            </p:nvSpPr>
            <p:spPr bwMode="auto">
              <a:xfrm>
                <a:off x="2607" y="2044"/>
                <a:ext cx="0" cy="3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712" name="Rectangle 296"/>
              <p:cNvSpPr>
                <a:spLocks noChangeArrowheads="1"/>
              </p:cNvSpPr>
              <p:nvPr/>
            </p:nvSpPr>
            <p:spPr bwMode="auto">
              <a:xfrm>
                <a:off x="2607" y="2044"/>
                <a:ext cx="5" cy="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713" name="Line 297"/>
              <p:cNvSpPr>
                <a:spLocks noChangeShapeType="1"/>
              </p:cNvSpPr>
              <p:nvPr/>
            </p:nvSpPr>
            <p:spPr bwMode="auto">
              <a:xfrm>
                <a:off x="2777" y="2044"/>
                <a:ext cx="0" cy="3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714" name="Rectangle 298"/>
              <p:cNvSpPr>
                <a:spLocks noChangeArrowheads="1"/>
              </p:cNvSpPr>
              <p:nvPr/>
            </p:nvSpPr>
            <p:spPr bwMode="auto">
              <a:xfrm>
                <a:off x="2777" y="2044"/>
                <a:ext cx="6" cy="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715" name="Line 299"/>
              <p:cNvSpPr>
                <a:spLocks noChangeShapeType="1"/>
              </p:cNvSpPr>
              <p:nvPr/>
            </p:nvSpPr>
            <p:spPr bwMode="auto">
              <a:xfrm>
                <a:off x="2948" y="2044"/>
                <a:ext cx="0" cy="3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716" name="Rectangle 300"/>
              <p:cNvSpPr>
                <a:spLocks noChangeArrowheads="1"/>
              </p:cNvSpPr>
              <p:nvPr/>
            </p:nvSpPr>
            <p:spPr bwMode="auto">
              <a:xfrm>
                <a:off x="2948" y="2044"/>
                <a:ext cx="5" cy="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717" name="Line 301"/>
              <p:cNvSpPr>
                <a:spLocks noChangeShapeType="1"/>
              </p:cNvSpPr>
              <p:nvPr/>
            </p:nvSpPr>
            <p:spPr bwMode="auto">
              <a:xfrm>
                <a:off x="3118" y="2044"/>
                <a:ext cx="0" cy="3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718" name="Rectangle 302"/>
              <p:cNvSpPr>
                <a:spLocks noChangeArrowheads="1"/>
              </p:cNvSpPr>
              <p:nvPr/>
            </p:nvSpPr>
            <p:spPr bwMode="auto">
              <a:xfrm>
                <a:off x="3118" y="2044"/>
                <a:ext cx="6" cy="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719" name="Line 303"/>
              <p:cNvSpPr>
                <a:spLocks noChangeShapeType="1"/>
              </p:cNvSpPr>
              <p:nvPr/>
            </p:nvSpPr>
            <p:spPr bwMode="auto">
              <a:xfrm>
                <a:off x="3289" y="2044"/>
                <a:ext cx="0" cy="3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720" name="Rectangle 304"/>
              <p:cNvSpPr>
                <a:spLocks noChangeArrowheads="1"/>
              </p:cNvSpPr>
              <p:nvPr/>
            </p:nvSpPr>
            <p:spPr bwMode="auto">
              <a:xfrm>
                <a:off x="3289" y="2044"/>
                <a:ext cx="5" cy="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721" name="Line 305"/>
              <p:cNvSpPr>
                <a:spLocks noChangeShapeType="1"/>
              </p:cNvSpPr>
              <p:nvPr/>
            </p:nvSpPr>
            <p:spPr bwMode="auto">
              <a:xfrm>
                <a:off x="3459" y="2044"/>
                <a:ext cx="0" cy="3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722" name="Rectangle 306"/>
              <p:cNvSpPr>
                <a:spLocks noChangeArrowheads="1"/>
              </p:cNvSpPr>
              <p:nvPr/>
            </p:nvSpPr>
            <p:spPr bwMode="auto">
              <a:xfrm>
                <a:off x="3459" y="2044"/>
                <a:ext cx="6" cy="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723" name="Line 307"/>
              <p:cNvSpPr>
                <a:spLocks noChangeShapeType="1"/>
              </p:cNvSpPr>
              <p:nvPr/>
            </p:nvSpPr>
            <p:spPr bwMode="auto">
              <a:xfrm>
                <a:off x="3630" y="2044"/>
                <a:ext cx="0" cy="3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724" name="Rectangle 308"/>
              <p:cNvSpPr>
                <a:spLocks noChangeArrowheads="1"/>
              </p:cNvSpPr>
              <p:nvPr/>
            </p:nvSpPr>
            <p:spPr bwMode="auto">
              <a:xfrm>
                <a:off x="3630" y="2044"/>
                <a:ext cx="5" cy="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725" name="Line 309"/>
              <p:cNvSpPr>
                <a:spLocks noChangeShapeType="1"/>
              </p:cNvSpPr>
              <p:nvPr/>
            </p:nvSpPr>
            <p:spPr bwMode="auto">
              <a:xfrm>
                <a:off x="3800" y="2044"/>
                <a:ext cx="0" cy="3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726" name="Rectangle 310"/>
              <p:cNvSpPr>
                <a:spLocks noChangeArrowheads="1"/>
              </p:cNvSpPr>
              <p:nvPr/>
            </p:nvSpPr>
            <p:spPr bwMode="auto">
              <a:xfrm>
                <a:off x="3800" y="2044"/>
                <a:ext cx="6" cy="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727" name="Line 311"/>
              <p:cNvSpPr>
                <a:spLocks noChangeShapeType="1"/>
              </p:cNvSpPr>
              <p:nvPr/>
            </p:nvSpPr>
            <p:spPr bwMode="auto">
              <a:xfrm>
                <a:off x="3971" y="2044"/>
                <a:ext cx="0" cy="3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728" name="Rectangle 312"/>
              <p:cNvSpPr>
                <a:spLocks noChangeArrowheads="1"/>
              </p:cNvSpPr>
              <p:nvPr/>
            </p:nvSpPr>
            <p:spPr bwMode="auto">
              <a:xfrm>
                <a:off x="3971" y="2044"/>
                <a:ext cx="5" cy="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729" name="Line 313"/>
              <p:cNvSpPr>
                <a:spLocks noChangeShapeType="1"/>
              </p:cNvSpPr>
              <p:nvPr/>
            </p:nvSpPr>
            <p:spPr bwMode="auto">
              <a:xfrm>
                <a:off x="4141" y="2044"/>
                <a:ext cx="0" cy="3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730" name="Rectangle 314"/>
              <p:cNvSpPr>
                <a:spLocks noChangeArrowheads="1"/>
              </p:cNvSpPr>
              <p:nvPr/>
            </p:nvSpPr>
            <p:spPr bwMode="auto">
              <a:xfrm>
                <a:off x="4141" y="2044"/>
                <a:ext cx="6" cy="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731" name="Line 315"/>
              <p:cNvSpPr>
                <a:spLocks noChangeShapeType="1"/>
              </p:cNvSpPr>
              <p:nvPr/>
            </p:nvSpPr>
            <p:spPr bwMode="auto">
              <a:xfrm>
                <a:off x="4312" y="2044"/>
                <a:ext cx="0" cy="3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732" name="Rectangle 316"/>
              <p:cNvSpPr>
                <a:spLocks noChangeArrowheads="1"/>
              </p:cNvSpPr>
              <p:nvPr/>
            </p:nvSpPr>
            <p:spPr bwMode="auto">
              <a:xfrm>
                <a:off x="4312" y="2044"/>
                <a:ext cx="5" cy="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733" name="Line 317"/>
              <p:cNvSpPr>
                <a:spLocks noChangeShapeType="1"/>
              </p:cNvSpPr>
              <p:nvPr/>
            </p:nvSpPr>
            <p:spPr bwMode="auto">
              <a:xfrm>
                <a:off x="4482" y="2044"/>
                <a:ext cx="0" cy="3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734" name="Rectangle 318"/>
              <p:cNvSpPr>
                <a:spLocks noChangeArrowheads="1"/>
              </p:cNvSpPr>
              <p:nvPr/>
            </p:nvSpPr>
            <p:spPr bwMode="auto">
              <a:xfrm>
                <a:off x="4482" y="2044"/>
                <a:ext cx="6" cy="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735" name="Line 319"/>
              <p:cNvSpPr>
                <a:spLocks noChangeShapeType="1"/>
              </p:cNvSpPr>
              <p:nvPr/>
            </p:nvSpPr>
            <p:spPr bwMode="auto">
              <a:xfrm>
                <a:off x="4653" y="2044"/>
                <a:ext cx="0" cy="3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736" name="Rectangle 320"/>
              <p:cNvSpPr>
                <a:spLocks noChangeArrowheads="1"/>
              </p:cNvSpPr>
              <p:nvPr/>
            </p:nvSpPr>
            <p:spPr bwMode="auto">
              <a:xfrm>
                <a:off x="4653" y="2044"/>
                <a:ext cx="5" cy="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737" name="Line 321"/>
              <p:cNvSpPr>
                <a:spLocks noChangeShapeType="1"/>
              </p:cNvSpPr>
              <p:nvPr/>
            </p:nvSpPr>
            <p:spPr bwMode="auto">
              <a:xfrm>
                <a:off x="4823" y="2044"/>
                <a:ext cx="0" cy="3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738" name="Rectangle 322"/>
              <p:cNvSpPr>
                <a:spLocks noChangeArrowheads="1"/>
              </p:cNvSpPr>
              <p:nvPr/>
            </p:nvSpPr>
            <p:spPr bwMode="auto">
              <a:xfrm>
                <a:off x="4823" y="2044"/>
                <a:ext cx="6" cy="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739" name="Line 323"/>
              <p:cNvSpPr>
                <a:spLocks noChangeShapeType="1"/>
              </p:cNvSpPr>
              <p:nvPr/>
            </p:nvSpPr>
            <p:spPr bwMode="auto">
              <a:xfrm>
                <a:off x="4994" y="2044"/>
                <a:ext cx="0" cy="3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740" name="Rectangle 324"/>
              <p:cNvSpPr>
                <a:spLocks noChangeArrowheads="1"/>
              </p:cNvSpPr>
              <p:nvPr/>
            </p:nvSpPr>
            <p:spPr bwMode="auto">
              <a:xfrm>
                <a:off x="4994" y="2044"/>
                <a:ext cx="5" cy="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741" name="Line 325"/>
              <p:cNvSpPr>
                <a:spLocks noChangeShapeType="1"/>
              </p:cNvSpPr>
              <p:nvPr/>
            </p:nvSpPr>
            <p:spPr bwMode="auto">
              <a:xfrm>
                <a:off x="5164" y="2044"/>
                <a:ext cx="0" cy="3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742" name="Rectangle 326"/>
              <p:cNvSpPr>
                <a:spLocks noChangeArrowheads="1"/>
              </p:cNvSpPr>
              <p:nvPr/>
            </p:nvSpPr>
            <p:spPr bwMode="auto">
              <a:xfrm>
                <a:off x="5164" y="2044"/>
                <a:ext cx="6" cy="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743" name="Line 327"/>
              <p:cNvSpPr>
                <a:spLocks noChangeShapeType="1"/>
              </p:cNvSpPr>
              <p:nvPr/>
            </p:nvSpPr>
            <p:spPr bwMode="auto">
              <a:xfrm>
                <a:off x="5299" y="2044"/>
                <a:ext cx="0" cy="3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744" name="Rectangle 328"/>
              <p:cNvSpPr>
                <a:spLocks noChangeArrowheads="1"/>
              </p:cNvSpPr>
              <p:nvPr/>
            </p:nvSpPr>
            <p:spPr bwMode="auto">
              <a:xfrm>
                <a:off x="5299" y="2044"/>
                <a:ext cx="5" cy="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745" name="Line 329"/>
              <p:cNvSpPr>
                <a:spLocks noChangeShapeType="1"/>
              </p:cNvSpPr>
              <p:nvPr/>
            </p:nvSpPr>
            <p:spPr bwMode="auto">
              <a:xfrm>
                <a:off x="5433" y="2044"/>
                <a:ext cx="0" cy="3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746" name="Rectangle 330"/>
              <p:cNvSpPr>
                <a:spLocks noChangeArrowheads="1"/>
              </p:cNvSpPr>
              <p:nvPr/>
            </p:nvSpPr>
            <p:spPr bwMode="auto">
              <a:xfrm>
                <a:off x="5433" y="2044"/>
                <a:ext cx="5" cy="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747" name="Rectangle 331"/>
              <p:cNvSpPr>
                <a:spLocks noChangeArrowheads="1"/>
              </p:cNvSpPr>
              <p:nvPr/>
            </p:nvSpPr>
            <p:spPr bwMode="auto">
              <a:xfrm>
                <a:off x="5604" y="1144"/>
                <a:ext cx="10" cy="12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748" name="Rectangle 332"/>
              <p:cNvSpPr>
                <a:spLocks noChangeArrowheads="1"/>
              </p:cNvSpPr>
              <p:nvPr/>
            </p:nvSpPr>
            <p:spPr bwMode="auto">
              <a:xfrm>
                <a:off x="96" y="2669"/>
                <a:ext cx="258" cy="2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749" name="Line 333"/>
              <p:cNvSpPr>
                <a:spLocks noChangeShapeType="1"/>
              </p:cNvSpPr>
              <p:nvPr/>
            </p:nvSpPr>
            <p:spPr bwMode="auto">
              <a:xfrm>
                <a:off x="716" y="2369"/>
                <a:ext cx="0" cy="3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750" name="Rectangle 334"/>
              <p:cNvSpPr>
                <a:spLocks noChangeArrowheads="1"/>
              </p:cNvSpPr>
              <p:nvPr/>
            </p:nvSpPr>
            <p:spPr bwMode="auto">
              <a:xfrm>
                <a:off x="716" y="2369"/>
                <a:ext cx="5" cy="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751" name="Line 335"/>
              <p:cNvSpPr>
                <a:spLocks noChangeShapeType="1"/>
              </p:cNvSpPr>
              <p:nvPr/>
            </p:nvSpPr>
            <p:spPr bwMode="auto">
              <a:xfrm>
                <a:off x="886" y="2369"/>
                <a:ext cx="0" cy="3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752" name="Rectangle 336"/>
              <p:cNvSpPr>
                <a:spLocks noChangeArrowheads="1"/>
              </p:cNvSpPr>
              <p:nvPr/>
            </p:nvSpPr>
            <p:spPr bwMode="auto">
              <a:xfrm>
                <a:off x="886" y="2369"/>
                <a:ext cx="6" cy="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753" name="Line 337"/>
              <p:cNvSpPr>
                <a:spLocks noChangeShapeType="1"/>
              </p:cNvSpPr>
              <p:nvPr/>
            </p:nvSpPr>
            <p:spPr bwMode="auto">
              <a:xfrm>
                <a:off x="1057" y="2369"/>
                <a:ext cx="0" cy="3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754" name="Rectangle 338"/>
              <p:cNvSpPr>
                <a:spLocks noChangeArrowheads="1"/>
              </p:cNvSpPr>
              <p:nvPr/>
            </p:nvSpPr>
            <p:spPr bwMode="auto">
              <a:xfrm>
                <a:off x="1057" y="2369"/>
                <a:ext cx="5" cy="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755" name="Line 339"/>
              <p:cNvSpPr>
                <a:spLocks noChangeShapeType="1"/>
              </p:cNvSpPr>
              <p:nvPr/>
            </p:nvSpPr>
            <p:spPr bwMode="auto">
              <a:xfrm>
                <a:off x="1227" y="2369"/>
                <a:ext cx="0" cy="3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756" name="Rectangle 340"/>
              <p:cNvSpPr>
                <a:spLocks noChangeArrowheads="1"/>
              </p:cNvSpPr>
              <p:nvPr/>
            </p:nvSpPr>
            <p:spPr bwMode="auto">
              <a:xfrm>
                <a:off x="1227" y="2369"/>
                <a:ext cx="6" cy="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757" name="Line 341"/>
              <p:cNvSpPr>
                <a:spLocks noChangeShapeType="1"/>
              </p:cNvSpPr>
              <p:nvPr/>
            </p:nvSpPr>
            <p:spPr bwMode="auto">
              <a:xfrm>
                <a:off x="1398" y="2369"/>
                <a:ext cx="0" cy="3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758" name="Rectangle 342"/>
              <p:cNvSpPr>
                <a:spLocks noChangeArrowheads="1"/>
              </p:cNvSpPr>
              <p:nvPr/>
            </p:nvSpPr>
            <p:spPr bwMode="auto">
              <a:xfrm>
                <a:off x="1398" y="2369"/>
                <a:ext cx="5" cy="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759" name="Line 343"/>
              <p:cNvSpPr>
                <a:spLocks noChangeShapeType="1"/>
              </p:cNvSpPr>
              <p:nvPr/>
            </p:nvSpPr>
            <p:spPr bwMode="auto">
              <a:xfrm>
                <a:off x="1568" y="2369"/>
                <a:ext cx="0" cy="3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760" name="Rectangle 344"/>
              <p:cNvSpPr>
                <a:spLocks noChangeArrowheads="1"/>
              </p:cNvSpPr>
              <p:nvPr/>
            </p:nvSpPr>
            <p:spPr bwMode="auto">
              <a:xfrm>
                <a:off x="1568" y="2369"/>
                <a:ext cx="6" cy="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761" name="Line 345"/>
              <p:cNvSpPr>
                <a:spLocks noChangeShapeType="1"/>
              </p:cNvSpPr>
              <p:nvPr/>
            </p:nvSpPr>
            <p:spPr bwMode="auto">
              <a:xfrm>
                <a:off x="1739" y="2369"/>
                <a:ext cx="0" cy="3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762" name="Rectangle 346"/>
              <p:cNvSpPr>
                <a:spLocks noChangeArrowheads="1"/>
              </p:cNvSpPr>
              <p:nvPr/>
            </p:nvSpPr>
            <p:spPr bwMode="auto">
              <a:xfrm>
                <a:off x="1739" y="2369"/>
                <a:ext cx="5" cy="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763" name="Line 347"/>
              <p:cNvSpPr>
                <a:spLocks noChangeShapeType="1"/>
              </p:cNvSpPr>
              <p:nvPr/>
            </p:nvSpPr>
            <p:spPr bwMode="auto">
              <a:xfrm>
                <a:off x="1909" y="2369"/>
                <a:ext cx="0" cy="3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764" name="Rectangle 348"/>
              <p:cNvSpPr>
                <a:spLocks noChangeArrowheads="1"/>
              </p:cNvSpPr>
              <p:nvPr/>
            </p:nvSpPr>
            <p:spPr bwMode="auto">
              <a:xfrm>
                <a:off x="1909" y="2369"/>
                <a:ext cx="6" cy="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765" name="Line 349"/>
              <p:cNvSpPr>
                <a:spLocks noChangeShapeType="1"/>
              </p:cNvSpPr>
              <p:nvPr/>
            </p:nvSpPr>
            <p:spPr bwMode="auto">
              <a:xfrm>
                <a:off x="2095" y="2369"/>
                <a:ext cx="0" cy="3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766" name="Rectangle 350"/>
              <p:cNvSpPr>
                <a:spLocks noChangeArrowheads="1"/>
              </p:cNvSpPr>
              <p:nvPr/>
            </p:nvSpPr>
            <p:spPr bwMode="auto">
              <a:xfrm>
                <a:off x="2095" y="2369"/>
                <a:ext cx="6" cy="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767" name="Line 351"/>
              <p:cNvSpPr>
                <a:spLocks noChangeShapeType="1"/>
              </p:cNvSpPr>
              <p:nvPr/>
            </p:nvSpPr>
            <p:spPr bwMode="auto">
              <a:xfrm>
                <a:off x="2266" y="2369"/>
                <a:ext cx="0" cy="3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768" name="Rectangle 352"/>
              <p:cNvSpPr>
                <a:spLocks noChangeArrowheads="1"/>
              </p:cNvSpPr>
              <p:nvPr/>
            </p:nvSpPr>
            <p:spPr bwMode="auto">
              <a:xfrm>
                <a:off x="2266" y="2369"/>
                <a:ext cx="5" cy="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769" name="Line 353"/>
              <p:cNvSpPr>
                <a:spLocks noChangeShapeType="1"/>
              </p:cNvSpPr>
              <p:nvPr/>
            </p:nvSpPr>
            <p:spPr bwMode="auto">
              <a:xfrm>
                <a:off x="2436" y="2369"/>
                <a:ext cx="0" cy="3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770" name="Rectangle 354"/>
              <p:cNvSpPr>
                <a:spLocks noChangeArrowheads="1"/>
              </p:cNvSpPr>
              <p:nvPr/>
            </p:nvSpPr>
            <p:spPr bwMode="auto">
              <a:xfrm>
                <a:off x="2436" y="2369"/>
                <a:ext cx="6" cy="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771" name="Line 355"/>
              <p:cNvSpPr>
                <a:spLocks noChangeShapeType="1"/>
              </p:cNvSpPr>
              <p:nvPr/>
            </p:nvSpPr>
            <p:spPr bwMode="auto">
              <a:xfrm>
                <a:off x="2607" y="2369"/>
                <a:ext cx="0" cy="3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772" name="Rectangle 356"/>
              <p:cNvSpPr>
                <a:spLocks noChangeArrowheads="1"/>
              </p:cNvSpPr>
              <p:nvPr/>
            </p:nvSpPr>
            <p:spPr bwMode="auto">
              <a:xfrm>
                <a:off x="2607" y="2369"/>
                <a:ext cx="5" cy="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773" name="Line 357"/>
              <p:cNvSpPr>
                <a:spLocks noChangeShapeType="1"/>
              </p:cNvSpPr>
              <p:nvPr/>
            </p:nvSpPr>
            <p:spPr bwMode="auto">
              <a:xfrm>
                <a:off x="2777" y="2369"/>
                <a:ext cx="0" cy="3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774" name="Rectangle 358"/>
              <p:cNvSpPr>
                <a:spLocks noChangeArrowheads="1"/>
              </p:cNvSpPr>
              <p:nvPr/>
            </p:nvSpPr>
            <p:spPr bwMode="auto">
              <a:xfrm>
                <a:off x="2777" y="2369"/>
                <a:ext cx="6" cy="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775" name="Line 359"/>
              <p:cNvSpPr>
                <a:spLocks noChangeShapeType="1"/>
              </p:cNvSpPr>
              <p:nvPr/>
            </p:nvSpPr>
            <p:spPr bwMode="auto">
              <a:xfrm>
                <a:off x="2948" y="2369"/>
                <a:ext cx="0" cy="3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776" name="Rectangle 360"/>
              <p:cNvSpPr>
                <a:spLocks noChangeArrowheads="1"/>
              </p:cNvSpPr>
              <p:nvPr/>
            </p:nvSpPr>
            <p:spPr bwMode="auto">
              <a:xfrm>
                <a:off x="2948" y="2369"/>
                <a:ext cx="5" cy="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777" name="Line 361"/>
              <p:cNvSpPr>
                <a:spLocks noChangeShapeType="1"/>
              </p:cNvSpPr>
              <p:nvPr/>
            </p:nvSpPr>
            <p:spPr bwMode="auto">
              <a:xfrm>
                <a:off x="3118" y="2369"/>
                <a:ext cx="0" cy="3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778" name="Rectangle 362"/>
              <p:cNvSpPr>
                <a:spLocks noChangeArrowheads="1"/>
              </p:cNvSpPr>
              <p:nvPr/>
            </p:nvSpPr>
            <p:spPr bwMode="auto">
              <a:xfrm>
                <a:off x="3118" y="2369"/>
                <a:ext cx="6" cy="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779" name="Line 363"/>
              <p:cNvSpPr>
                <a:spLocks noChangeShapeType="1"/>
              </p:cNvSpPr>
              <p:nvPr/>
            </p:nvSpPr>
            <p:spPr bwMode="auto">
              <a:xfrm>
                <a:off x="3289" y="2369"/>
                <a:ext cx="0" cy="3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780" name="Rectangle 364"/>
              <p:cNvSpPr>
                <a:spLocks noChangeArrowheads="1"/>
              </p:cNvSpPr>
              <p:nvPr/>
            </p:nvSpPr>
            <p:spPr bwMode="auto">
              <a:xfrm>
                <a:off x="3289" y="2369"/>
                <a:ext cx="5" cy="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781" name="Line 365"/>
              <p:cNvSpPr>
                <a:spLocks noChangeShapeType="1"/>
              </p:cNvSpPr>
              <p:nvPr/>
            </p:nvSpPr>
            <p:spPr bwMode="auto">
              <a:xfrm>
                <a:off x="3459" y="2369"/>
                <a:ext cx="0" cy="3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782" name="Rectangle 366"/>
              <p:cNvSpPr>
                <a:spLocks noChangeArrowheads="1"/>
              </p:cNvSpPr>
              <p:nvPr/>
            </p:nvSpPr>
            <p:spPr bwMode="auto">
              <a:xfrm>
                <a:off x="3459" y="2369"/>
                <a:ext cx="6" cy="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783" name="Line 367"/>
              <p:cNvSpPr>
                <a:spLocks noChangeShapeType="1"/>
              </p:cNvSpPr>
              <p:nvPr/>
            </p:nvSpPr>
            <p:spPr bwMode="auto">
              <a:xfrm>
                <a:off x="3630" y="2369"/>
                <a:ext cx="0" cy="3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784" name="Rectangle 368"/>
              <p:cNvSpPr>
                <a:spLocks noChangeArrowheads="1"/>
              </p:cNvSpPr>
              <p:nvPr/>
            </p:nvSpPr>
            <p:spPr bwMode="auto">
              <a:xfrm>
                <a:off x="3630" y="2369"/>
                <a:ext cx="5" cy="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785" name="Line 369"/>
              <p:cNvSpPr>
                <a:spLocks noChangeShapeType="1"/>
              </p:cNvSpPr>
              <p:nvPr/>
            </p:nvSpPr>
            <p:spPr bwMode="auto">
              <a:xfrm>
                <a:off x="3800" y="2369"/>
                <a:ext cx="0" cy="3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786" name="Rectangle 370"/>
              <p:cNvSpPr>
                <a:spLocks noChangeArrowheads="1"/>
              </p:cNvSpPr>
              <p:nvPr/>
            </p:nvSpPr>
            <p:spPr bwMode="auto">
              <a:xfrm>
                <a:off x="3800" y="2369"/>
                <a:ext cx="6" cy="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787" name="Line 371"/>
              <p:cNvSpPr>
                <a:spLocks noChangeShapeType="1"/>
              </p:cNvSpPr>
              <p:nvPr/>
            </p:nvSpPr>
            <p:spPr bwMode="auto">
              <a:xfrm>
                <a:off x="3971" y="2369"/>
                <a:ext cx="0" cy="3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788" name="Rectangle 372"/>
              <p:cNvSpPr>
                <a:spLocks noChangeArrowheads="1"/>
              </p:cNvSpPr>
              <p:nvPr/>
            </p:nvSpPr>
            <p:spPr bwMode="auto">
              <a:xfrm>
                <a:off x="3971" y="2369"/>
                <a:ext cx="5" cy="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789" name="Line 373"/>
              <p:cNvSpPr>
                <a:spLocks noChangeShapeType="1"/>
              </p:cNvSpPr>
              <p:nvPr/>
            </p:nvSpPr>
            <p:spPr bwMode="auto">
              <a:xfrm>
                <a:off x="4141" y="2369"/>
                <a:ext cx="0" cy="3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790" name="Rectangle 374"/>
              <p:cNvSpPr>
                <a:spLocks noChangeArrowheads="1"/>
              </p:cNvSpPr>
              <p:nvPr/>
            </p:nvSpPr>
            <p:spPr bwMode="auto">
              <a:xfrm>
                <a:off x="4141" y="2369"/>
                <a:ext cx="6" cy="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791" name="Line 375"/>
              <p:cNvSpPr>
                <a:spLocks noChangeShapeType="1"/>
              </p:cNvSpPr>
              <p:nvPr/>
            </p:nvSpPr>
            <p:spPr bwMode="auto">
              <a:xfrm>
                <a:off x="4312" y="2369"/>
                <a:ext cx="0" cy="3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792" name="Rectangle 376"/>
              <p:cNvSpPr>
                <a:spLocks noChangeArrowheads="1"/>
              </p:cNvSpPr>
              <p:nvPr/>
            </p:nvSpPr>
            <p:spPr bwMode="auto">
              <a:xfrm>
                <a:off x="4312" y="2369"/>
                <a:ext cx="5" cy="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793" name="Line 377"/>
              <p:cNvSpPr>
                <a:spLocks noChangeShapeType="1"/>
              </p:cNvSpPr>
              <p:nvPr/>
            </p:nvSpPr>
            <p:spPr bwMode="auto">
              <a:xfrm>
                <a:off x="4482" y="2369"/>
                <a:ext cx="0" cy="3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794" name="Rectangle 378"/>
              <p:cNvSpPr>
                <a:spLocks noChangeArrowheads="1"/>
              </p:cNvSpPr>
              <p:nvPr/>
            </p:nvSpPr>
            <p:spPr bwMode="auto">
              <a:xfrm>
                <a:off x="4482" y="2369"/>
                <a:ext cx="6" cy="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795" name="Line 379"/>
              <p:cNvSpPr>
                <a:spLocks noChangeShapeType="1"/>
              </p:cNvSpPr>
              <p:nvPr/>
            </p:nvSpPr>
            <p:spPr bwMode="auto">
              <a:xfrm>
                <a:off x="4653" y="2369"/>
                <a:ext cx="0" cy="3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796" name="Rectangle 380"/>
              <p:cNvSpPr>
                <a:spLocks noChangeArrowheads="1"/>
              </p:cNvSpPr>
              <p:nvPr/>
            </p:nvSpPr>
            <p:spPr bwMode="auto">
              <a:xfrm>
                <a:off x="4653" y="2369"/>
                <a:ext cx="5" cy="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797" name="Line 381"/>
              <p:cNvSpPr>
                <a:spLocks noChangeShapeType="1"/>
              </p:cNvSpPr>
              <p:nvPr/>
            </p:nvSpPr>
            <p:spPr bwMode="auto">
              <a:xfrm>
                <a:off x="4823" y="2369"/>
                <a:ext cx="0" cy="3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798" name="Rectangle 382"/>
              <p:cNvSpPr>
                <a:spLocks noChangeArrowheads="1"/>
              </p:cNvSpPr>
              <p:nvPr/>
            </p:nvSpPr>
            <p:spPr bwMode="auto">
              <a:xfrm>
                <a:off x="4823" y="2369"/>
                <a:ext cx="6" cy="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799" name="Line 383"/>
              <p:cNvSpPr>
                <a:spLocks noChangeShapeType="1"/>
              </p:cNvSpPr>
              <p:nvPr/>
            </p:nvSpPr>
            <p:spPr bwMode="auto">
              <a:xfrm>
                <a:off x="4994" y="2369"/>
                <a:ext cx="0" cy="3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800" name="Rectangle 384"/>
              <p:cNvSpPr>
                <a:spLocks noChangeArrowheads="1"/>
              </p:cNvSpPr>
              <p:nvPr/>
            </p:nvSpPr>
            <p:spPr bwMode="auto">
              <a:xfrm>
                <a:off x="4994" y="2369"/>
                <a:ext cx="5" cy="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801" name="Line 385"/>
              <p:cNvSpPr>
                <a:spLocks noChangeShapeType="1"/>
              </p:cNvSpPr>
              <p:nvPr/>
            </p:nvSpPr>
            <p:spPr bwMode="auto">
              <a:xfrm>
                <a:off x="5164" y="2369"/>
                <a:ext cx="0" cy="3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802" name="Rectangle 386"/>
              <p:cNvSpPr>
                <a:spLocks noChangeArrowheads="1"/>
              </p:cNvSpPr>
              <p:nvPr/>
            </p:nvSpPr>
            <p:spPr bwMode="auto">
              <a:xfrm>
                <a:off x="5164" y="2369"/>
                <a:ext cx="6" cy="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803" name="Line 387"/>
              <p:cNvSpPr>
                <a:spLocks noChangeShapeType="1"/>
              </p:cNvSpPr>
              <p:nvPr/>
            </p:nvSpPr>
            <p:spPr bwMode="auto">
              <a:xfrm>
                <a:off x="5299" y="2369"/>
                <a:ext cx="0" cy="3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804" name="Rectangle 388"/>
              <p:cNvSpPr>
                <a:spLocks noChangeArrowheads="1"/>
              </p:cNvSpPr>
              <p:nvPr/>
            </p:nvSpPr>
            <p:spPr bwMode="auto">
              <a:xfrm>
                <a:off x="5299" y="2369"/>
                <a:ext cx="5" cy="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805" name="Line 389"/>
              <p:cNvSpPr>
                <a:spLocks noChangeShapeType="1"/>
              </p:cNvSpPr>
              <p:nvPr/>
            </p:nvSpPr>
            <p:spPr bwMode="auto">
              <a:xfrm>
                <a:off x="5433" y="2369"/>
                <a:ext cx="0" cy="3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806" name="Rectangle 390"/>
              <p:cNvSpPr>
                <a:spLocks noChangeArrowheads="1"/>
              </p:cNvSpPr>
              <p:nvPr/>
            </p:nvSpPr>
            <p:spPr bwMode="auto">
              <a:xfrm>
                <a:off x="5433" y="2369"/>
                <a:ext cx="5" cy="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807" name="Rectangle 391"/>
              <p:cNvSpPr>
                <a:spLocks noChangeArrowheads="1"/>
              </p:cNvSpPr>
              <p:nvPr/>
            </p:nvSpPr>
            <p:spPr bwMode="auto">
              <a:xfrm>
                <a:off x="96" y="2993"/>
                <a:ext cx="258" cy="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808" name="Line 392"/>
              <p:cNvSpPr>
                <a:spLocks noChangeShapeType="1"/>
              </p:cNvSpPr>
              <p:nvPr/>
            </p:nvSpPr>
            <p:spPr bwMode="auto">
              <a:xfrm>
                <a:off x="716" y="2693"/>
                <a:ext cx="0" cy="3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809" name="Rectangle 393"/>
              <p:cNvSpPr>
                <a:spLocks noChangeArrowheads="1"/>
              </p:cNvSpPr>
              <p:nvPr/>
            </p:nvSpPr>
            <p:spPr bwMode="auto">
              <a:xfrm>
                <a:off x="716" y="2693"/>
                <a:ext cx="5" cy="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810" name="Line 394"/>
              <p:cNvSpPr>
                <a:spLocks noChangeShapeType="1"/>
              </p:cNvSpPr>
              <p:nvPr/>
            </p:nvSpPr>
            <p:spPr bwMode="auto">
              <a:xfrm>
                <a:off x="886" y="2693"/>
                <a:ext cx="0" cy="3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811" name="Rectangle 395"/>
              <p:cNvSpPr>
                <a:spLocks noChangeArrowheads="1"/>
              </p:cNvSpPr>
              <p:nvPr/>
            </p:nvSpPr>
            <p:spPr bwMode="auto">
              <a:xfrm>
                <a:off x="886" y="2693"/>
                <a:ext cx="6" cy="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812" name="Line 396"/>
              <p:cNvSpPr>
                <a:spLocks noChangeShapeType="1"/>
              </p:cNvSpPr>
              <p:nvPr/>
            </p:nvSpPr>
            <p:spPr bwMode="auto">
              <a:xfrm>
                <a:off x="1057" y="2693"/>
                <a:ext cx="0" cy="3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813" name="Rectangle 397"/>
              <p:cNvSpPr>
                <a:spLocks noChangeArrowheads="1"/>
              </p:cNvSpPr>
              <p:nvPr/>
            </p:nvSpPr>
            <p:spPr bwMode="auto">
              <a:xfrm>
                <a:off x="1057" y="2693"/>
                <a:ext cx="5" cy="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814" name="Line 398"/>
              <p:cNvSpPr>
                <a:spLocks noChangeShapeType="1"/>
              </p:cNvSpPr>
              <p:nvPr/>
            </p:nvSpPr>
            <p:spPr bwMode="auto">
              <a:xfrm>
                <a:off x="1227" y="2693"/>
                <a:ext cx="0" cy="3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815" name="Rectangle 399"/>
              <p:cNvSpPr>
                <a:spLocks noChangeArrowheads="1"/>
              </p:cNvSpPr>
              <p:nvPr/>
            </p:nvSpPr>
            <p:spPr bwMode="auto">
              <a:xfrm>
                <a:off x="1227" y="2693"/>
                <a:ext cx="6" cy="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816" name="Line 400"/>
              <p:cNvSpPr>
                <a:spLocks noChangeShapeType="1"/>
              </p:cNvSpPr>
              <p:nvPr/>
            </p:nvSpPr>
            <p:spPr bwMode="auto">
              <a:xfrm>
                <a:off x="1398" y="2693"/>
                <a:ext cx="0" cy="3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817" name="Rectangle 401"/>
              <p:cNvSpPr>
                <a:spLocks noChangeArrowheads="1"/>
              </p:cNvSpPr>
              <p:nvPr/>
            </p:nvSpPr>
            <p:spPr bwMode="auto">
              <a:xfrm>
                <a:off x="1398" y="2693"/>
                <a:ext cx="5" cy="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818" name="Line 402"/>
              <p:cNvSpPr>
                <a:spLocks noChangeShapeType="1"/>
              </p:cNvSpPr>
              <p:nvPr/>
            </p:nvSpPr>
            <p:spPr bwMode="auto">
              <a:xfrm>
                <a:off x="1568" y="2693"/>
                <a:ext cx="0" cy="3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819" name="Rectangle 403"/>
              <p:cNvSpPr>
                <a:spLocks noChangeArrowheads="1"/>
              </p:cNvSpPr>
              <p:nvPr/>
            </p:nvSpPr>
            <p:spPr bwMode="auto">
              <a:xfrm>
                <a:off x="1568" y="2693"/>
                <a:ext cx="6" cy="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820" name="Line 404"/>
              <p:cNvSpPr>
                <a:spLocks noChangeShapeType="1"/>
              </p:cNvSpPr>
              <p:nvPr/>
            </p:nvSpPr>
            <p:spPr bwMode="auto">
              <a:xfrm>
                <a:off x="1739" y="2693"/>
                <a:ext cx="0" cy="3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821" name="Rectangle 405"/>
              <p:cNvSpPr>
                <a:spLocks noChangeArrowheads="1"/>
              </p:cNvSpPr>
              <p:nvPr/>
            </p:nvSpPr>
            <p:spPr bwMode="auto">
              <a:xfrm>
                <a:off x="1739" y="2693"/>
                <a:ext cx="5" cy="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  <p:grpSp>
          <p:nvGrpSpPr>
            <p:cNvPr id="9" name="Group 607"/>
            <p:cNvGrpSpPr>
              <a:grpSpLocks/>
            </p:cNvGrpSpPr>
            <p:nvPr/>
          </p:nvGrpSpPr>
          <p:grpSpPr bwMode="auto">
            <a:xfrm>
              <a:off x="96" y="2369"/>
              <a:ext cx="5518" cy="1841"/>
              <a:chOff x="96" y="2369"/>
              <a:chExt cx="5518" cy="1841"/>
            </a:xfrm>
          </p:grpSpPr>
          <p:sp>
            <p:nvSpPr>
              <p:cNvPr id="6422" name="Line 407"/>
              <p:cNvSpPr>
                <a:spLocks noChangeShapeType="1"/>
              </p:cNvSpPr>
              <p:nvPr/>
            </p:nvSpPr>
            <p:spPr bwMode="auto">
              <a:xfrm>
                <a:off x="1909" y="2693"/>
                <a:ext cx="0" cy="3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423" name="Rectangle 408"/>
              <p:cNvSpPr>
                <a:spLocks noChangeArrowheads="1"/>
              </p:cNvSpPr>
              <p:nvPr/>
            </p:nvSpPr>
            <p:spPr bwMode="auto">
              <a:xfrm>
                <a:off x="1909" y="2693"/>
                <a:ext cx="6" cy="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424" name="Line 409"/>
              <p:cNvSpPr>
                <a:spLocks noChangeShapeType="1"/>
              </p:cNvSpPr>
              <p:nvPr/>
            </p:nvSpPr>
            <p:spPr bwMode="auto">
              <a:xfrm>
                <a:off x="2095" y="2693"/>
                <a:ext cx="0" cy="3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425" name="Rectangle 410"/>
              <p:cNvSpPr>
                <a:spLocks noChangeArrowheads="1"/>
              </p:cNvSpPr>
              <p:nvPr/>
            </p:nvSpPr>
            <p:spPr bwMode="auto">
              <a:xfrm>
                <a:off x="2095" y="2693"/>
                <a:ext cx="6" cy="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426" name="Line 411"/>
              <p:cNvSpPr>
                <a:spLocks noChangeShapeType="1"/>
              </p:cNvSpPr>
              <p:nvPr/>
            </p:nvSpPr>
            <p:spPr bwMode="auto">
              <a:xfrm>
                <a:off x="2266" y="2693"/>
                <a:ext cx="0" cy="3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427" name="Rectangle 412"/>
              <p:cNvSpPr>
                <a:spLocks noChangeArrowheads="1"/>
              </p:cNvSpPr>
              <p:nvPr/>
            </p:nvSpPr>
            <p:spPr bwMode="auto">
              <a:xfrm>
                <a:off x="2266" y="2693"/>
                <a:ext cx="5" cy="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428" name="Line 413"/>
              <p:cNvSpPr>
                <a:spLocks noChangeShapeType="1"/>
              </p:cNvSpPr>
              <p:nvPr/>
            </p:nvSpPr>
            <p:spPr bwMode="auto">
              <a:xfrm>
                <a:off x="2436" y="2693"/>
                <a:ext cx="0" cy="3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429" name="Rectangle 414"/>
              <p:cNvSpPr>
                <a:spLocks noChangeArrowheads="1"/>
              </p:cNvSpPr>
              <p:nvPr/>
            </p:nvSpPr>
            <p:spPr bwMode="auto">
              <a:xfrm>
                <a:off x="2436" y="2693"/>
                <a:ext cx="6" cy="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430" name="Line 415"/>
              <p:cNvSpPr>
                <a:spLocks noChangeShapeType="1"/>
              </p:cNvSpPr>
              <p:nvPr/>
            </p:nvSpPr>
            <p:spPr bwMode="auto">
              <a:xfrm>
                <a:off x="2607" y="2693"/>
                <a:ext cx="0" cy="3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431" name="Rectangle 416"/>
              <p:cNvSpPr>
                <a:spLocks noChangeArrowheads="1"/>
              </p:cNvSpPr>
              <p:nvPr/>
            </p:nvSpPr>
            <p:spPr bwMode="auto">
              <a:xfrm>
                <a:off x="2607" y="2693"/>
                <a:ext cx="5" cy="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432" name="Line 417"/>
              <p:cNvSpPr>
                <a:spLocks noChangeShapeType="1"/>
              </p:cNvSpPr>
              <p:nvPr/>
            </p:nvSpPr>
            <p:spPr bwMode="auto">
              <a:xfrm>
                <a:off x="2777" y="2693"/>
                <a:ext cx="0" cy="3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433" name="Rectangle 418"/>
              <p:cNvSpPr>
                <a:spLocks noChangeArrowheads="1"/>
              </p:cNvSpPr>
              <p:nvPr/>
            </p:nvSpPr>
            <p:spPr bwMode="auto">
              <a:xfrm>
                <a:off x="2777" y="2693"/>
                <a:ext cx="6" cy="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434" name="Line 419"/>
              <p:cNvSpPr>
                <a:spLocks noChangeShapeType="1"/>
              </p:cNvSpPr>
              <p:nvPr/>
            </p:nvSpPr>
            <p:spPr bwMode="auto">
              <a:xfrm>
                <a:off x="2948" y="2693"/>
                <a:ext cx="0" cy="3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435" name="Rectangle 420"/>
              <p:cNvSpPr>
                <a:spLocks noChangeArrowheads="1"/>
              </p:cNvSpPr>
              <p:nvPr/>
            </p:nvSpPr>
            <p:spPr bwMode="auto">
              <a:xfrm>
                <a:off x="2948" y="2693"/>
                <a:ext cx="5" cy="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436" name="Line 421"/>
              <p:cNvSpPr>
                <a:spLocks noChangeShapeType="1"/>
              </p:cNvSpPr>
              <p:nvPr/>
            </p:nvSpPr>
            <p:spPr bwMode="auto">
              <a:xfrm>
                <a:off x="3118" y="2693"/>
                <a:ext cx="0" cy="3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437" name="Rectangle 422"/>
              <p:cNvSpPr>
                <a:spLocks noChangeArrowheads="1"/>
              </p:cNvSpPr>
              <p:nvPr/>
            </p:nvSpPr>
            <p:spPr bwMode="auto">
              <a:xfrm>
                <a:off x="3118" y="2693"/>
                <a:ext cx="6" cy="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438" name="Line 423"/>
              <p:cNvSpPr>
                <a:spLocks noChangeShapeType="1"/>
              </p:cNvSpPr>
              <p:nvPr/>
            </p:nvSpPr>
            <p:spPr bwMode="auto">
              <a:xfrm>
                <a:off x="3289" y="2693"/>
                <a:ext cx="0" cy="3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439" name="Rectangle 424"/>
              <p:cNvSpPr>
                <a:spLocks noChangeArrowheads="1"/>
              </p:cNvSpPr>
              <p:nvPr/>
            </p:nvSpPr>
            <p:spPr bwMode="auto">
              <a:xfrm>
                <a:off x="3289" y="2693"/>
                <a:ext cx="5" cy="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440" name="Line 425"/>
              <p:cNvSpPr>
                <a:spLocks noChangeShapeType="1"/>
              </p:cNvSpPr>
              <p:nvPr/>
            </p:nvSpPr>
            <p:spPr bwMode="auto">
              <a:xfrm>
                <a:off x="3459" y="2693"/>
                <a:ext cx="0" cy="3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441" name="Rectangle 426"/>
              <p:cNvSpPr>
                <a:spLocks noChangeArrowheads="1"/>
              </p:cNvSpPr>
              <p:nvPr/>
            </p:nvSpPr>
            <p:spPr bwMode="auto">
              <a:xfrm>
                <a:off x="3459" y="2693"/>
                <a:ext cx="6" cy="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442" name="Line 427"/>
              <p:cNvSpPr>
                <a:spLocks noChangeShapeType="1"/>
              </p:cNvSpPr>
              <p:nvPr/>
            </p:nvSpPr>
            <p:spPr bwMode="auto">
              <a:xfrm>
                <a:off x="3630" y="2693"/>
                <a:ext cx="0" cy="3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443" name="Rectangle 428"/>
              <p:cNvSpPr>
                <a:spLocks noChangeArrowheads="1"/>
              </p:cNvSpPr>
              <p:nvPr/>
            </p:nvSpPr>
            <p:spPr bwMode="auto">
              <a:xfrm>
                <a:off x="3630" y="2693"/>
                <a:ext cx="5" cy="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444" name="Line 429"/>
              <p:cNvSpPr>
                <a:spLocks noChangeShapeType="1"/>
              </p:cNvSpPr>
              <p:nvPr/>
            </p:nvSpPr>
            <p:spPr bwMode="auto">
              <a:xfrm>
                <a:off x="3800" y="2693"/>
                <a:ext cx="0" cy="3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445" name="Rectangle 430"/>
              <p:cNvSpPr>
                <a:spLocks noChangeArrowheads="1"/>
              </p:cNvSpPr>
              <p:nvPr/>
            </p:nvSpPr>
            <p:spPr bwMode="auto">
              <a:xfrm>
                <a:off x="3800" y="2693"/>
                <a:ext cx="6" cy="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446" name="Line 431"/>
              <p:cNvSpPr>
                <a:spLocks noChangeShapeType="1"/>
              </p:cNvSpPr>
              <p:nvPr/>
            </p:nvSpPr>
            <p:spPr bwMode="auto">
              <a:xfrm>
                <a:off x="3971" y="2693"/>
                <a:ext cx="0" cy="3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447" name="Rectangle 432"/>
              <p:cNvSpPr>
                <a:spLocks noChangeArrowheads="1"/>
              </p:cNvSpPr>
              <p:nvPr/>
            </p:nvSpPr>
            <p:spPr bwMode="auto">
              <a:xfrm>
                <a:off x="3971" y="2693"/>
                <a:ext cx="5" cy="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448" name="Line 433"/>
              <p:cNvSpPr>
                <a:spLocks noChangeShapeType="1"/>
              </p:cNvSpPr>
              <p:nvPr/>
            </p:nvSpPr>
            <p:spPr bwMode="auto">
              <a:xfrm>
                <a:off x="4141" y="2693"/>
                <a:ext cx="0" cy="3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449" name="Rectangle 434"/>
              <p:cNvSpPr>
                <a:spLocks noChangeArrowheads="1"/>
              </p:cNvSpPr>
              <p:nvPr/>
            </p:nvSpPr>
            <p:spPr bwMode="auto">
              <a:xfrm>
                <a:off x="4141" y="2693"/>
                <a:ext cx="6" cy="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450" name="Line 435"/>
              <p:cNvSpPr>
                <a:spLocks noChangeShapeType="1"/>
              </p:cNvSpPr>
              <p:nvPr/>
            </p:nvSpPr>
            <p:spPr bwMode="auto">
              <a:xfrm>
                <a:off x="4312" y="2693"/>
                <a:ext cx="0" cy="3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451" name="Rectangle 436"/>
              <p:cNvSpPr>
                <a:spLocks noChangeArrowheads="1"/>
              </p:cNvSpPr>
              <p:nvPr/>
            </p:nvSpPr>
            <p:spPr bwMode="auto">
              <a:xfrm>
                <a:off x="4312" y="2693"/>
                <a:ext cx="5" cy="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452" name="Line 437"/>
              <p:cNvSpPr>
                <a:spLocks noChangeShapeType="1"/>
              </p:cNvSpPr>
              <p:nvPr/>
            </p:nvSpPr>
            <p:spPr bwMode="auto">
              <a:xfrm>
                <a:off x="4482" y="2693"/>
                <a:ext cx="0" cy="3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453" name="Rectangle 438"/>
              <p:cNvSpPr>
                <a:spLocks noChangeArrowheads="1"/>
              </p:cNvSpPr>
              <p:nvPr/>
            </p:nvSpPr>
            <p:spPr bwMode="auto">
              <a:xfrm>
                <a:off x="4482" y="2693"/>
                <a:ext cx="6" cy="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454" name="Line 439"/>
              <p:cNvSpPr>
                <a:spLocks noChangeShapeType="1"/>
              </p:cNvSpPr>
              <p:nvPr/>
            </p:nvSpPr>
            <p:spPr bwMode="auto">
              <a:xfrm>
                <a:off x="4653" y="2693"/>
                <a:ext cx="0" cy="3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455" name="Rectangle 440"/>
              <p:cNvSpPr>
                <a:spLocks noChangeArrowheads="1"/>
              </p:cNvSpPr>
              <p:nvPr/>
            </p:nvSpPr>
            <p:spPr bwMode="auto">
              <a:xfrm>
                <a:off x="4653" y="2693"/>
                <a:ext cx="5" cy="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456" name="Line 441"/>
              <p:cNvSpPr>
                <a:spLocks noChangeShapeType="1"/>
              </p:cNvSpPr>
              <p:nvPr/>
            </p:nvSpPr>
            <p:spPr bwMode="auto">
              <a:xfrm>
                <a:off x="4823" y="2693"/>
                <a:ext cx="0" cy="3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457" name="Rectangle 442"/>
              <p:cNvSpPr>
                <a:spLocks noChangeArrowheads="1"/>
              </p:cNvSpPr>
              <p:nvPr/>
            </p:nvSpPr>
            <p:spPr bwMode="auto">
              <a:xfrm>
                <a:off x="4823" y="2693"/>
                <a:ext cx="6" cy="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458" name="Line 443"/>
              <p:cNvSpPr>
                <a:spLocks noChangeShapeType="1"/>
              </p:cNvSpPr>
              <p:nvPr/>
            </p:nvSpPr>
            <p:spPr bwMode="auto">
              <a:xfrm>
                <a:off x="4994" y="2693"/>
                <a:ext cx="0" cy="3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459" name="Rectangle 444"/>
              <p:cNvSpPr>
                <a:spLocks noChangeArrowheads="1"/>
              </p:cNvSpPr>
              <p:nvPr/>
            </p:nvSpPr>
            <p:spPr bwMode="auto">
              <a:xfrm>
                <a:off x="4994" y="2693"/>
                <a:ext cx="5" cy="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460" name="Line 445"/>
              <p:cNvSpPr>
                <a:spLocks noChangeShapeType="1"/>
              </p:cNvSpPr>
              <p:nvPr/>
            </p:nvSpPr>
            <p:spPr bwMode="auto">
              <a:xfrm>
                <a:off x="5164" y="2693"/>
                <a:ext cx="0" cy="3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461" name="Rectangle 446"/>
              <p:cNvSpPr>
                <a:spLocks noChangeArrowheads="1"/>
              </p:cNvSpPr>
              <p:nvPr/>
            </p:nvSpPr>
            <p:spPr bwMode="auto">
              <a:xfrm>
                <a:off x="5164" y="2693"/>
                <a:ext cx="6" cy="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462" name="Line 447"/>
              <p:cNvSpPr>
                <a:spLocks noChangeShapeType="1"/>
              </p:cNvSpPr>
              <p:nvPr/>
            </p:nvSpPr>
            <p:spPr bwMode="auto">
              <a:xfrm>
                <a:off x="5299" y="2693"/>
                <a:ext cx="0" cy="3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463" name="Rectangle 448"/>
              <p:cNvSpPr>
                <a:spLocks noChangeArrowheads="1"/>
              </p:cNvSpPr>
              <p:nvPr/>
            </p:nvSpPr>
            <p:spPr bwMode="auto">
              <a:xfrm>
                <a:off x="5299" y="2693"/>
                <a:ext cx="5" cy="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464" name="Line 449"/>
              <p:cNvSpPr>
                <a:spLocks noChangeShapeType="1"/>
              </p:cNvSpPr>
              <p:nvPr/>
            </p:nvSpPr>
            <p:spPr bwMode="auto">
              <a:xfrm>
                <a:off x="5433" y="2693"/>
                <a:ext cx="0" cy="3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465" name="Rectangle 450"/>
              <p:cNvSpPr>
                <a:spLocks noChangeArrowheads="1"/>
              </p:cNvSpPr>
              <p:nvPr/>
            </p:nvSpPr>
            <p:spPr bwMode="auto">
              <a:xfrm>
                <a:off x="5433" y="2693"/>
                <a:ext cx="5" cy="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466" name="Rectangle 451"/>
              <p:cNvSpPr>
                <a:spLocks noChangeArrowheads="1"/>
              </p:cNvSpPr>
              <p:nvPr/>
            </p:nvSpPr>
            <p:spPr bwMode="auto">
              <a:xfrm>
                <a:off x="96" y="3318"/>
                <a:ext cx="258" cy="2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467" name="Rectangle 452"/>
              <p:cNvSpPr>
                <a:spLocks noChangeArrowheads="1"/>
              </p:cNvSpPr>
              <p:nvPr/>
            </p:nvSpPr>
            <p:spPr bwMode="auto">
              <a:xfrm>
                <a:off x="540" y="2369"/>
                <a:ext cx="11" cy="94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468" name="Line 453"/>
              <p:cNvSpPr>
                <a:spLocks noChangeShapeType="1"/>
              </p:cNvSpPr>
              <p:nvPr/>
            </p:nvSpPr>
            <p:spPr bwMode="auto">
              <a:xfrm>
                <a:off x="716" y="3009"/>
                <a:ext cx="0" cy="30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469" name="Rectangle 454"/>
              <p:cNvSpPr>
                <a:spLocks noChangeArrowheads="1"/>
              </p:cNvSpPr>
              <p:nvPr/>
            </p:nvSpPr>
            <p:spPr bwMode="auto">
              <a:xfrm>
                <a:off x="716" y="3009"/>
                <a:ext cx="5" cy="30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470" name="Line 455"/>
              <p:cNvSpPr>
                <a:spLocks noChangeShapeType="1"/>
              </p:cNvSpPr>
              <p:nvPr/>
            </p:nvSpPr>
            <p:spPr bwMode="auto">
              <a:xfrm>
                <a:off x="886" y="3009"/>
                <a:ext cx="0" cy="30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471" name="Rectangle 456"/>
              <p:cNvSpPr>
                <a:spLocks noChangeArrowheads="1"/>
              </p:cNvSpPr>
              <p:nvPr/>
            </p:nvSpPr>
            <p:spPr bwMode="auto">
              <a:xfrm>
                <a:off x="886" y="3009"/>
                <a:ext cx="6" cy="30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472" name="Line 457"/>
              <p:cNvSpPr>
                <a:spLocks noChangeShapeType="1"/>
              </p:cNvSpPr>
              <p:nvPr/>
            </p:nvSpPr>
            <p:spPr bwMode="auto">
              <a:xfrm>
                <a:off x="1057" y="3009"/>
                <a:ext cx="0" cy="30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473" name="Rectangle 458"/>
              <p:cNvSpPr>
                <a:spLocks noChangeArrowheads="1"/>
              </p:cNvSpPr>
              <p:nvPr/>
            </p:nvSpPr>
            <p:spPr bwMode="auto">
              <a:xfrm>
                <a:off x="1057" y="3009"/>
                <a:ext cx="5" cy="30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474" name="Line 459"/>
              <p:cNvSpPr>
                <a:spLocks noChangeShapeType="1"/>
              </p:cNvSpPr>
              <p:nvPr/>
            </p:nvSpPr>
            <p:spPr bwMode="auto">
              <a:xfrm>
                <a:off x="1227" y="3009"/>
                <a:ext cx="0" cy="30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475" name="Rectangle 460"/>
              <p:cNvSpPr>
                <a:spLocks noChangeArrowheads="1"/>
              </p:cNvSpPr>
              <p:nvPr/>
            </p:nvSpPr>
            <p:spPr bwMode="auto">
              <a:xfrm>
                <a:off x="1227" y="3009"/>
                <a:ext cx="6" cy="30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476" name="Line 461"/>
              <p:cNvSpPr>
                <a:spLocks noChangeShapeType="1"/>
              </p:cNvSpPr>
              <p:nvPr/>
            </p:nvSpPr>
            <p:spPr bwMode="auto">
              <a:xfrm>
                <a:off x="1398" y="3009"/>
                <a:ext cx="0" cy="30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477" name="Rectangle 462"/>
              <p:cNvSpPr>
                <a:spLocks noChangeArrowheads="1"/>
              </p:cNvSpPr>
              <p:nvPr/>
            </p:nvSpPr>
            <p:spPr bwMode="auto">
              <a:xfrm>
                <a:off x="1398" y="3009"/>
                <a:ext cx="5" cy="30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478" name="Line 463"/>
              <p:cNvSpPr>
                <a:spLocks noChangeShapeType="1"/>
              </p:cNvSpPr>
              <p:nvPr/>
            </p:nvSpPr>
            <p:spPr bwMode="auto">
              <a:xfrm>
                <a:off x="1568" y="3009"/>
                <a:ext cx="0" cy="30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479" name="Rectangle 464"/>
              <p:cNvSpPr>
                <a:spLocks noChangeArrowheads="1"/>
              </p:cNvSpPr>
              <p:nvPr/>
            </p:nvSpPr>
            <p:spPr bwMode="auto">
              <a:xfrm>
                <a:off x="1568" y="3009"/>
                <a:ext cx="6" cy="30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480" name="Line 465"/>
              <p:cNvSpPr>
                <a:spLocks noChangeShapeType="1"/>
              </p:cNvSpPr>
              <p:nvPr/>
            </p:nvSpPr>
            <p:spPr bwMode="auto">
              <a:xfrm>
                <a:off x="1739" y="3009"/>
                <a:ext cx="0" cy="30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481" name="Rectangle 466"/>
              <p:cNvSpPr>
                <a:spLocks noChangeArrowheads="1"/>
              </p:cNvSpPr>
              <p:nvPr/>
            </p:nvSpPr>
            <p:spPr bwMode="auto">
              <a:xfrm>
                <a:off x="1739" y="3009"/>
                <a:ext cx="5" cy="30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482" name="Line 467"/>
              <p:cNvSpPr>
                <a:spLocks noChangeShapeType="1"/>
              </p:cNvSpPr>
              <p:nvPr/>
            </p:nvSpPr>
            <p:spPr bwMode="auto">
              <a:xfrm>
                <a:off x="1909" y="3009"/>
                <a:ext cx="0" cy="30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483" name="Rectangle 468"/>
              <p:cNvSpPr>
                <a:spLocks noChangeArrowheads="1"/>
              </p:cNvSpPr>
              <p:nvPr/>
            </p:nvSpPr>
            <p:spPr bwMode="auto">
              <a:xfrm>
                <a:off x="1909" y="3009"/>
                <a:ext cx="6" cy="30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484" name="Line 469"/>
              <p:cNvSpPr>
                <a:spLocks noChangeShapeType="1"/>
              </p:cNvSpPr>
              <p:nvPr/>
            </p:nvSpPr>
            <p:spPr bwMode="auto">
              <a:xfrm>
                <a:off x="2095" y="3009"/>
                <a:ext cx="0" cy="30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485" name="Rectangle 470"/>
              <p:cNvSpPr>
                <a:spLocks noChangeArrowheads="1"/>
              </p:cNvSpPr>
              <p:nvPr/>
            </p:nvSpPr>
            <p:spPr bwMode="auto">
              <a:xfrm>
                <a:off x="2095" y="3009"/>
                <a:ext cx="6" cy="30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486" name="Line 471"/>
              <p:cNvSpPr>
                <a:spLocks noChangeShapeType="1"/>
              </p:cNvSpPr>
              <p:nvPr/>
            </p:nvSpPr>
            <p:spPr bwMode="auto">
              <a:xfrm>
                <a:off x="2266" y="3009"/>
                <a:ext cx="0" cy="30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487" name="Rectangle 472"/>
              <p:cNvSpPr>
                <a:spLocks noChangeArrowheads="1"/>
              </p:cNvSpPr>
              <p:nvPr/>
            </p:nvSpPr>
            <p:spPr bwMode="auto">
              <a:xfrm>
                <a:off x="2266" y="3009"/>
                <a:ext cx="5" cy="30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488" name="Line 473"/>
              <p:cNvSpPr>
                <a:spLocks noChangeShapeType="1"/>
              </p:cNvSpPr>
              <p:nvPr/>
            </p:nvSpPr>
            <p:spPr bwMode="auto">
              <a:xfrm>
                <a:off x="2436" y="3009"/>
                <a:ext cx="0" cy="30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489" name="Rectangle 474"/>
              <p:cNvSpPr>
                <a:spLocks noChangeArrowheads="1"/>
              </p:cNvSpPr>
              <p:nvPr/>
            </p:nvSpPr>
            <p:spPr bwMode="auto">
              <a:xfrm>
                <a:off x="2436" y="3009"/>
                <a:ext cx="6" cy="30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490" name="Line 475"/>
              <p:cNvSpPr>
                <a:spLocks noChangeShapeType="1"/>
              </p:cNvSpPr>
              <p:nvPr/>
            </p:nvSpPr>
            <p:spPr bwMode="auto">
              <a:xfrm>
                <a:off x="2607" y="3009"/>
                <a:ext cx="0" cy="30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491" name="Rectangle 476"/>
              <p:cNvSpPr>
                <a:spLocks noChangeArrowheads="1"/>
              </p:cNvSpPr>
              <p:nvPr/>
            </p:nvSpPr>
            <p:spPr bwMode="auto">
              <a:xfrm>
                <a:off x="2607" y="3009"/>
                <a:ext cx="5" cy="30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492" name="Line 477"/>
              <p:cNvSpPr>
                <a:spLocks noChangeShapeType="1"/>
              </p:cNvSpPr>
              <p:nvPr/>
            </p:nvSpPr>
            <p:spPr bwMode="auto">
              <a:xfrm>
                <a:off x="2777" y="3009"/>
                <a:ext cx="0" cy="30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493" name="Rectangle 478"/>
              <p:cNvSpPr>
                <a:spLocks noChangeArrowheads="1"/>
              </p:cNvSpPr>
              <p:nvPr/>
            </p:nvSpPr>
            <p:spPr bwMode="auto">
              <a:xfrm>
                <a:off x="2777" y="3009"/>
                <a:ext cx="6" cy="30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494" name="Line 479"/>
              <p:cNvSpPr>
                <a:spLocks noChangeShapeType="1"/>
              </p:cNvSpPr>
              <p:nvPr/>
            </p:nvSpPr>
            <p:spPr bwMode="auto">
              <a:xfrm>
                <a:off x="2948" y="3009"/>
                <a:ext cx="0" cy="30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495" name="Rectangle 480"/>
              <p:cNvSpPr>
                <a:spLocks noChangeArrowheads="1"/>
              </p:cNvSpPr>
              <p:nvPr/>
            </p:nvSpPr>
            <p:spPr bwMode="auto">
              <a:xfrm>
                <a:off x="2948" y="3009"/>
                <a:ext cx="5" cy="30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496" name="Line 481"/>
              <p:cNvSpPr>
                <a:spLocks noChangeShapeType="1"/>
              </p:cNvSpPr>
              <p:nvPr/>
            </p:nvSpPr>
            <p:spPr bwMode="auto">
              <a:xfrm>
                <a:off x="3118" y="3009"/>
                <a:ext cx="0" cy="30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497" name="Rectangle 482"/>
              <p:cNvSpPr>
                <a:spLocks noChangeArrowheads="1"/>
              </p:cNvSpPr>
              <p:nvPr/>
            </p:nvSpPr>
            <p:spPr bwMode="auto">
              <a:xfrm>
                <a:off x="3118" y="3009"/>
                <a:ext cx="6" cy="30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498" name="Line 483"/>
              <p:cNvSpPr>
                <a:spLocks noChangeShapeType="1"/>
              </p:cNvSpPr>
              <p:nvPr/>
            </p:nvSpPr>
            <p:spPr bwMode="auto">
              <a:xfrm>
                <a:off x="3289" y="3009"/>
                <a:ext cx="0" cy="30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499" name="Rectangle 484"/>
              <p:cNvSpPr>
                <a:spLocks noChangeArrowheads="1"/>
              </p:cNvSpPr>
              <p:nvPr/>
            </p:nvSpPr>
            <p:spPr bwMode="auto">
              <a:xfrm>
                <a:off x="3289" y="3009"/>
                <a:ext cx="5" cy="30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00" name="Line 485"/>
              <p:cNvSpPr>
                <a:spLocks noChangeShapeType="1"/>
              </p:cNvSpPr>
              <p:nvPr/>
            </p:nvSpPr>
            <p:spPr bwMode="auto">
              <a:xfrm>
                <a:off x="3459" y="3009"/>
                <a:ext cx="0" cy="30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01" name="Rectangle 486"/>
              <p:cNvSpPr>
                <a:spLocks noChangeArrowheads="1"/>
              </p:cNvSpPr>
              <p:nvPr/>
            </p:nvSpPr>
            <p:spPr bwMode="auto">
              <a:xfrm>
                <a:off x="3459" y="3009"/>
                <a:ext cx="6" cy="30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02" name="Line 487"/>
              <p:cNvSpPr>
                <a:spLocks noChangeShapeType="1"/>
              </p:cNvSpPr>
              <p:nvPr/>
            </p:nvSpPr>
            <p:spPr bwMode="auto">
              <a:xfrm>
                <a:off x="3630" y="3009"/>
                <a:ext cx="0" cy="30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03" name="Rectangle 488"/>
              <p:cNvSpPr>
                <a:spLocks noChangeArrowheads="1"/>
              </p:cNvSpPr>
              <p:nvPr/>
            </p:nvSpPr>
            <p:spPr bwMode="auto">
              <a:xfrm>
                <a:off x="3630" y="3009"/>
                <a:ext cx="5" cy="30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04" name="Line 489"/>
              <p:cNvSpPr>
                <a:spLocks noChangeShapeType="1"/>
              </p:cNvSpPr>
              <p:nvPr/>
            </p:nvSpPr>
            <p:spPr bwMode="auto">
              <a:xfrm>
                <a:off x="3800" y="3009"/>
                <a:ext cx="0" cy="30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05" name="Rectangle 490"/>
              <p:cNvSpPr>
                <a:spLocks noChangeArrowheads="1"/>
              </p:cNvSpPr>
              <p:nvPr/>
            </p:nvSpPr>
            <p:spPr bwMode="auto">
              <a:xfrm>
                <a:off x="3800" y="3009"/>
                <a:ext cx="6" cy="30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06" name="Line 491"/>
              <p:cNvSpPr>
                <a:spLocks noChangeShapeType="1"/>
              </p:cNvSpPr>
              <p:nvPr/>
            </p:nvSpPr>
            <p:spPr bwMode="auto">
              <a:xfrm>
                <a:off x="3971" y="3009"/>
                <a:ext cx="0" cy="30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07" name="Rectangle 492"/>
              <p:cNvSpPr>
                <a:spLocks noChangeArrowheads="1"/>
              </p:cNvSpPr>
              <p:nvPr/>
            </p:nvSpPr>
            <p:spPr bwMode="auto">
              <a:xfrm>
                <a:off x="3971" y="3009"/>
                <a:ext cx="5" cy="30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08" name="Line 493"/>
              <p:cNvSpPr>
                <a:spLocks noChangeShapeType="1"/>
              </p:cNvSpPr>
              <p:nvPr/>
            </p:nvSpPr>
            <p:spPr bwMode="auto">
              <a:xfrm>
                <a:off x="4141" y="3009"/>
                <a:ext cx="0" cy="30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09" name="Rectangle 494"/>
              <p:cNvSpPr>
                <a:spLocks noChangeArrowheads="1"/>
              </p:cNvSpPr>
              <p:nvPr/>
            </p:nvSpPr>
            <p:spPr bwMode="auto">
              <a:xfrm>
                <a:off x="4141" y="3009"/>
                <a:ext cx="6" cy="30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10" name="Line 495"/>
              <p:cNvSpPr>
                <a:spLocks noChangeShapeType="1"/>
              </p:cNvSpPr>
              <p:nvPr/>
            </p:nvSpPr>
            <p:spPr bwMode="auto">
              <a:xfrm>
                <a:off x="4312" y="3009"/>
                <a:ext cx="0" cy="30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11" name="Rectangle 496"/>
              <p:cNvSpPr>
                <a:spLocks noChangeArrowheads="1"/>
              </p:cNvSpPr>
              <p:nvPr/>
            </p:nvSpPr>
            <p:spPr bwMode="auto">
              <a:xfrm>
                <a:off x="4312" y="3009"/>
                <a:ext cx="5" cy="30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12" name="Line 497"/>
              <p:cNvSpPr>
                <a:spLocks noChangeShapeType="1"/>
              </p:cNvSpPr>
              <p:nvPr/>
            </p:nvSpPr>
            <p:spPr bwMode="auto">
              <a:xfrm>
                <a:off x="4482" y="3009"/>
                <a:ext cx="0" cy="30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13" name="Rectangle 498"/>
              <p:cNvSpPr>
                <a:spLocks noChangeArrowheads="1"/>
              </p:cNvSpPr>
              <p:nvPr/>
            </p:nvSpPr>
            <p:spPr bwMode="auto">
              <a:xfrm>
                <a:off x="4482" y="3009"/>
                <a:ext cx="6" cy="30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14" name="Line 499"/>
              <p:cNvSpPr>
                <a:spLocks noChangeShapeType="1"/>
              </p:cNvSpPr>
              <p:nvPr/>
            </p:nvSpPr>
            <p:spPr bwMode="auto">
              <a:xfrm>
                <a:off x="4653" y="3009"/>
                <a:ext cx="0" cy="30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15" name="Rectangle 500"/>
              <p:cNvSpPr>
                <a:spLocks noChangeArrowheads="1"/>
              </p:cNvSpPr>
              <p:nvPr/>
            </p:nvSpPr>
            <p:spPr bwMode="auto">
              <a:xfrm>
                <a:off x="4653" y="3009"/>
                <a:ext cx="5" cy="30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16" name="Line 501"/>
              <p:cNvSpPr>
                <a:spLocks noChangeShapeType="1"/>
              </p:cNvSpPr>
              <p:nvPr/>
            </p:nvSpPr>
            <p:spPr bwMode="auto">
              <a:xfrm>
                <a:off x="4823" y="3009"/>
                <a:ext cx="0" cy="30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17" name="Rectangle 502"/>
              <p:cNvSpPr>
                <a:spLocks noChangeArrowheads="1"/>
              </p:cNvSpPr>
              <p:nvPr/>
            </p:nvSpPr>
            <p:spPr bwMode="auto">
              <a:xfrm>
                <a:off x="4823" y="3009"/>
                <a:ext cx="6" cy="30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18" name="Line 503"/>
              <p:cNvSpPr>
                <a:spLocks noChangeShapeType="1"/>
              </p:cNvSpPr>
              <p:nvPr/>
            </p:nvSpPr>
            <p:spPr bwMode="auto">
              <a:xfrm>
                <a:off x="4994" y="3009"/>
                <a:ext cx="0" cy="30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19" name="Rectangle 504"/>
              <p:cNvSpPr>
                <a:spLocks noChangeArrowheads="1"/>
              </p:cNvSpPr>
              <p:nvPr/>
            </p:nvSpPr>
            <p:spPr bwMode="auto">
              <a:xfrm>
                <a:off x="4994" y="3009"/>
                <a:ext cx="5" cy="30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20" name="Line 505"/>
              <p:cNvSpPr>
                <a:spLocks noChangeShapeType="1"/>
              </p:cNvSpPr>
              <p:nvPr/>
            </p:nvSpPr>
            <p:spPr bwMode="auto">
              <a:xfrm>
                <a:off x="5164" y="3009"/>
                <a:ext cx="0" cy="30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21" name="Rectangle 506"/>
              <p:cNvSpPr>
                <a:spLocks noChangeArrowheads="1"/>
              </p:cNvSpPr>
              <p:nvPr/>
            </p:nvSpPr>
            <p:spPr bwMode="auto">
              <a:xfrm>
                <a:off x="5164" y="3009"/>
                <a:ext cx="6" cy="30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22" name="Line 507"/>
              <p:cNvSpPr>
                <a:spLocks noChangeShapeType="1"/>
              </p:cNvSpPr>
              <p:nvPr/>
            </p:nvSpPr>
            <p:spPr bwMode="auto">
              <a:xfrm>
                <a:off x="5299" y="3009"/>
                <a:ext cx="0" cy="30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23" name="Rectangle 508"/>
              <p:cNvSpPr>
                <a:spLocks noChangeArrowheads="1"/>
              </p:cNvSpPr>
              <p:nvPr/>
            </p:nvSpPr>
            <p:spPr bwMode="auto">
              <a:xfrm>
                <a:off x="5299" y="3009"/>
                <a:ext cx="5" cy="30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24" name="Line 509"/>
              <p:cNvSpPr>
                <a:spLocks noChangeShapeType="1"/>
              </p:cNvSpPr>
              <p:nvPr/>
            </p:nvSpPr>
            <p:spPr bwMode="auto">
              <a:xfrm>
                <a:off x="5433" y="3009"/>
                <a:ext cx="0" cy="30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25" name="Rectangle 510"/>
              <p:cNvSpPr>
                <a:spLocks noChangeArrowheads="1"/>
              </p:cNvSpPr>
              <p:nvPr/>
            </p:nvSpPr>
            <p:spPr bwMode="auto">
              <a:xfrm>
                <a:off x="5433" y="3009"/>
                <a:ext cx="5" cy="30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26" name="Rectangle 511"/>
              <p:cNvSpPr>
                <a:spLocks noChangeArrowheads="1"/>
              </p:cNvSpPr>
              <p:nvPr/>
            </p:nvSpPr>
            <p:spPr bwMode="auto">
              <a:xfrm>
                <a:off x="5604" y="2369"/>
                <a:ext cx="10" cy="94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27" name="Rectangle 512"/>
              <p:cNvSpPr>
                <a:spLocks noChangeArrowheads="1"/>
              </p:cNvSpPr>
              <p:nvPr/>
            </p:nvSpPr>
            <p:spPr bwMode="auto">
              <a:xfrm>
                <a:off x="96" y="3642"/>
                <a:ext cx="258" cy="2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28" name="Line 513"/>
              <p:cNvSpPr>
                <a:spLocks noChangeShapeType="1"/>
              </p:cNvSpPr>
              <p:nvPr/>
            </p:nvSpPr>
            <p:spPr bwMode="auto">
              <a:xfrm>
                <a:off x="716" y="3342"/>
                <a:ext cx="0" cy="3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29" name="Rectangle 514"/>
              <p:cNvSpPr>
                <a:spLocks noChangeArrowheads="1"/>
              </p:cNvSpPr>
              <p:nvPr/>
            </p:nvSpPr>
            <p:spPr bwMode="auto">
              <a:xfrm>
                <a:off x="716" y="3342"/>
                <a:ext cx="5" cy="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30" name="Line 515"/>
              <p:cNvSpPr>
                <a:spLocks noChangeShapeType="1"/>
              </p:cNvSpPr>
              <p:nvPr/>
            </p:nvSpPr>
            <p:spPr bwMode="auto">
              <a:xfrm>
                <a:off x="886" y="3342"/>
                <a:ext cx="0" cy="3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31" name="Rectangle 516"/>
              <p:cNvSpPr>
                <a:spLocks noChangeArrowheads="1"/>
              </p:cNvSpPr>
              <p:nvPr/>
            </p:nvSpPr>
            <p:spPr bwMode="auto">
              <a:xfrm>
                <a:off x="886" y="3342"/>
                <a:ext cx="6" cy="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32" name="Line 517"/>
              <p:cNvSpPr>
                <a:spLocks noChangeShapeType="1"/>
              </p:cNvSpPr>
              <p:nvPr/>
            </p:nvSpPr>
            <p:spPr bwMode="auto">
              <a:xfrm>
                <a:off x="1057" y="3342"/>
                <a:ext cx="0" cy="3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33" name="Rectangle 518"/>
              <p:cNvSpPr>
                <a:spLocks noChangeArrowheads="1"/>
              </p:cNvSpPr>
              <p:nvPr/>
            </p:nvSpPr>
            <p:spPr bwMode="auto">
              <a:xfrm>
                <a:off x="1057" y="3342"/>
                <a:ext cx="5" cy="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34" name="Line 519"/>
              <p:cNvSpPr>
                <a:spLocks noChangeShapeType="1"/>
              </p:cNvSpPr>
              <p:nvPr/>
            </p:nvSpPr>
            <p:spPr bwMode="auto">
              <a:xfrm>
                <a:off x="1227" y="3342"/>
                <a:ext cx="0" cy="3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35" name="Rectangle 520"/>
              <p:cNvSpPr>
                <a:spLocks noChangeArrowheads="1"/>
              </p:cNvSpPr>
              <p:nvPr/>
            </p:nvSpPr>
            <p:spPr bwMode="auto">
              <a:xfrm>
                <a:off x="1227" y="3342"/>
                <a:ext cx="6" cy="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36" name="Line 521"/>
              <p:cNvSpPr>
                <a:spLocks noChangeShapeType="1"/>
              </p:cNvSpPr>
              <p:nvPr/>
            </p:nvSpPr>
            <p:spPr bwMode="auto">
              <a:xfrm>
                <a:off x="1398" y="3342"/>
                <a:ext cx="0" cy="3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37" name="Rectangle 522"/>
              <p:cNvSpPr>
                <a:spLocks noChangeArrowheads="1"/>
              </p:cNvSpPr>
              <p:nvPr/>
            </p:nvSpPr>
            <p:spPr bwMode="auto">
              <a:xfrm>
                <a:off x="1398" y="3342"/>
                <a:ext cx="5" cy="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38" name="Line 523"/>
              <p:cNvSpPr>
                <a:spLocks noChangeShapeType="1"/>
              </p:cNvSpPr>
              <p:nvPr/>
            </p:nvSpPr>
            <p:spPr bwMode="auto">
              <a:xfrm>
                <a:off x="1568" y="3342"/>
                <a:ext cx="0" cy="3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39" name="Rectangle 524"/>
              <p:cNvSpPr>
                <a:spLocks noChangeArrowheads="1"/>
              </p:cNvSpPr>
              <p:nvPr/>
            </p:nvSpPr>
            <p:spPr bwMode="auto">
              <a:xfrm>
                <a:off x="1568" y="3342"/>
                <a:ext cx="6" cy="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40" name="Line 525"/>
              <p:cNvSpPr>
                <a:spLocks noChangeShapeType="1"/>
              </p:cNvSpPr>
              <p:nvPr/>
            </p:nvSpPr>
            <p:spPr bwMode="auto">
              <a:xfrm>
                <a:off x="1739" y="3342"/>
                <a:ext cx="0" cy="3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41" name="Rectangle 526"/>
              <p:cNvSpPr>
                <a:spLocks noChangeArrowheads="1"/>
              </p:cNvSpPr>
              <p:nvPr/>
            </p:nvSpPr>
            <p:spPr bwMode="auto">
              <a:xfrm>
                <a:off x="1739" y="3342"/>
                <a:ext cx="5" cy="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42" name="Line 527"/>
              <p:cNvSpPr>
                <a:spLocks noChangeShapeType="1"/>
              </p:cNvSpPr>
              <p:nvPr/>
            </p:nvSpPr>
            <p:spPr bwMode="auto">
              <a:xfrm>
                <a:off x="1909" y="3342"/>
                <a:ext cx="0" cy="3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43" name="Rectangle 528"/>
              <p:cNvSpPr>
                <a:spLocks noChangeArrowheads="1"/>
              </p:cNvSpPr>
              <p:nvPr/>
            </p:nvSpPr>
            <p:spPr bwMode="auto">
              <a:xfrm>
                <a:off x="1909" y="3342"/>
                <a:ext cx="6" cy="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44" name="Line 529"/>
              <p:cNvSpPr>
                <a:spLocks noChangeShapeType="1"/>
              </p:cNvSpPr>
              <p:nvPr/>
            </p:nvSpPr>
            <p:spPr bwMode="auto">
              <a:xfrm>
                <a:off x="2095" y="3342"/>
                <a:ext cx="0" cy="3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45" name="Rectangle 530"/>
              <p:cNvSpPr>
                <a:spLocks noChangeArrowheads="1"/>
              </p:cNvSpPr>
              <p:nvPr/>
            </p:nvSpPr>
            <p:spPr bwMode="auto">
              <a:xfrm>
                <a:off x="2095" y="3342"/>
                <a:ext cx="6" cy="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46" name="Line 531"/>
              <p:cNvSpPr>
                <a:spLocks noChangeShapeType="1"/>
              </p:cNvSpPr>
              <p:nvPr/>
            </p:nvSpPr>
            <p:spPr bwMode="auto">
              <a:xfrm>
                <a:off x="2266" y="3342"/>
                <a:ext cx="0" cy="3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47" name="Rectangle 532"/>
              <p:cNvSpPr>
                <a:spLocks noChangeArrowheads="1"/>
              </p:cNvSpPr>
              <p:nvPr/>
            </p:nvSpPr>
            <p:spPr bwMode="auto">
              <a:xfrm>
                <a:off x="2266" y="3342"/>
                <a:ext cx="5" cy="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48" name="Line 533"/>
              <p:cNvSpPr>
                <a:spLocks noChangeShapeType="1"/>
              </p:cNvSpPr>
              <p:nvPr/>
            </p:nvSpPr>
            <p:spPr bwMode="auto">
              <a:xfrm>
                <a:off x="2436" y="3342"/>
                <a:ext cx="0" cy="3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49" name="Rectangle 534"/>
              <p:cNvSpPr>
                <a:spLocks noChangeArrowheads="1"/>
              </p:cNvSpPr>
              <p:nvPr/>
            </p:nvSpPr>
            <p:spPr bwMode="auto">
              <a:xfrm>
                <a:off x="2436" y="3342"/>
                <a:ext cx="6" cy="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50" name="Line 535"/>
              <p:cNvSpPr>
                <a:spLocks noChangeShapeType="1"/>
              </p:cNvSpPr>
              <p:nvPr/>
            </p:nvSpPr>
            <p:spPr bwMode="auto">
              <a:xfrm>
                <a:off x="2607" y="3342"/>
                <a:ext cx="0" cy="3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51" name="Rectangle 536"/>
              <p:cNvSpPr>
                <a:spLocks noChangeArrowheads="1"/>
              </p:cNvSpPr>
              <p:nvPr/>
            </p:nvSpPr>
            <p:spPr bwMode="auto">
              <a:xfrm>
                <a:off x="2607" y="3342"/>
                <a:ext cx="5" cy="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52" name="Line 537"/>
              <p:cNvSpPr>
                <a:spLocks noChangeShapeType="1"/>
              </p:cNvSpPr>
              <p:nvPr/>
            </p:nvSpPr>
            <p:spPr bwMode="auto">
              <a:xfrm>
                <a:off x="2777" y="3342"/>
                <a:ext cx="0" cy="3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53" name="Rectangle 538"/>
              <p:cNvSpPr>
                <a:spLocks noChangeArrowheads="1"/>
              </p:cNvSpPr>
              <p:nvPr/>
            </p:nvSpPr>
            <p:spPr bwMode="auto">
              <a:xfrm>
                <a:off x="2777" y="3342"/>
                <a:ext cx="6" cy="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54" name="Line 539"/>
              <p:cNvSpPr>
                <a:spLocks noChangeShapeType="1"/>
              </p:cNvSpPr>
              <p:nvPr/>
            </p:nvSpPr>
            <p:spPr bwMode="auto">
              <a:xfrm>
                <a:off x="2948" y="3342"/>
                <a:ext cx="0" cy="3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55" name="Rectangle 540"/>
              <p:cNvSpPr>
                <a:spLocks noChangeArrowheads="1"/>
              </p:cNvSpPr>
              <p:nvPr/>
            </p:nvSpPr>
            <p:spPr bwMode="auto">
              <a:xfrm>
                <a:off x="2948" y="3342"/>
                <a:ext cx="5" cy="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56" name="Line 541"/>
              <p:cNvSpPr>
                <a:spLocks noChangeShapeType="1"/>
              </p:cNvSpPr>
              <p:nvPr/>
            </p:nvSpPr>
            <p:spPr bwMode="auto">
              <a:xfrm>
                <a:off x="3118" y="3342"/>
                <a:ext cx="0" cy="3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57" name="Rectangle 542"/>
              <p:cNvSpPr>
                <a:spLocks noChangeArrowheads="1"/>
              </p:cNvSpPr>
              <p:nvPr/>
            </p:nvSpPr>
            <p:spPr bwMode="auto">
              <a:xfrm>
                <a:off x="3118" y="3342"/>
                <a:ext cx="6" cy="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58" name="Line 543"/>
              <p:cNvSpPr>
                <a:spLocks noChangeShapeType="1"/>
              </p:cNvSpPr>
              <p:nvPr/>
            </p:nvSpPr>
            <p:spPr bwMode="auto">
              <a:xfrm>
                <a:off x="3289" y="3342"/>
                <a:ext cx="0" cy="3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59" name="Rectangle 544"/>
              <p:cNvSpPr>
                <a:spLocks noChangeArrowheads="1"/>
              </p:cNvSpPr>
              <p:nvPr/>
            </p:nvSpPr>
            <p:spPr bwMode="auto">
              <a:xfrm>
                <a:off x="3289" y="3342"/>
                <a:ext cx="5" cy="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60" name="Line 545"/>
              <p:cNvSpPr>
                <a:spLocks noChangeShapeType="1"/>
              </p:cNvSpPr>
              <p:nvPr/>
            </p:nvSpPr>
            <p:spPr bwMode="auto">
              <a:xfrm>
                <a:off x="3459" y="3342"/>
                <a:ext cx="0" cy="3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61" name="Rectangle 546"/>
              <p:cNvSpPr>
                <a:spLocks noChangeArrowheads="1"/>
              </p:cNvSpPr>
              <p:nvPr/>
            </p:nvSpPr>
            <p:spPr bwMode="auto">
              <a:xfrm>
                <a:off x="3459" y="3342"/>
                <a:ext cx="6" cy="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62" name="Line 547"/>
              <p:cNvSpPr>
                <a:spLocks noChangeShapeType="1"/>
              </p:cNvSpPr>
              <p:nvPr/>
            </p:nvSpPr>
            <p:spPr bwMode="auto">
              <a:xfrm>
                <a:off x="3630" y="3342"/>
                <a:ext cx="0" cy="3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63" name="Rectangle 548"/>
              <p:cNvSpPr>
                <a:spLocks noChangeArrowheads="1"/>
              </p:cNvSpPr>
              <p:nvPr/>
            </p:nvSpPr>
            <p:spPr bwMode="auto">
              <a:xfrm>
                <a:off x="3630" y="3342"/>
                <a:ext cx="5" cy="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64" name="Line 549"/>
              <p:cNvSpPr>
                <a:spLocks noChangeShapeType="1"/>
              </p:cNvSpPr>
              <p:nvPr/>
            </p:nvSpPr>
            <p:spPr bwMode="auto">
              <a:xfrm>
                <a:off x="3800" y="3342"/>
                <a:ext cx="0" cy="3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65" name="Rectangle 550"/>
              <p:cNvSpPr>
                <a:spLocks noChangeArrowheads="1"/>
              </p:cNvSpPr>
              <p:nvPr/>
            </p:nvSpPr>
            <p:spPr bwMode="auto">
              <a:xfrm>
                <a:off x="3800" y="3342"/>
                <a:ext cx="6" cy="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66" name="Line 551"/>
              <p:cNvSpPr>
                <a:spLocks noChangeShapeType="1"/>
              </p:cNvSpPr>
              <p:nvPr/>
            </p:nvSpPr>
            <p:spPr bwMode="auto">
              <a:xfrm>
                <a:off x="3971" y="3342"/>
                <a:ext cx="0" cy="3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67" name="Rectangle 552"/>
              <p:cNvSpPr>
                <a:spLocks noChangeArrowheads="1"/>
              </p:cNvSpPr>
              <p:nvPr/>
            </p:nvSpPr>
            <p:spPr bwMode="auto">
              <a:xfrm>
                <a:off x="3971" y="3342"/>
                <a:ext cx="5" cy="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68" name="Line 553"/>
              <p:cNvSpPr>
                <a:spLocks noChangeShapeType="1"/>
              </p:cNvSpPr>
              <p:nvPr/>
            </p:nvSpPr>
            <p:spPr bwMode="auto">
              <a:xfrm>
                <a:off x="4141" y="3342"/>
                <a:ext cx="0" cy="3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69" name="Rectangle 554"/>
              <p:cNvSpPr>
                <a:spLocks noChangeArrowheads="1"/>
              </p:cNvSpPr>
              <p:nvPr/>
            </p:nvSpPr>
            <p:spPr bwMode="auto">
              <a:xfrm>
                <a:off x="4141" y="3342"/>
                <a:ext cx="6" cy="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70" name="Line 555"/>
              <p:cNvSpPr>
                <a:spLocks noChangeShapeType="1"/>
              </p:cNvSpPr>
              <p:nvPr/>
            </p:nvSpPr>
            <p:spPr bwMode="auto">
              <a:xfrm>
                <a:off x="4312" y="3342"/>
                <a:ext cx="0" cy="3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71" name="Rectangle 556"/>
              <p:cNvSpPr>
                <a:spLocks noChangeArrowheads="1"/>
              </p:cNvSpPr>
              <p:nvPr/>
            </p:nvSpPr>
            <p:spPr bwMode="auto">
              <a:xfrm>
                <a:off x="4312" y="3342"/>
                <a:ext cx="5" cy="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72" name="Line 557"/>
              <p:cNvSpPr>
                <a:spLocks noChangeShapeType="1"/>
              </p:cNvSpPr>
              <p:nvPr/>
            </p:nvSpPr>
            <p:spPr bwMode="auto">
              <a:xfrm>
                <a:off x="4482" y="3342"/>
                <a:ext cx="0" cy="3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73" name="Rectangle 558"/>
              <p:cNvSpPr>
                <a:spLocks noChangeArrowheads="1"/>
              </p:cNvSpPr>
              <p:nvPr/>
            </p:nvSpPr>
            <p:spPr bwMode="auto">
              <a:xfrm>
                <a:off x="4482" y="3342"/>
                <a:ext cx="6" cy="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74" name="Line 559"/>
              <p:cNvSpPr>
                <a:spLocks noChangeShapeType="1"/>
              </p:cNvSpPr>
              <p:nvPr/>
            </p:nvSpPr>
            <p:spPr bwMode="auto">
              <a:xfrm>
                <a:off x="4653" y="3342"/>
                <a:ext cx="0" cy="3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75" name="Rectangle 560"/>
              <p:cNvSpPr>
                <a:spLocks noChangeArrowheads="1"/>
              </p:cNvSpPr>
              <p:nvPr/>
            </p:nvSpPr>
            <p:spPr bwMode="auto">
              <a:xfrm>
                <a:off x="4653" y="3342"/>
                <a:ext cx="5" cy="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76" name="Line 561"/>
              <p:cNvSpPr>
                <a:spLocks noChangeShapeType="1"/>
              </p:cNvSpPr>
              <p:nvPr/>
            </p:nvSpPr>
            <p:spPr bwMode="auto">
              <a:xfrm>
                <a:off x="4823" y="3342"/>
                <a:ext cx="0" cy="3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77" name="Rectangle 562"/>
              <p:cNvSpPr>
                <a:spLocks noChangeArrowheads="1"/>
              </p:cNvSpPr>
              <p:nvPr/>
            </p:nvSpPr>
            <p:spPr bwMode="auto">
              <a:xfrm>
                <a:off x="4823" y="3342"/>
                <a:ext cx="6" cy="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78" name="Line 563"/>
              <p:cNvSpPr>
                <a:spLocks noChangeShapeType="1"/>
              </p:cNvSpPr>
              <p:nvPr/>
            </p:nvSpPr>
            <p:spPr bwMode="auto">
              <a:xfrm>
                <a:off x="4994" y="3342"/>
                <a:ext cx="0" cy="3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79" name="Rectangle 564"/>
              <p:cNvSpPr>
                <a:spLocks noChangeArrowheads="1"/>
              </p:cNvSpPr>
              <p:nvPr/>
            </p:nvSpPr>
            <p:spPr bwMode="auto">
              <a:xfrm>
                <a:off x="4994" y="3342"/>
                <a:ext cx="5" cy="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80" name="Line 565"/>
              <p:cNvSpPr>
                <a:spLocks noChangeShapeType="1"/>
              </p:cNvSpPr>
              <p:nvPr/>
            </p:nvSpPr>
            <p:spPr bwMode="auto">
              <a:xfrm>
                <a:off x="5164" y="3342"/>
                <a:ext cx="0" cy="3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81" name="Rectangle 566"/>
              <p:cNvSpPr>
                <a:spLocks noChangeArrowheads="1"/>
              </p:cNvSpPr>
              <p:nvPr/>
            </p:nvSpPr>
            <p:spPr bwMode="auto">
              <a:xfrm>
                <a:off x="5164" y="3342"/>
                <a:ext cx="6" cy="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82" name="Line 567"/>
              <p:cNvSpPr>
                <a:spLocks noChangeShapeType="1"/>
              </p:cNvSpPr>
              <p:nvPr/>
            </p:nvSpPr>
            <p:spPr bwMode="auto">
              <a:xfrm>
                <a:off x="5299" y="3342"/>
                <a:ext cx="0" cy="3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83" name="Rectangle 568"/>
              <p:cNvSpPr>
                <a:spLocks noChangeArrowheads="1"/>
              </p:cNvSpPr>
              <p:nvPr/>
            </p:nvSpPr>
            <p:spPr bwMode="auto">
              <a:xfrm>
                <a:off x="5299" y="3342"/>
                <a:ext cx="5" cy="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84" name="Line 569"/>
              <p:cNvSpPr>
                <a:spLocks noChangeShapeType="1"/>
              </p:cNvSpPr>
              <p:nvPr/>
            </p:nvSpPr>
            <p:spPr bwMode="auto">
              <a:xfrm>
                <a:off x="5433" y="3342"/>
                <a:ext cx="0" cy="3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85" name="Rectangle 570"/>
              <p:cNvSpPr>
                <a:spLocks noChangeArrowheads="1"/>
              </p:cNvSpPr>
              <p:nvPr/>
            </p:nvSpPr>
            <p:spPr bwMode="auto">
              <a:xfrm>
                <a:off x="5433" y="3342"/>
                <a:ext cx="5" cy="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86" name="Rectangle 571"/>
              <p:cNvSpPr>
                <a:spLocks noChangeArrowheads="1"/>
              </p:cNvSpPr>
              <p:nvPr/>
            </p:nvSpPr>
            <p:spPr bwMode="auto">
              <a:xfrm>
                <a:off x="540" y="3342"/>
                <a:ext cx="11" cy="86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87" name="Line 572"/>
              <p:cNvSpPr>
                <a:spLocks noChangeShapeType="1"/>
              </p:cNvSpPr>
              <p:nvPr/>
            </p:nvSpPr>
            <p:spPr bwMode="auto">
              <a:xfrm>
                <a:off x="716" y="3658"/>
                <a:ext cx="0" cy="5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88" name="Rectangle 573"/>
              <p:cNvSpPr>
                <a:spLocks noChangeArrowheads="1"/>
              </p:cNvSpPr>
              <p:nvPr/>
            </p:nvSpPr>
            <p:spPr bwMode="auto">
              <a:xfrm>
                <a:off x="716" y="3658"/>
                <a:ext cx="5" cy="5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89" name="Line 574"/>
              <p:cNvSpPr>
                <a:spLocks noChangeShapeType="1"/>
              </p:cNvSpPr>
              <p:nvPr/>
            </p:nvSpPr>
            <p:spPr bwMode="auto">
              <a:xfrm>
                <a:off x="886" y="3658"/>
                <a:ext cx="0" cy="5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90" name="Rectangle 575"/>
              <p:cNvSpPr>
                <a:spLocks noChangeArrowheads="1"/>
              </p:cNvSpPr>
              <p:nvPr/>
            </p:nvSpPr>
            <p:spPr bwMode="auto">
              <a:xfrm>
                <a:off x="886" y="3658"/>
                <a:ext cx="6" cy="5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91" name="Line 576"/>
              <p:cNvSpPr>
                <a:spLocks noChangeShapeType="1"/>
              </p:cNvSpPr>
              <p:nvPr/>
            </p:nvSpPr>
            <p:spPr bwMode="auto">
              <a:xfrm>
                <a:off x="1057" y="3658"/>
                <a:ext cx="0" cy="5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92" name="Rectangle 577"/>
              <p:cNvSpPr>
                <a:spLocks noChangeArrowheads="1"/>
              </p:cNvSpPr>
              <p:nvPr/>
            </p:nvSpPr>
            <p:spPr bwMode="auto">
              <a:xfrm>
                <a:off x="1057" y="3658"/>
                <a:ext cx="5" cy="5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93" name="Line 578"/>
              <p:cNvSpPr>
                <a:spLocks noChangeShapeType="1"/>
              </p:cNvSpPr>
              <p:nvPr/>
            </p:nvSpPr>
            <p:spPr bwMode="auto">
              <a:xfrm>
                <a:off x="1227" y="3658"/>
                <a:ext cx="0" cy="5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94" name="Rectangle 579"/>
              <p:cNvSpPr>
                <a:spLocks noChangeArrowheads="1"/>
              </p:cNvSpPr>
              <p:nvPr/>
            </p:nvSpPr>
            <p:spPr bwMode="auto">
              <a:xfrm>
                <a:off x="1227" y="3658"/>
                <a:ext cx="6" cy="5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95" name="Line 580"/>
              <p:cNvSpPr>
                <a:spLocks noChangeShapeType="1"/>
              </p:cNvSpPr>
              <p:nvPr/>
            </p:nvSpPr>
            <p:spPr bwMode="auto">
              <a:xfrm>
                <a:off x="1398" y="3658"/>
                <a:ext cx="0" cy="5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96" name="Rectangle 581"/>
              <p:cNvSpPr>
                <a:spLocks noChangeArrowheads="1"/>
              </p:cNvSpPr>
              <p:nvPr/>
            </p:nvSpPr>
            <p:spPr bwMode="auto">
              <a:xfrm>
                <a:off x="1398" y="3658"/>
                <a:ext cx="5" cy="5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97" name="Line 582"/>
              <p:cNvSpPr>
                <a:spLocks noChangeShapeType="1"/>
              </p:cNvSpPr>
              <p:nvPr/>
            </p:nvSpPr>
            <p:spPr bwMode="auto">
              <a:xfrm>
                <a:off x="1568" y="3658"/>
                <a:ext cx="0" cy="5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98" name="Rectangle 583"/>
              <p:cNvSpPr>
                <a:spLocks noChangeArrowheads="1"/>
              </p:cNvSpPr>
              <p:nvPr/>
            </p:nvSpPr>
            <p:spPr bwMode="auto">
              <a:xfrm>
                <a:off x="1568" y="3658"/>
                <a:ext cx="6" cy="5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99" name="Line 584"/>
              <p:cNvSpPr>
                <a:spLocks noChangeShapeType="1"/>
              </p:cNvSpPr>
              <p:nvPr/>
            </p:nvSpPr>
            <p:spPr bwMode="auto">
              <a:xfrm>
                <a:off x="1739" y="3658"/>
                <a:ext cx="0" cy="5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600" name="Rectangle 585"/>
              <p:cNvSpPr>
                <a:spLocks noChangeArrowheads="1"/>
              </p:cNvSpPr>
              <p:nvPr/>
            </p:nvSpPr>
            <p:spPr bwMode="auto">
              <a:xfrm>
                <a:off x="1739" y="3658"/>
                <a:ext cx="5" cy="5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601" name="Line 586"/>
              <p:cNvSpPr>
                <a:spLocks noChangeShapeType="1"/>
              </p:cNvSpPr>
              <p:nvPr/>
            </p:nvSpPr>
            <p:spPr bwMode="auto">
              <a:xfrm>
                <a:off x="1909" y="3658"/>
                <a:ext cx="0" cy="5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602" name="Rectangle 587"/>
              <p:cNvSpPr>
                <a:spLocks noChangeArrowheads="1"/>
              </p:cNvSpPr>
              <p:nvPr/>
            </p:nvSpPr>
            <p:spPr bwMode="auto">
              <a:xfrm>
                <a:off x="1909" y="3658"/>
                <a:ext cx="6" cy="5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603" name="Line 588"/>
              <p:cNvSpPr>
                <a:spLocks noChangeShapeType="1"/>
              </p:cNvSpPr>
              <p:nvPr/>
            </p:nvSpPr>
            <p:spPr bwMode="auto">
              <a:xfrm>
                <a:off x="2095" y="3658"/>
                <a:ext cx="0" cy="5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604" name="Rectangle 589"/>
              <p:cNvSpPr>
                <a:spLocks noChangeArrowheads="1"/>
              </p:cNvSpPr>
              <p:nvPr/>
            </p:nvSpPr>
            <p:spPr bwMode="auto">
              <a:xfrm>
                <a:off x="2095" y="3658"/>
                <a:ext cx="6" cy="5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605" name="Line 590"/>
              <p:cNvSpPr>
                <a:spLocks noChangeShapeType="1"/>
              </p:cNvSpPr>
              <p:nvPr/>
            </p:nvSpPr>
            <p:spPr bwMode="auto">
              <a:xfrm>
                <a:off x="2266" y="3658"/>
                <a:ext cx="0" cy="5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606" name="Rectangle 591"/>
              <p:cNvSpPr>
                <a:spLocks noChangeArrowheads="1"/>
              </p:cNvSpPr>
              <p:nvPr/>
            </p:nvSpPr>
            <p:spPr bwMode="auto">
              <a:xfrm>
                <a:off x="2266" y="3658"/>
                <a:ext cx="5" cy="5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607" name="Line 592"/>
              <p:cNvSpPr>
                <a:spLocks noChangeShapeType="1"/>
              </p:cNvSpPr>
              <p:nvPr/>
            </p:nvSpPr>
            <p:spPr bwMode="auto">
              <a:xfrm>
                <a:off x="2436" y="3658"/>
                <a:ext cx="0" cy="5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608" name="Rectangle 593"/>
              <p:cNvSpPr>
                <a:spLocks noChangeArrowheads="1"/>
              </p:cNvSpPr>
              <p:nvPr/>
            </p:nvSpPr>
            <p:spPr bwMode="auto">
              <a:xfrm>
                <a:off x="2436" y="3658"/>
                <a:ext cx="6" cy="5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609" name="Line 594"/>
              <p:cNvSpPr>
                <a:spLocks noChangeShapeType="1"/>
              </p:cNvSpPr>
              <p:nvPr/>
            </p:nvSpPr>
            <p:spPr bwMode="auto">
              <a:xfrm>
                <a:off x="2607" y="3658"/>
                <a:ext cx="0" cy="5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610" name="Rectangle 595"/>
              <p:cNvSpPr>
                <a:spLocks noChangeArrowheads="1"/>
              </p:cNvSpPr>
              <p:nvPr/>
            </p:nvSpPr>
            <p:spPr bwMode="auto">
              <a:xfrm>
                <a:off x="2607" y="3658"/>
                <a:ext cx="5" cy="5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611" name="Line 596"/>
              <p:cNvSpPr>
                <a:spLocks noChangeShapeType="1"/>
              </p:cNvSpPr>
              <p:nvPr/>
            </p:nvSpPr>
            <p:spPr bwMode="auto">
              <a:xfrm>
                <a:off x="2777" y="3658"/>
                <a:ext cx="0" cy="5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612" name="Rectangle 597"/>
              <p:cNvSpPr>
                <a:spLocks noChangeArrowheads="1"/>
              </p:cNvSpPr>
              <p:nvPr/>
            </p:nvSpPr>
            <p:spPr bwMode="auto">
              <a:xfrm>
                <a:off x="2777" y="3658"/>
                <a:ext cx="6" cy="5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613" name="Line 598"/>
              <p:cNvSpPr>
                <a:spLocks noChangeShapeType="1"/>
              </p:cNvSpPr>
              <p:nvPr/>
            </p:nvSpPr>
            <p:spPr bwMode="auto">
              <a:xfrm>
                <a:off x="2948" y="3658"/>
                <a:ext cx="0" cy="5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614" name="Rectangle 599"/>
              <p:cNvSpPr>
                <a:spLocks noChangeArrowheads="1"/>
              </p:cNvSpPr>
              <p:nvPr/>
            </p:nvSpPr>
            <p:spPr bwMode="auto">
              <a:xfrm>
                <a:off x="2948" y="3658"/>
                <a:ext cx="5" cy="5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615" name="Line 600"/>
              <p:cNvSpPr>
                <a:spLocks noChangeShapeType="1"/>
              </p:cNvSpPr>
              <p:nvPr/>
            </p:nvSpPr>
            <p:spPr bwMode="auto">
              <a:xfrm>
                <a:off x="3118" y="3658"/>
                <a:ext cx="0" cy="5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616" name="Rectangle 601"/>
              <p:cNvSpPr>
                <a:spLocks noChangeArrowheads="1"/>
              </p:cNvSpPr>
              <p:nvPr/>
            </p:nvSpPr>
            <p:spPr bwMode="auto">
              <a:xfrm>
                <a:off x="3118" y="3658"/>
                <a:ext cx="6" cy="5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617" name="Line 602"/>
              <p:cNvSpPr>
                <a:spLocks noChangeShapeType="1"/>
              </p:cNvSpPr>
              <p:nvPr/>
            </p:nvSpPr>
            <p:spPr bwMode="auto">
              <a:xfrm>
                <a:off x="3289" y="3658"/>
                <a:ext cx="0" cy="5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618" name="Rectangle 603"/>
              <p:cNvSpPr>
                <a:spLocks noChangeArrowheads="1"/>
              </p:cNvSpPr>
              <p:nvPr/>
            </p:nvSpPr>
            <p:spPr bwMode="auto">
              <a:xfrm>
                <a:off x="3289" y="3658"/>
                <a:ext cx="5" cy="5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619" name="Line 604"/>
              <p:cNvSpPr>
                <a:spLocks noChangeShapeType="1"/>
              </p:cNvSpPr>
              <p:nvPr/>
            </p:nvSpPr>
            <p:spPr bwMode="auto">
              <a:xfrm>
                <a:off x="3459" y="3658"/>
                <a:ext cx="0" cy="5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620" name="Rectangle 605"/>
              <p:cNvSpPr>
                <a:spLocks noChangeArrowheads="1"/>
              </p:cNvSpPr>
              <p:nvPr/>
            </p:nvSpPr>
            <p:spPr bwMode="auto">
              <a:xfrm>
                <a:off x="3459" y="3658"/>
                <a:ext cx="6" cy="5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621" name="Line 606"/>
              <p:cNvSpPr>
                <a:spLocks noChangeShapeType="1"/>
              </p:cNvSpPr>
              <p:nvPr/>
            </p:nvSpPr>
            <p:spPr bwMode="auto">
              <a:xfrm>
                <a:off x="3630" y="3658"/>
                <a:ext cx="0" cy="5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  <p:grpSp>
          <p:nvGrpSpPr>
            <p:cNvPr id="10" name="Group 808"/>
            <p:cNvGrpSpPr>
              <a:grpSpLocks/>
            </p:cNvGrpSpPr>
            <p:nvPr/>
          </p:nvGrpSpPr>
          <p:grpSpPr bwMode="auto">
            <a:xfrm>
              <a:off x="540" y="912"/>
              <a:ext cx="5074" cy="3298"/>
              <a:chOff x="540" y="912"/>
              <a:chExt cx="5074" cy="3298"/>
            </a:xfrm>
          </p:grpSpPr>
          <p:sp>
            <p:nvSpPr>
              <p:cNvPr id="6222" name="Rectangle 608"/>
              <p:cNvSpPr>
                <a:spLocks noChangeArrowheads="1"/>
              </p:cNvSpPr>
              <p:nvPr/>
            </p:nvSpPr>
            <p:spPr bwMode="auto">
              <a:xfrm>
                <a:off x="3630" y="3658"/>
                <a:ext cx="5" cy="5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223" name="Line 609"/>
              <p:cNvSpPr>
                <a:spLocks noChangeShapeType="1"/>
              </p:cNvSpPr>
              <p:nvPr/>
            </p:nvSpPr>
            <p:spPr bwMode="auto">
              <a:xfrm>
                <a:off x="3800" y="3658"/>
                <a:ext cx="0" cy="5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224" name="Rectangle 610"/>
              <p:cNvSpPr>
                <a:spLocks noChangeArrowheads="1"/>
              </p:cNvSpPr>
              <p:nvPr/>
            </p:nvSpPr>
            <p:spPr bwMode="auto">
              <a:xfrm>
                <a:off x="3800" y="3658"/>
                <a:ext cx="6" cy="5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225" name="Line 611"/>
              <p:cNvSpPr>
                <a:spLocks noChangeShapeType="1"/>
              </p:cNvSpPr>
              <p:nvPr/>
            </p:nvSpPr>
            <p:spPr bwMode="auto">
              <a:xfrm>
                <a:off x="3971" y="3658"/>
                <a:ext cx="0" cy="5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226" name="Rectangle 612"/>
              <p:cNvSpPr>
                <a:spLocks noChangeArrowheads="1"/>
              </p:cNvSpPr>
              <p:nvPr/>
            </p:nvSpPr>
            <p:spPr bwMode="auto">
              <a:xfrm>
                <a:off x="3971" y="3658"/>
                <a:ext cx="5" cy="5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227" name="Line 613"/>
              <p:cNvSpPr>
                <a:spLocks noChangeShapeType="1"/>
              </p:cNvSpPr>
              <p:nvPr/>
            </p:nvSpPr>
            <p:spPr bwMode="auto">
              <a:xfrm>
                <a:off x="4141" y="3658"/>
                <a:ext cx="0" cy="5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228" name="Rectangle 614"/>
              <p:cNvSpPr>
                <a:spLocks noChangeArrowheads="1"/>
              </p:cNvSpPr>
              <p:nvPr/>
            </p:nvSpPr>
            <p:spPr bwMode="auto">
              <a:xfrm>
                <a:off x="4141" y="3658"/>
                <a:ext cx="6" cy="5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229" name="Line 615"/>
              <p:cNvSpPr>
                <a:spLocks noChangeShapeType="1"/>
              </p:cNvSpPr>
              <p:nvPr/>
            </p:nvSpPr>
            <p:spPr bwMode="auto">
              <a:xfrm>
                <a:off x="4312" y="3658"/>
                <a:ext cx="0" cy="5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230" name="Rectangle 616"/>
              <p:cNvSpPr>
                <a:spLocks noChangeArrowheads="1"/>
              </p:cNvSpPr>
              <p:nvPr/>
            </p:nvSpPr>
            <p:spPr bwMode="auto">
              <a:xfrm>
                <a:off x="4312" y="3658"/>
                <a:ext cx="5" cy="5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231" name="Line 617"/>
              <p:cNvSpPr>
                <a:spLocks noChangeShapeType="1"/>
              </p:cNvSpPr>
              <p:nvPr/>
            </p:nvSpPr>
            <p:spPr bwMode="auto">
              <a:xfrm>
                <a:off x="4482" y="3658"/>
                <a:ext cx="0" cy="5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232" name="Rectangle 618"/>
              <p:cNvSpPr>
                <a:spLocks noChangeArrowheads="1"/>
              </p:cNvSpPr>
              <p:nvPr/>
            </p:nvSpPr>
            <p:spPr bwMode="auto">
              <a:xfrm>
                <a:off x="4482" y="3658"/>
                <a:ext cx="6" cy="5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233" name="Line 619"/>
              <p:cNvSpPr>
                <a:spLocks noChangeShapeType="1"/>
              </p:cNvSpPr>
              <p:nvPr/>
            </p:nvSpPr>
            <p:spPr bwMode="auto">
              <a:xfrm>
                <a:off x="4653" y="3658"/>
                <a:ext cx="0" cy="5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234" name="Rectangle 620"/>
              <p:cNvSpPr>
                <a:spLocks noChangeArrowheads="1"/>
              </p:cNvSpPr>
              <p:nvPr/>
            </p:nvSpPr>
            <p:spPr bwMode="auto">
              <a:xfrm>
                <a:off x="4653" y="3658"/>
                <a:ext cx="5" cy="5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235" name="Line 621"/>
              <p:cNvSpPr>
                <a:spLocks noChangeShapeType="1"/>
              </p:cNvSpPr>
              <p:nvPr/>
            </p:nvSpPr>
            <p:spPr bwMode="auto">
              <a:xfrm>
                <a:off x="4823" y="3658"/>
                <a:ext cx="0" cy="5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236" name="Rectangle 622"/>
              <p:cNvSpPr>
                <a:spLocks noChangeArrowheads="1"/>
              </p:cNvSpPr>
              <p:nvPr/>
            </p:nvSpPr>
            <p:spPr bwMode="auto">
              <a:xfrm>
                <a:off x="4823" y="3658"/>
                <a:ext cx="6" cy="5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237" name="Line 623"/>
              <p:cNvSpPr>
                <a:spLocks noChangeShapeType="1"/>
              </p:cNvSpPr>
              <p:nvPr/>
            </p:nvSpPr>
            <p:spPr bwMode="auto">
              <a:xfrm>
                <a:off x="4994" y="3658"/>
                <a:ext cx="0" cy="5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238" name="Rectangle 624"/>
              <p:cNvSpPr>
                <a:spLocks noChangeArrowheads="1"/>
              </p:cNvSpPr>
              <p:nvPr/>
            </p:nvSpPr>
            <p:spPr bwMode="auto">
              <a:xfrm>
                <a:off x="4994" y="3658"/>
                <a:ext cx="5" cy="5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239" name="Line 625"/>
              <p:cNvSpPr>
                <a:spLocks noChangeShapeType="1"/>
              </p:cNvSpPr>
              <p:nvPr/>
            </p:nvSpPr>
            <p:spPr bwMode="auto">
              <a:xfrm>
                <a:off x="5164" y="3658"/>
                <a:ext cx="0" cy="5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240" name="Rectangle 626"/>
              <p:cNvSpPr>
                <a:spLocks noChangeArrowheads="1"/>
              </p:cNvSpPr>
              <p:nvPr/>
            </p:nvSpPr>
            <p:spPr bwMode="auto">
              <a:xfrm>
                <a:off x="5164" y="3658"/>
                <a:ext cx="6" cy="5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241" name="Line 627"/>
              <p:cNvSpPr>
                <a:spLocks noChangeShapeType="1"/>
              </p:cNvSpPr>
              <p:nvPr/>
            </p:nvSpPr>
            <p:spPr bwMode="auto">
              <a:xfrm>
                <a:off x="5299" y="3658"/>
                <a:ext cx="0" cy="5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242" name="Rectangle 628"/>
              <p:cNvSpPr>
                <a:spLocks noChangeArrowheads="1"/>
              </p:cNvSpPr>
              <p:nvPr/>
            </p:nvSpPr>
            <p:spPr bwMode="auto">
              <a:xfrm>
                <a:off x="5299" y="3658"/>
                <a:ext cx="5" cy="5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243" name="Line 629"/>
              <p:cNvSpPr>
                <a:spLocks noChangeShapeType="1"/>
              </p:cNvSpPr>
              <p:nvPr/>
            </p:nvSpPr>
            <p:spPr bwMode="auto">
              <a:xfrm>
                <a:off x="5433" y="3658"/>
                <a:ext cx="0" cy="5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244" name="Rectangle 630"/>
              <p:cNvSpPr>
                <a:spLocks noChangeArrowheads="1"/>
              </p:cNvSpPr>
              <p:nvPr/>
            </p:nvSpPr>
            <p:spPr bwMode="auto">
              <a:xfrm>
                <a:off x="5433" y="3658"/>
                <a:ext cx="5" cy="5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245" name="Rectangle 631"/>
              <p:cNvSpPr>
                <a:spLocks noChangeArrowheads="1"/>
              </p:cNvSpPr>
              <p:nvPr/>
            </p:nvSpPr>
            <p:spPr bwMode="auto">
              <a:xfrm>
                <a:off x="5604" y="3342"/>
                <a:ext cx="10" cy="86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246" name="Rectangle 632"/>
              <p:cNvSpPr>
                <a:spLocks noChangeArrowheads="1"/>
              </p:cNvSpPr>
              <p:nvPr/>
            </p:nvSpPr>
            <p:spPr bwMode="auto">
              <a:xfrm>
                <a:off x="2351" y="912"/>
                <a:ext cx="347" cy="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247" name="Rectangle 633"/>
              <p:cNvSpPr>
                <a:spLocks noChangeArrowheads="1"/>
              </p:cNvSpPr>
              <p:nvPr/>
            </p:nvSpPr>
            <p:spPr bwMode="auto">
              <a:xfrm>
                <a:off x="551" y="1127"/>
                <a:ext cx="5063" cy="1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248" name="Rectangle 634"/>
              <p:cNvSpPr>
                <a:spLocks noChangeArrowheads="1"/>
              </p:cNvSpPr>
              <p:nvPr/>
            </p:nvSpPr>
            <p:spPr bwMode="auto">
              <a:xfrm>
                <a:off x="551" y="1452"/>
                <a:ext cx="5053" cy="1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249" name="Rectangle 635"/>
              <p:cNvSpPr>
                <a:spLocks noChangeArrowheads="1"/>
              </p:cNvSpPr>
              <p:nvPr/>
            </p:nvSpPr>
            <p:spPr bwMode="auto">
              <a:xfrm>
                <a:off x="551" y="1695"/>
                <a:ext cx="25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250" name="Rectangle 636"/>
              <p:cNvSpPr>
                <a:spLocks noChangeArrowheads="1"/>
              </p:cNvSpPr>
              <p:nvPr/>
            </p:nvSpPr>
            <p:spPr bwMode="auto">
              <a:xfrm>
                <a:off x="592" y="1695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251" name="Rectangle 637"/>
              <p:cNvSpPr>
                <a:spLocks noChangeArrowheads="1"/>
              </p:cNvSpPr>
              <p:nvPr/>
            </p:nvSpPr>
            <p:spPr bwMode="auto">
              <a:xfrm>
                <a:off x="654" y="1695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252" name="Rectangle 638"/>
              <p:cNvSpPr>
                <a:spLocks noChangeArrowheads="1"/>
              </p:cNvSpPr>
              <p:nvPr/>
            </p:nvSpPr>
            <p:spPr bwMode="auto">
              <a:xfrm>
                <a:off x="716" y="1695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253" name="Rectangle 639"/>
              <p:cNvSpPr>
                <a:spLocks noChangeArrowheads="1"/>
              </p:cNvSpPr>
              <p:nvPr/>
            </p:nvSpPr>
            <p:spPr bwMode="auto">
              <a:xfrm>
                <a:off x="778" y="1695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254" name="Rectangle 640"/>
              <p:cNvSpPr>
                <a:spLocks noChangeArrowheads="1"/>
              </p:cNvSpPr>
              <p:nvPr/>
            </p:nvSpPr>
            <p:spPr bwMode="auto">
              <a:xfrm>
                <a:off x="840" y="1695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255" name="Rectangle 641"/>
              <p:cNvSpPr>
                <a:spLocks noChangeArrowheads="1"/>
              </p:cNvSpPr>
              <p:nvPr/>
            </p:nvSpPr>
            <p:spPr bwMode="auto">
              <a:xfrm>
                <a:off x="902" y="1695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256" name="Rectangle 642"/>
              <p:cNvSpPr>
                <a:spLocks noChangeArrowheads="1"/>
              </p:cNvSpPr>
              <p:nvPr/>
            </p:nvSpPr>
            <p:spPr bwMode="auto">
              <a:xfrm>
                <a:off x="964" y="1695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257" name="Rectangle 643"/>
              <p:cNvSpPr>
                <a:spLocks noChangeArrowheads="1"/>
              </p:cNvSpPr>
              <p:nvPr/>
            </p:nvSpPr>
            <p:spPr bwMode="auto">
              <a:xfrm>
                <a:off x="1026" y="1695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258" name="Rectangle 644"/>
              <p:cNvSpPr>
                <a:spLocks noChangeArrowheads="1"/>
              </p:cNvSpPr>
              <p:nvPr/>
            </p:nvSpPr>
            <p:spPr bwMode="auto">
              <a:xfrm>
                <a:off x="1088" y="1695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259" name="Rectangle 645"/>
              <p:cNvSpPr>
                <a:spLocks noChangeArrowheads="1"/>
              </p:cNvSpPr>
              <p:nvPr/>
            </p:nvSpPr>
            <p:spPr bwMode="auto">
              <a:xfrm>
                <a:off x="1150" y="1695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260" name="Rectangle 646"/>
              <p:cNvSpPr>
                <a:spLocks noChangeArrowheads="1"/>
              </p:cNvSpPr>
              <p:nvPr/>
            </p:nvSpPr>
            <p:spPr bwMode="auto">
              <a:xfrm>
                <a:off x="1212" y="1695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261" name="Rectangle 647"/>
              <p:cNvSpPr>
                <a:spLocks noChangeArrowheads="1"/>
              </p:cNvSpPr>
              <p:nvPr/>
            </p:nvSpPr>
            <p:spPr bwMode="auto">
              <a:xfrm>
                <a:off x="1274" y="1695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262" name="Rectangle 648"/>
              <p:cNvSpPr>
                <a:spLocks noChangeArrowheads="1"/>
              </p:cNvSpPr>
              <p:nvPr/>
            </p:nvSpPr>
            <p:spPr bwMode="auto">
              <a:xfrm>
                <a:off x="1336" y="1695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263" name="Rectangle 649"/>
              <p:cNvSpPr>
                <a:spLocks noChangeArrowheads="1"/>
              </p:cNvSpPr>
              <p:nvPr/>
            </p:nvSpPr>
            <p:spPr bwMode="auto">
              <a:xfrm>
                <a:off x="1398" y="1695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264" name="Rectangle 650"/>
              <p:cNvSpPr>
                <a:spLocks noChangeArrowheads="1"/>
              </p:cNvSpPr>
              <p:nvPr/>
            </p:nvSpPr>
            <p:spPr bwMode="auto">
              <a:xfrm>
                <a:off x="1460" y="1695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265" name="Rectangle 651"/>
              <p:cNvSpPr>
                <a:spLocks noChangeArrowheads="1"/>
              </p:cNvSpPr>
              <p:nvPr/>
            </p:nvSpPr>
            <p:spPr bwMode="auto">
              <a:xfrm>
                <a:off x="1522" y="1695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266" name="Rectangle 652"/>
              <p:cNvSpPr>
                <a:spLocks noChangeArrowheads="1"/>
              </p:cNvSpPr>
              <p:nvPr/>
            </p:nvSpPr>
            <p:spPr bwMode="auto">
              <a:xfrm>
                <a:off x="1584" y="1695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267" name="Rectangle 653"/>
              <p:cNvSpPr>
                <a:spLocks noChangeArrowheads="1"/>
              </p:cNvSpPr>
              <p:nvPr/>
            </p:nvSpPr>
            <p:spPr bwMode="auto">
              <a:xfrm>
                <a:off x="1646" y="1695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268" name="Rectangle 654"/>
              <p:cNvSpPr>
                <a:spLocks noChangeArrowheads="1"/>
              </p:cNvSpPr>
              <p:nvPr/>
            </p:nvSpPr>
            <p:spPr bwMode="auto">
              <a:xfrm>
                <a:off x="1708" y="1695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269" name="Rectangle 655"/>
              <p:cNvSpPr>
                <a:spLocks noChangeArrowheads="1"/>
              </p:cNvSpPr>
              <p:nvPr/>
            </p:nvSpPr>
            <p:spPr bwMode="auto">
              <a:xfrm>
                <a:off x="1770" y="1695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270" name="Rectangle 656"/>
              <p:cNvSpPr>
                <a:spLocks noChangeArrowheads="1"/>
              </p:cNvSpPr>
              <p:nvPr/>
            </p:nvSpPr>
            <p:spPr bwMode="auto">
              <a:xfrm>
                <a:off x="1832" y="1695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271" name="Rectangle 657"/>
              <p:cNvSpPr>
                <a:spLocks noChangeArrowheads="1"/>
              </p:cNvSpPr>
              <p:nvPr/>
            </p:nvSpPr>
            <p:spPr bwMode="auto">
              <a:xfrm>
                <a:off x="1894" y="1695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272" name="Rectangle 658"/>
              <p:cNvSpPr>
                <a:spLocks noChangeArrowheads="1"/>
              </p:cNvSpPr>
              <p:nvPr/>
            </p:nvSpPr>
            <p:spPr bwMode="auto">
              <a:xfrm>
                <a:off x="1956" y="1695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273" name="Rectangle 659"/>
              <p:cNvSpPr>
                <a:spLocks noChangeArrowheads="1"/>
              </p:cNvSpPr>
              <p:nvPr/>
            </p:nvSpPr>
            <p:spPr bwMode="auto">
              <a:xfrm>
                <a:off x="2018" y="1695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274" name="Rectangle 660"/>
              <p:cNvSpPr>
                <a:spLocks noChangeArrowheads="1"/>
              </p:cNvSpPr>
              <p:nvPr/>
            </p:nvSpPr>
            <p:spPr bwMode="auto">
              <a:xfrm>
                <a:off x="2080" y="1695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275" name="Rectangle 661"/>
              <p:cNvSpPr>
                <a:spLocks noChangeArrowheads="1"/>
              </p:cNvSpPr>
              <p:nvPr/>
            </p:nvSpPr>
            <p:spPr bwMode="auto">
              <a:xfrm>
                <a:off x="2142" y="1695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276" name="Rectangle 662"/>
              <p:cNvSpPr>
                <a:spLocks noChangeArrowheads="1"/>
              </p:cNvSpPr>
              <p:nvPr/>
            </p:nvSpPr>
            <p:spPr bwMode="auto">
              <a:xfrm>
                <a:off x="2204" y="1695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277" name="Rectangle 663"/>
              <p:cNvSpPr>
                <a:spLocks noChangeArrowheads="1"/>
              </p:cNvSpPr>
              <p:nvPr/>
            </p:nvSpPr>
            <p:spPr bwMode="auto">
              <a:xfrm>
                <a:off x="2266" y="1695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278" name="Rectangle 664"/>
              <p:cNvSpPr>
                <a:spLocks noChangeArrowheads="1"/>
              </p:cNvSpPr>
              <p:nvPr/>
            </p:nvSpPr>
            <p:spPr bwMode="auto">
              <a:xfrm>
                <a:off x="2328" y="1695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279" name="Rectangle 665"/>
              <p:cNvSpPr>
                <a:spLocks noChangeArrowheads="1"/>
              </p:cNvSpPr>
              <p:nvPr/>
            </p:nvSpPr>
            <p:spPr bwMode="auto">
              <a:xfrm>
                <a:off x="2390" y="1695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280" name="Rectangle 666"/>
              <p:cNvSpPr>
                <a:spLocks noChangeArrowheads="1"/>
              </p:cNvSpPr>
              <p:nvPr/>
            </p:nvSpPr>
            <p:spPr bwMode="auto">
              <a:xfrm>
                <a:off x="2452" y="1695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281" name="Rectangle 667"/>
              <p:cNvSpPr>
                <a:spLocks noChangeArrowheads="1"/>
              </p:cNvSpPr>
              <p:nvPr/>
            </p:nvSpPr>
            <p:spPr bwMode="auto">
              <a:xfrm>
                <a:off x="2514" y="1695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282" name="Rectangle 668"/>
              <p:cNvSpPr>
                <a:spLocks noChangeArrowheads="1"/>
              </p:cNvSpPr>
              <p:nvPr/>
            </p:nvSpPr>
            <p:spPr bwMode="auto">
              <a:xfrm>
                <a:off x="2576" y="1695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283" name="Rectangle 669"/>
              <p:cNvSpPr>
                <a:spLocks noChangeArrowheads="1"/>
              </p:cNvSpPr>
              <p:nvPr/>
            </p:nvSpPr>
            <p:spPr bwMode="auto">
              <a:xfrm>
                <a:off x="2638" y="1695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284" name="Rectangle 670"/>
              <p:cNvSpPr>
                <a:spLocks noChangeArrowheads="1"/>
              </p:cNvSpPr>
              <p:nvPr/>
            </p:nvSpPr>
            <p:spPr bwMode="auto">
              <a:xfrm>
                <a:off x="2700" y="1695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285" name="Rectangle 671"/>
              <p:cNvSpPr>
                <a:spLocks noChangeArrowheads="1"/>
              </p:cNvSpPr>
              <p:nvPr/>
            </p:nvSpPr>
            <p:spPr bwMode="auto">
              <a:xfrm>
                <a:off x="2762" y="1695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286" name="Rectangle 672"/>
              <p:cNvSpPr>
                <a:spLocks noChangeArrowheads="1"/>
              </p:cNvSpPr>
              <p:nvPr/>
            </p:nvSpPr>
            <p:spPr bwMode="auto">
              <a:xfrm>
                <a:off x="2824" y="1695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287" name="Rectangle 673"/>
              <p:cNvSpPr>
                <a:spLocks noChangeArrowheads="1"/>
              </p:cNvSpPr>
              <p:nvPr/>
            </p:nvSpPr>
            <p:spPr bwMode="auto">
              <a:xfrm>
                <a:off x="2886" y="1695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288" name="Rectangle 674"/>
              <p:cNvSpPr>
                <a:spLocks noChangeArrowheads="1"/>
              </p:cNvSpPr>
              <p:nvPr/>
            </p:nvSpPr>
            <p:spPr bwMode="auto">
              <a:xfrm>
                <a:off x="2948" y="1695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289" name="Rectangle 675"/>
              <p:cNvSpPr>
                <a:spLocks noChangeArrowheads="1"/>
              </p:cNvSpPr>
              <p:nvPr/>
            </p:nvSpPr>
            <p:spPr bwMode="auto">
              <a:xfrm>
                <a:off x="3010" y="1695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290" name="Rectangle 676"/>
              <p:cNvSpPr>
                <a:spLocks noChangeArrowheads="1"/>
              </p:cNvSpPr>
              <p:nvPr/>
            </p:nvSpPr>
            <p:spPr bwMode="auto">
              <a:xfrm>
                <a:off x="3072" y="1695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291" name="Rectangle 677"/>
              <p:cNvSpPr>
                <a:spLocks noChangeArrowheads="1"/>
              </p:cNvSpPr>
              <p:nvPr/>
            </p:nvSpPr>
            <p:spPr bwMode="auto">
              <a:xfrm>
                <a:off x="3134" y="1695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292" name="Rectangle 678"/>
              <p:cNvSpPr>
                <a:spLocks noChangeArrowheads="1"/>
              </p:cNvSpPr>
              <p:nvPr/>
            </p:nvSpPr>
            <p:spPr bwMode="auto">
              <a:xfrm>
                <a:off x="3196" y="1695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293" name="Rectangle 679"/>
              <p:cNvSpPr>
                <a:spLocks noChangeArrowheads="1"/>
              </p:cNvSpPr>
              <p:nvPr/>
            </p:nvSpPr>
            <p:spPr bwMode="auto">
              <a:xfrm>
                <a:off x="3258" y="1695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294" name="Rectangle 680"/>
              <p:cNvSpPr>
                <a:spLocks noChangeArrowheads="1"/>
              </p:cNvSpPr>
              <p:nvPr/>
            </p:nvSpPr>
            <p:spPr bwMode="auto">
              <a:xfrm>
                <a:off x="3320" y="1695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295" name="Rectangle 681"/>
              <p:cNvSpPr>
                <a:spLocks noChangeArrowheads="1"/>
              </p:cNvSpPr>
              <p:nvPr/>
            </p:nvSpPr>
            <p:spPr bwMode="auto">
              <a:xfrm>
                <a:off x="3382" y="1695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296" name="Rectangle 682"/>
              <p:cNvSpPr>
                <a:spLocks noChangeArrowheads="1"/>
              </p:cNvSpPr>
              <p:nvPr/>
            </p:nvSpPr>
            <p:spPr bwMode="auto">
              <a:xfrm>
                <a:off x="3444" y="1695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297" name="Rectangle 683"/>
              <p:cNvSpPr>
                <a:spLocks noChangeArrowheads="1"/>
              </p:cNvSpPr>
              <p:nvPr/>
            </p:nvSpPr>
            <p:spPr bwMode="auto">
              <a:xfrm>
                <a:off x="3506" y="1695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298" name="Rectangle 684"/>
              <p:cNvSpPr>
                <a:spLocks noChangeArrowheads="1"/>
              </p:cNvSpPr>
              <p:nvPr/>
            </p:nvSpPr>
            <p:spPr bwMode="auto">
              <a:xfrm>
                <a:off x="3568" y="1695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299" name="Rectangle 685"/>
              <p:cNvSpPr>
                <a:spLocks noChangeArrowheads="1"/>
              </p:cNvSpPr>
              <p:nvPr/>
            </p:nvSpPr>
            <p:spPr bwMode="auto">
              <a:xfrm>
                <a:off x="3630" y="1695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300" name="Rectangle 686"/>
              <p:cNvSpPr>
                <a:spLocks noChangeArrowheads="1"/>
              </p:cNvSpPr>
              <p:nvPr/>
            </p:nvSpPr>
            <p:spPr bwMode="auto">
              <a:xfrm>
                <a:off x="3692" y="1695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301" name="Rectangle 687"/>
              <p:cNvSpPr>
                <a:spLocks noChangeArrowheads="1"/>
              </p:cNvSpPr>
              <p:nvPr/>
            </p:nvSpPr>
            <p:spPr bwMode="auto">
              <a:xfrm>
                <a:off x="3754" y="1695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302" name="Rectangle 688"/>
              <p:cNvSpPr>
                <a:spLocks noChangeArrowheads="1"/>
              </p:cNvSpPr>
              <p:nvPr/>
            </p:nvSpPr>
            <p:spPr bwMode="auto">
              <a:xfrm>
                <a:off x="3816" y="1695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303" name="Rectangle 689"/>
              <p:cNvSpPr>
                <a:spLocks noChangeArrowheads="1"/>
              </p:cNvSpPr>
              <p:nvPr/>
            </p:nvSpPr>
            <p:spPr bwMode="auto">
              <a:xfrm>
                <a:off x="3878" y="1695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304" name="Rectangle 690"/>
              <p:cNvSpPr>
                <a:spLocks noChangeArrowheads="1"/>
              </p:cNvSpPr>
              <p:nvPr/>
            </p:nvSpPr>
            <p:spPr bwMode="auto">
              <a:xfrm>
                <a:off x="3940" y="1695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305" name="Rectangle 691"/>
              <p:cNvSpPr>
                <a:spLocks noChangeArrowheads="1"/>
              </p:cNvSpPr>
              <p:nvPr/>
            </p:nvSpPr>
            <p:spPr bwMode="auto">
              <a:xfrm>
                <a:off x="4002" y="1695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306" name="Rectangle 692"/>
              <p:cNvSpPr>
                <a:spLocks noChangeArrowheads="1"/>
              </p:cNvSpPr>
              <p:nvPr/>
            </p:nvSpPr>
            <p:spPr bwMode="auto">
              <a:xfrm>
                <a:off x="4064" y="1695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307" name="Rectangle 693"/>
              <p:cNvSpPr>
                <a:spLocks noChangeArrowheads="1"/>
              </p:cNvSpPr>
              <p:nvPr/>
            </p:nvSpPr>
            <p:spPr bwMode="auto">
              <a:xfrm>
                <a:off x="4126" y="1695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308" name="Rectangle 694"/>
              <p:cNvSpPr>
                <a:spLocks noChangeArrowheads="1"/>
              </p:cNvSpPr>
              <p:nvPr/>
            </p:nvSpPr>
            <p:spPr bwMode="auto">
              <a:xfrm>
                <a:off x="4188" y="1695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309" name="Rectangle 695"/>
              <p:cNvSpPr>
                <a:spLocks noChangeArrowheads="1"/>
              </p:cNvSpPr>
              <p:nvPr/>
            </p:nvSpPr>
            <p:spPr bwMode="auto">
              <a:xfrm>
                <a:off x="4250" y="1695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310" name="Rectangle 696"/>
              <p:cNvSpPr>
                <a:spLocks noChangeArrowheads="1"/>
              </p:cNvSpPr>
              <p:nvPr/>
            </p:nvSpPr>
            <p:spPr bwMode="auto">
              <a:xfrm>
                <a:off x="4312" y="1695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311" name="Rectangle 697"/>
              <p:cNvSpPr>
                <a:spLocks noChangeArrowheads="1"/>
              </p:cNvSpPr>
              <p:nvPr/>
            </p:nvSpPr>
            <p:spPr bwMode="auto">
              <a:xfrm>
                <a:off x="4374" y="1695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312" name="Rectangle 698"/>
              <p:cNvSpPr>
                <a:spLocks noChangeArrowheads="1"/>
              </p:cNvSpPr>
              <p:nvPr/>
            </p:nvSpPr>
            <p:spPr bwMode="auto">
              <a:xfrm>
                <a:off x="4436" y="1695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313" name="Rectangle 699"/>
              <p:cNvSpPr>
                <a:spLocks noChangeArrowheads="1"/>
              </p:cNvSpPr>
              <p:nvPr/>
            </p:nvSpPr>
            <p:spPr bwMode="auto">
              <a:xfrm>
                <a:off x="4498" y="1695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314" name="Rectangle 700"/>
              <p:cNvSpPr>
                <a:spLocks noChangeArrowheads="1"/>
              </p:cNvSpPr>
              <p:nvPr/>
            </p:nvSpPr>
            <p:spPr bwMode="auto">
              <a:xfrm>
                <a:off x="4560" y="1695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315" name="Rectangle 701"/>
              <p:cNvSpPr>
                <a:spLocks noChangeArrowheads="1"/>
              </p:cNvSpPr>
              <p:nvPr/>
            </p:nvSpPr>
            <p:spPr bwMode="auto">
              <a:xfrm>
                <a:off x="4622" y="1695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316" name="Rectangle 702"/>
              <p:cNvSpPr>
                <a:spLocks noChangeArrowheads="1"/>
              </p:cNvSpPr>
              <p:nvPr/>
            </p:nvSpPr>
            <p:spPr bwMode="auto">
              <a:xfrm>
                <a:off x="4684" y="1695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317" name="Rectangle 703"/>
              <p:cNvSpPr>
                <a:spLocks noChangeArrowheads="1"/>
              </p:cNvSpPr>
              <p:nvPr/>
            </p:nvSpPr>
            <p:spPr bwMode="auto">
              <a:xfrm>
                <a:off x="4746" y="1695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318" name="Rectangle 704"/>
              <p:cNvSpPr>
                <a:spLocks noChangeArrowheads="1"/>
              </p:cNvSpPr>
              <p:nvPr/>
            </p:nvSpPr>
            <p:spPr bwMode="auto">
              <a:xfrm>
                <a:off x="4808" y="1695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319" name="Rectangle 705"/>
              <p:cNvSpPr>
                <a:spLocks noChangeArrowheads="1"/>
              </p:cNvSpPr>
              <p:nvPr/>
            </p:nvSpPr>
            <p:spPr bwMode="auto">
              <a:xfrm>
                <a:off x="4870" y="1695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320" name="Rectangle 706"/>
              <p:cNvSpPr>
                <a:spLocks noChangeArrowheads="1"/>
              </p:cNvSpPr>
              <p:nvPr/>
            </p:nvSpPr>
            <p:spPr bwMode="auto">
              <a:xfrm>
                <a:off x="4932" y="1695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321" name="Rectangle 707"/>
              <p:cNvSpPr>
                <a:spLocks noChangeArrowheads="1"/>
              </p:cNvSpPr>
              <p:nvPr/>
            </p:nvSpPr>
            <p:spPr bwMode="auto">
              <a:xfrm>
                <a:off x="4994" y="1695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322" name="Rectangle 708"/>
              <p:cNvSpPr>
                <a:spLocks noChangeArrowheads="1"/>
              </p:cNvSpPr>
              <p:nvPr/>
            </p:nvSpPr>
            <p:spPr bwMode="auto">
              <a:xfrm>
                <a:off x="5056" y="1695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323" name="Rectangle 709"/>
              <p:cNvSpPr>
                <a:spLocks noChangeArrowheads="1"/>
              </p:cNvSpPr>
              <p:nvPr/>
            </p:nvSpPr>
            <p:spPr bwMode="auto">
              <a:xfrm>
                <a:off x="5118" y="1695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324" name="Rectangle 710"/>
              <p:cNvSpPr>
                <a:spLocks noChangeArrowheads="1"/>
              </p:cNvSpPr>
              <p:nvPr/>
            </p:nvSpPr>
            <p:spPr bwMode="auto">
              <a:xfrm>
                <a:off x="5180" y="1695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325" name="Rectangle 711"/>
              <p:cNvSpPr>
                <a:spLocks noChangeArrowheads="1"/>
              </p:cNvSpPr>
              <p:nvPr/>
            </p:nvSpPr>
            <p:spPr bwMode="auto">
              <a:xfrm>
                <a:off x="5242" y="1695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326" name="Rectangle 712"/>
              <p:cNvSpPr>
                <a:spLocks noChangeArrowheads="1"/>
              </p:cNvSpPr>
              <p:nvPr/>
            </p:nvSpPr>
            <p:spPr bwMode="auto">
              <a:xfrm>
                <a:off x="5304" y="1695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327" name="Rectangle 713"/>
              <p:cNvSpPr>
                <a:spLocks noChangeArrowheads="1"/>
              </p:cNvSpPr>
              <p:nvPr/>
            </p:nvSpPr>
            <p:spPr bwMode="auto">
              <a:xfrm>
                <a:off x="5366" y="1695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328" name="Rectangle 714"/>
              <p:cNvSpPr>
                <a:spLocks noChangeArrowheads="1"/>
              </p:cNvSpPr>
              <p:nvPr/>
            </p:nvSpPr>
            <p:spPr bwMode="auto">
              <a:xfrm>
                <a:off x="5428" y="1695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329" name="Rectangle 715"/>
              <p:cNvSpPr>
                <a:spLocks noChangeArrowheads="1"/>
              </p:cNvSpPr>
              <p:nvPr/>
            </p:nvSpPr>
            <p:spPr bwMode="auto">
              <a:xfrm>
                <a:off x="5490" y="1695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330" name="Rectangle 716"/>
              <p:cNvSpPr>
                <a:spLocks noChangeArrowheads="1"/>
              </p:cNvSpPr>
              <p:nvPr/>
            </p:nvSpPr>
            <p:spPr bwMode="auto">
              <a:xfrm>
                <a:off x="5552" y="1695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331" name="Line 717"/>
              <p:cNvSpPr>
                <a:spLocks noChangeShapeType="1"/>
              </p:cNvSpPr>
              <p:nvPr/>
            </p:nvSpPr>
            <p:spPr bwMode="auto">
              <a:xfrm>
                <a:off x="551" y="2020"/>
                <a:ext cx="5053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332" name="Rectangle 718"/>
              <p:cNvSpPr>
                <a:spLocks noChangeArrowheads="1"/>
              </p:cNvSpPr>
              <p:nvPr/>
            </p:nvSpPr>
            <p:spPr bwMode="auto">
              <a:xfrm>
                <a:off x="551" y="2020"/>
                <a:ext cx="5053" cy="8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333" name="Line 719"/>
              <p:cNvSpPr>
                <a:spLocks noChangeShapeType="1"/>
              </p:cNvSpPr>
              <p:nvPr/>
            </p:nvSpPr>
            <p:spPr bwMode="auto">
              <a:xfrm>
                <a:off x="551" y="2036"/>
                <a:ext cx="5053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334" name="Rectangle 720"/>
              <p:cNvSpPr>
                <a:spLocks noChangeArrowheads="1"/>
              </p:cNvSpPr>
              <p:nvPr/>
            </p:nvSpPr>
            <p:spPr bwMode="auto">
              <a:xfrm>
                <a:off x="551" y="2036"/>
                <a:ext cx="5053" cy="8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335" name="Rectangle 721"/>
              <p:cNvSpPr>
                <a:spLocks noChangeArrowheads="1"/>
              </p:cNvSpPr>
              <p:nvPr/>
            </p:nvSpPr>
            <p:spPr bwMode="auto">
              <a:xfrm>
                <a:off x="540" y="2344"/>
                <a:ext cx="5074" cy="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336" name="Line 722"/>
              <p:cNvSpPr>
                <a:spLocks noChangeShapeType="1"/>
              </p:cNvSpPr>
              <p:nvPr/>
            </p:nvSpPr>
            <p:spPr bwMode="auto">
              <a:xfrm>
                <a:off x="551" y="2669"/>
                <a:ext cx="5053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337" name="Rectangle 723"/>
              <p:cNvSpPr>
                <a:spLocks noChangeArrowheads="1"/>
              </p:cNvSpPr>
              <p:nvPr/>
            </p:nvSpPr>
            <p:spPr bwMode="auto">
              <a:xfrm>
                <a:off x="551" y="2669"/>
                <a:ext cx="5053" cy="8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338" name="Line 724"/>
              <p:cNvSpPr>
                <a:spLocks noChangeShapeType="1"/>
              </p:cNvSpPr>
              <p:nvPr/>
            </p:nvSpPr>
            <p:spPr bwMode="auto">
              <a:xfrm>
                <a:off x="551" y="2685"/>
                <a:ext cx="5053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339" name="Rectangle 725"/>
              <p:cNvSpPr>
                <a:spLocks noChangeArrowheads="1"/>
              </p:cNvSpPr>
              <p:nvPr/>
            </p:nvSpPr>
            <p:spPr bwMode="auto">
              <a:xfrm>
                <a:off x="551" y="2685"/>
                <a:ext cx="5053" cy="8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340" name="Rectangle 726"/>
              <p:cNvSpPr>
                <a:spLocks noChangeArrowheads="1"/>
              </p:cNvSpPr>
              <p:nvPr/>
            </p:nvSpPr>
            <p:spPr bwMode="auto">
              <a:xfrm>
                <a:off x="551" y="2993"/>
                <a:ext cx="25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341" name="Rectangle 727"/>
              <p:cNvSpPr>
                <a:spLocks noChangeArrowheads="1"/>
              </p:cNvSpPr>
              <p:nvPr/>
            </p:nvSpPr>
            <p:spPr bwMode="auto">
              <a:xfrm>
                <a:off x="592" y="2993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342" name="Rectangle 728"/>
              <p:cNvSpPr>
                <a:spLocks noChangeArrowheads="1"/>
              </p:cNvSpPr>
              <p:nvPr/>
            </p:nvSpPr>
            <p:spPr bwMode="auto">
              <a:xfrm>
                <a:off x="654" y="2993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343" name="Rectangle 729"/>
              <p:cNvSpPr>
                <a:spLocks noChangeArrowheads="1"/>
              </p:cNvSpPr>
              <p:nvPr/>
            </p:nvSpPr>
            <p:spPr bwMode="auto">
              <a:xfrm>
                <a:off x="716" y="2993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344" name="Rectangle 730"/>
              <p:cNvSpPr>
                <a:spLocks noChangeArrowheads="1"/>
              </p:cNvSpPr>
              <p:nvPr/>
            </p:nvSpPr>
            <p:spPr bwMode="auto">
              <a:xfrm>
                <a:off x="778" y="2993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345" name="Rectangle 731"/>
              <p:cNvSpPr>
                <a:spLocks noChangeArrowheads="1"/>
              </p:cNvSpPr>
              <p:nvPr/>
            </p:nvSpPr>
            <p:spPr bwMode="auto">
              <a:xfrm>
                <a:off x="840" y="2993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346" name="Rectangle 732"/>
              <p:cNvSpPr>
                <a:spLocks noChangeArrowheads="1"/>
              </p:cNvSpPr>
              <p:nvPr/>
            </p:nvSpPr>
            <p:spPr bwMode="auto">
              <a:xfrm>
                <a:off x="902" y="2993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347" name="Rectangle 733"/>
              <p:cNvSpPr>
                <a:spLocks noChangeArrowheads="1"/>
              </p:cNvSpPr>
              <p:nvPr/>
            </p:nvSpPr>
            <p:spPr bwMode="auto">
              <a:xfrm>
                <a:off x="964" y="2993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348" name="Rectangle 734"/>
              <p:cNvSpPr>
                <a:spLocks noChangeArrowheads="1"/>
              </p:cNvSpPr>
              <p:nvPr/>
            </p:nvSpPr>
            <p:spPr bwMode="auto">
              <a:xfrm>
                <a:off x="1026" y="2993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349" name="Rectangle 735"/>
              <p:cNvSpPr>
                <a:spLocks noChangeArrowheads="1"/>
              </p:cNvSpPr>
              <p:nvPr/>
            </p:nvSpPr>
            <p:spPr bwMode="auto">
              <a:xfrm>
                <a:off x="1088" y="2993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350" name="Rectangle 736"/>
              <p:cNvSpPr>
                <a:spLocks noChangeArrowheads="1"/>
              </p:cNvSpPr>
              <p:nvPr/>
            </p:nvSpPr>
            <p:spPr bwMode="auto">
              <a:xfrm>
                <a:off x="1150" y="2993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351" name="Rectangle 737"/>
              <p:cNvSpPr>
                <a:spLocks noChangeArrowheads="1"/>
              </p:cNvSpPr>
              <p:nvPr/>
            </p:nvSpPr>
            <p:spPr bwMode="auto">
              <a:xfrm>
                <a:off x="1212" y="2993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352" name="Rectangle 738"/>
              <p:cNvSpPr>
                <a:spLocks noChangeArrowheads="1"/>
              </p:cNvSpPr>
              <p:nvPr/>
            </p:nvSpPr>
            <p:spPr bwMode="auto">
              <a:xfrm>
                <a:off x="1274" y="2993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353" name="Rectangle 739"/>
              <p:cNvSpPr>
                <a:spLocks noChangeArrowheads="1"/>
              </p:cNvSpPr>
              <p:nvPr/>
            </p:nvSpPr>
            <p:spPr bwMode="auto">
              <a:xfrm>
                <a:off x="1336" y="2993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354" name="Rectangle 740"/>
              <p:cNvSpPr>
                <a:spLocks noChangeArrowheads="1"/>
              </p:cNvSpPr>
              <p:nvPr/>
            </p:nvSpPr>
            <p:spPr bwMode="auto">
              <a:xfrm>
                <a:off x="1398" y="2993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355" name="Rectangle 741"/>
              <p:cNvSpPr>
                <a:spLocks noChangeArrowheads="1"/>
              </p:cNvSpPr>
              <p:nvPr/>
            </p:nvSpPr>
            <p:spPr bwMode="auto">
              <a:xfrm>
                <a:off x="1460" y="2993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356" name="Rectangle 742"/>
              <p:cNvSpPr>
                <a:spLocks noChangeArrowheads="1"/>
              </p:cNvSpPr>
              <p:nvPr/>
            </p:nvSpPr>
            <p:spPr bwMode="auto">
              <a:xfrm>
                <a:off x="1522" y="2993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357" name="Rectangle 743"/>
              <p:cNvSpPr>
                <a:spLocks noChangeArrowheads="1"/>
              </p:cNvSpPr>
              <p:nvPr/>
            </p:nvSpPr>
            <p:spPr bwMode="auto">
              <a:xfrm>
                <a:off x="1584" y="2993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358" name="Rectangle 744"/>
              <p:cNvSpPr>
                <a:spLocks noChangeArrowheads="1"/>
              </p:cNvSpPr>
              <p:nvPr/>
            </p:nvSpPr>
            <p:spPr bwMode="auto">
              <a:xfrm>
                <a:off x="1646" y="2993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359" name="Rectangle 745"/>
              <p:cNvSpPr>
                <a:spLocks noChangeArrowheads="1"/>
              </p:cNvSpPr>
              <p:nvPr/>
            </p:nvSpPr>
            <p:spPr bwMode="auto">
              <a:xfrm>
                <a:off x="1708" y="2993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360" name="Rectangle 746"/>
              <p:cNvSpPr>
                <a:spLocks noChangeArrowheads="1"/>
              </p:cNvSpPr>
              <p:nvPr/>
            </p:nvSpPr>
            <p:spPr bwMode="auto">
              <a:xfrm>
                <a:off x="1770" y="2993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361" name="Rectangle 747"/>
              <p:cNvSpPr>
                <a:spLocks noChangeArrowheads="1"/>
              </p:cNvSpPr>
              <p:nvPr/>
            </p:nvSpPr>
            <p:spPr bwMode="auto">
              <a:xfrm>
                <a:off x="1832" y="2993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362" name="Rectangle 748"/>
              <p:cNvSpPr>
                <a:spLocks noChangeArrowheads="1"/>
              </p:cNvSpPr>
              <p:nvPr/>
            </p:nvSpPr>
            <p:spPr bwMode="auto">
              <a:xfrm>
                <a:off x="1894" y="2993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363" name="Rectangle 749"/>
              <p:cNvSpPr>
                <a:spLocks noChangeArrowheads="1"/>
              </p:cNvSpPr>
              <p:nvPr/>
            </p:nvSpPr>
            <p:spPr bwMode="auto">
              <a:xfrm>
                <a:off x="1956" y="2993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364" name="Rectangle 750"/>
              <p:cNvSpPr>
                <a:spLocks noChangeArrowheads="1"/>
              </p:cNvSpPr>
              <p:nvPr/>
            </p:nvSpPr>
            <p:spPr bwMode="auto">
              <a:xfrm>
                <a:off x="2018" y="2993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365" name="Rectangle 751"/>
              <p:cNvSpPr>
                <a:spLocks noChangeArrowheads="1"/>
              </p:cNvSpPr>
              <p:nvPr/>
            </p:nvSpPr>
            <p:spPr bwMode="auto">
              <a:xfrm>
                <a:off x="2080" y="2993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366" name="Rectangle 752"/>
              <p:cNvSpPr>
                <a:spLocks noChangeArrowheads="1"/>
              </p:cNvSpPr>
              <p:nvPr/>
            </p:nvSpPr>
            <p:spPr bwMode="auto">
              <a:xfrm>
                <a:off x="2142" y="2993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367" name="Rectangle 753"/>
              <p:cNvSpPr>
                <a:spLocks noChangeArrowheads="1"/>
              </p:cNvSpPr>
              <p:nvPr/>
            </p:nvSpPr>
            <p:spPr bwMode="auto">
              <a:xfrm>
                <a:off x="2204" y="2993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368" name="Rectangle 754"/>
              <p:cNvSpPr>
                <a:spLocks noChangeArrowheads="1"/>
              </p:cNvSpPr>
              <p:nvPr/>
            </p:nvSpPr>
            <p:spPr bwMode="auto">
              <a:xfrm>
                <a:off x="2266" y="2993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369" name="Rectangle 755"/>
              <p:cNvSpPr>
                <a:spLocks noChangeArrowheads="1"/>
              </p:cNvSpPr>
              <p:nvPr/>
            </p:nvSpPr>
            <p:spPr bwMode="auto">
              <a:xfrm>
                <a:off x="2328" y="2993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370" name="Rectangle 756"/>
              <p:cNvSpPr>
                <a:spLocks noChangeArrowheads="1"/>
              </p:cNvSpPr>
              <p:nvPr/>
            </p:nvSpPr>
            <p:spPr bwMode="auto">
              <a:xfrm>
                <a:off x="2390" y="2993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371" name="Rectangle 757"/>
              <p:cNvSpPr>
                <a:spLocks noChangeArrowheads="1"/>
              </p:cNvSpPr>
              <p:nvPr/>
            </p:nvSpPr>
            <p:spPr bwMode="auto">
              <a:xfrm>
                <a:off x="2452" y="2993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372" name="Rectangle 758"/>
              <p:cNvSpPr>
                <a:spLocks noChangeArrowheads="1"/>
              </p:cNvSpPr>
              <p:nvPr/>
            </p:nvSpPr>
            <p:spPr bwMode="auto">
              <a:xfrm>
                <a:off x="2514" y="2993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373" name="Rectangle 759"/>
              <p:cNvSpPr>
                <a:spLocks noChangeArrowheads="1"/>
              </p:cNvSpPr>
              <p:nvPr/>
            </p:nvSpPr>
            <p:spPr bwMode="auto">
              <a:xfrm>
                <a:off x="2576" y="2993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374" name="Rectangle 760"/>
              <p:cNvSpPr>
                <a:spLocks noChangeArrowheads="1"/>
              </p:cNvSpPr>
              <p:nvPr/>
            </p:nvSpPr>
            <p:spPr bwMode="auto">
              <a:xfrm>
                <a:off x="2638" y="2993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375" name="Rectangle 761"/>
              <p:cNvSpPr>
                <a:spLocks noChangeArrowheads="1"/>
              </p:cNvSpPr>
              <p:nvPr/>
            </p:nvSpPr>
            <p:spPr bwMode="auto">
              <a:xfrm>
                <a:off x="2700" y="2993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376" name="Rectangle 762"/>
              <p:cNvSpPr>
                <a:spLocks noChangeArrowheads="1"/>
              </p:cNvSpPr>
              <p:nvPr/>
            </p:nvSpPr>
            <p:spPr bwMode="auto">
              <a:xfrm>
                <a:off x="2762" y="2993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377" name="Rectangle 763"/>
              <p:cNvSpPr>
                <a:spLocks noChangeArrowheads="1"/>
              </p:cNvSpPr>
              <p:nvPr/>
            </p:nvSpPr>
            <p:spPr bwMode="auto">
              <a:xfrm>
                <a:off x="2824" y="2993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378" name="Rectangle 764"/>
              <p:cNvSpPr>
                <a:spLocks noChangeArrowheads="1"/>
              </p:cNvSpPr>
              <p:nvPr/>
            </p:nvSpPr>
            <p:spPr bwMode="auto">
              <a:xfrm>
                <a:off x="2886" y="2993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379" name="Rectangle 765"/>
              <p:cNvSpPr>
                <a:spLocks noChangeArrowheads="1"/>
              </p:cNvSpPr>
              <p:nvPr/>
            </p:nvSpPr>
            <p:spPr bwMode="auto">
              <a:xfrm>
                <a:off x="2948" y="2993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380" name="Rectangle 766"/>
              <p:cNvSpPr>
                <a:spLocks noChangeArrowheads="1"/>
              </p:cNvSpPr>
              <p:nvPr/>
            </p:nvSpPr>
            <p:spPr bwMode="auto">
              <a:xfrm>
                <a:off x="3010" y="2993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381" name="Rectangle 767"/>
              <p:cNvSpPr>
                <a:spLocks noChangeArrowheads="1"/>
              </p:cNvSpPr>
              <p:nvPr/>
            </p:nvSpPr>
            <p:spPr bwMode="auto">
              <a:xfrm>
                <a:off x="3072" y="2993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382" name="Rectangle 768"/>
              <p:cNvSpPr>
                <a:spLocks noChangeArrowheads="1"/>
              </p:cNvSpPr>
              <p:nvPr/>
            </p:nvSpPr>
            <p:spPr bwMode="auto">
              <a:xfrm>
                <a:off x="3134" y="2993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383" name="Rectangle 769"/>
              <p:cNvSpPr>
                <a:spLocks noChangeArrowheads="1"/>
              </p:cNvSpPr>
              <p:nvPr/>
            </p:nvSpPr>
            <p:spPr bwMode="auto">
              <a:xfrm>
                <a:off x="3196" y="2993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384" name="Rectangle 770"/>
              <p:cNvSpPr>
                <a:spLocks noChangeArrowheads="1"/>
              </p:cNvSpPr>
              <p:nvPr/>
            </p:nvSpPr>
            <p:spPr bwMode="auto">
              <a:xfrm>
                <a:off x="3258" y="2993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385" name="Rectangle 771"/>
              <p:cNvSpPr>
                <a:spLocks noChangeArrowheads="1"/>
              </p:cNvSpPr>
              <p:nvPr/>
            </p:nvSpPr>
            <p:spPr bwMode="auto">
              <a:xfrm>
                <a:off x="3320" y="2993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386" name="Rectangle 772"/>
              <p:cNvSpPr>
                <a:spLocks noChangeArrowheads="1"/>
              </p:cNvSpPr>
              <p:nvPr/>
            </p:nvSpPr>
            <p:spPr bwMode="auto">
              <a:xfrm>
                <a:off x="3382" y="2993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387" name="Rectangle 773"/>
              <p:cNvSpPr>
                <a:spLocks noChangeArrowheads="1"/>
              </p:cNvSpPr>
              <p:nvPr/>
            </p:nvSpPr>
            <p:spPr bwMode="auto">
              <a:xfrm>
                <a:off x="3444" y="2993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388" name="Rectangle 774"/>
              <p:cNvSpPr>
                <a:spLocks noChangeArrowheads="1"/>
              </p:cNvSpPr>
              <p:nvPr/>
            </p:nvSpPr>
            <p:spPr bwMode="auto">
              <a:xfrm>
                <a:off x="3506" y="2993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389" name="Rectangle 775"/>
              <p:cNvSpPr>
                <a:spLocks noChangeArrowheads="1"/>
              </p:cNvSpPr>
              <p:nvPr/>
            </p:nvSpPr>
            <p:spPr bwMode="auto">
              <a:xfrm>
                <a:off x="3568" y="2993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390" name="Rectangle 776"/>
              <p:cNvSpPr>
                <a:spLocks noChangeArrowheads="1"/>
              </p:cNvSpPr>
              <p:nvPr/>
            </p:nvSpPr>
            <p:spPr bwMode="auto">
              <a:xfrm>
                <a:off x="3630" y="2993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391" name="Rectangle 777"/>
              <p:cNvSpPr>
                <a:spLocks noChangeArrowheads="1"/>
              </p:cNvSpPr>
              <p:nvPr/>
            </p:nvSpPr>
            <p:spPr bwMode="auto">
              <a:xfrm>
                <a:off x="3692" y="2993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392" name="Rectangle 778"/>
              <p:cNvSpPr>
                <a:spLocks noChangeArrowheads="1"/>
              </p:cNvSpPr>
              <p:nvPr/>
            </p:nvSpPr>
            <p:spPr bwMode="auto">
              <a:xfrm>
                <a:off x="3754" y="2993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393" name="Rectangle 779"/>
              <p:cNvSpPr>
                <a:spLocks noChangeArrowheads="1"/>
              </p:cNvSpPr>
              <p:nvPr/>
            </p:nvSpPr>
            <p:spPr bwMode="auto">
              <a:xfrm>
                <a:off x="3816" y="2993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394" name="Rectangle 780"/>
              <p:cNvSpPr>
                <a:spLocks noChangeArrowheads="1"/>
              </p:cNvSpPr>
              <p:nvPr/>
            </p:nvSpPr>
            <p:spPr bwMode="auto">
              <a:xfrm>
                <a:off x="3878" y="2993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395" name="Rectangle 781"/>
              <p:cNvSpPr>
                <a:spLocks noChangeArrowheads="1"/>
              </p:cNvSpPr>
              <p:nvPr/>
            </p:nvSpPr>
            <p:spPr bwMode="auto">
              <a:xfrm>
                <a:off x="3940" y="2993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396" name="Rectangle 782"/>
              <p:cNvSpPr>
                <a:spLocks noChangeArrowheads="1"/>
              </p:cNvSpPr>
              <p:nvPr/>
            </p:nvSpPr>
            <p:spPr bwMode="auto">
              <a:xfrm>
                <a:off x="4002" y="2993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397" name="Rectangle 783"/>
              <p:cNvSpPr>
                <a:spLocks noChangeArrowheads="1"/>
              </p:cNvSpPr>
              <p:nvPr/>
            </p:nvSpPr>
            <p:spPr bwMode="auto">
              <a:xfrm>
                <a:off x="4064" y="2993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398" name="Rectangle 784"/>
              <p:cNvSpPr>
                <a:spLocks noChangeArrowheads="1"/>
              </p:cNvSpPr>
              <p:nvPr/>
            </p:nvSpPr>
            <p:spPr bwMode="auto">
              <a:xfrm>
                <a:off x="4126" y="2993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399" name="Rectangle 785"/>
              <p:cNvSpPr>
                <a:spLocks noChangeArrowheads="1"/>
              </p:cNvSpPr>
              <p:nvPr/>
            </p:nvSpPr>
            <p:spPr bwMode="auto">
              <a:xfrm>
                <a:off x="4188" y="2993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400" name="Rectangle 786"/>
              <p:cNvSpPr>
                <a:spLocks noChangeArrowheads="1"/>
              </p:cNvSpPr>
              <p:nvPr/>
            </p:nvSpPr>
            <p:spPr bwMode="auto">
              <a:xfrm>
                <a:off x="4250" y="2993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401" name="Rectangle 787"/>
              <p:cNvSpPr>
                <a:spLocks noChangeArrowheads="1"/>
              </p:cNvSpPr>
              <p:nvPr/>
            </p:nvSpPr>
            <p:spPr bwMode="auto">
              <a:xfrm>
                <a:off x="4312" y="2993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402" name="Rectangle 788"/>
              <p:cNvSpPr>
                <a:spLocks noChangeArrowheads="1"/>
              </p:cNvSpPr>
              <p:nvPr/>
            </p:nvSpPr>
            <p:spPr bwMode="auto">
              <a:xfrm>
                <a:off x="4374" y="2993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403" name="Rectangle 789"/>
              <p:cNvSpPr>
                <a:spLocks noChangeArrowheads="1"/>
              </p:cNvSpPr>
              <p:nvPr/>
            </p:nvSpPr>
            <p:spPr bwMode="auto">
              <a:xfrm>
                <a:off x="4436" y="2993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404" name="Rectangle 790"/>
              <p:cNvSpPr>
                <a:spLocks noChangeArrowheads="1"/>
              </p:cNvSpPr>
              <p:nvPr/>
            </p:nvSpPr>
            <p:spPr bwMode="auto">
              <a:xfrm>
                <a:off x="4498" y="2993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405" name="Rectangle 791"/>
              <p:cNvSpPr>
                <a:spLocks noChangeArrowheads="1"/>
              </p:cNvSpPr>
              <p:nvPr/>
            </p:nvSpPr>
            <p:spPr bwMode="auto">
              <a:xfrm>
                <a:off x="4560" y="2993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406" name="Rectangle 792"/>
              <p:cNvSpPr>
                <a:spLocks noChangeArrowheads="1"/>
              </p:cNvSpPr>
              <p:nvPr/>
            </p:nvSpPr>
            <p:spPr bwMode="auto">
              <a:xfrm>
                <a:off x="4622" y="2993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407" name="Rectangle 793"/>
              <p:cNvSpPr>
                <a:spLocks noChangeArrowheads="1"/>
              </p:cNvSpPr>
              <p:nvPr/>
            </p:nvSpPr>
            <p:spPr bwMode="auto">
              <a:xfrm>
                <a:off x="4684" y="2993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408" name="Rectangle 794"/>
              <p:cNvSpPr>
                <a:spLocks noChangeArrowheads="1"/>
              </p:cNvSpPr>
              <p:nvPr/>
            </p:nvSpPr>
            <p:spPr bwMode="auto">
              <a:xfrm>
                <a:off x="4746" y="2993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409" name="Rectangle 795"/>
              <p:cNvSpPr>
                <a:spLocks noChangeArrowheads="1"/>
              </p:cNvSpPr>
              <p:nvPr/>
            </p:nvSpPr>
            <p:spPr bwMode="auto">
              <a:xfrm>
                <a:off x="4808" y="2993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410" name="Rectangle 796"/>
              <p:cNvSpPr>
                <a:spLocks noChangeArrowheads="1"/>
              </p:cNvSpPr>
              <p:nvPr/>
            </p:nvSpPr>
            <p:spPr bwMode="auto">
              <a:xfrm>
                <a:off x="4870" y="2993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411" name="Rectangle 797"/>
              <p:cNvSpPr>
                <a:spLocks noChangeArrowheads="1"/>
              </p:cNvSpPr>
              <p:nvPr/>
            </p:nvSpPr>
            <p:spPr bwMode="auto">
              <a:xfrm>
                <a:off x="4932" y="2993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412" name="Rectangle 798"/>
              <p:cNvSpPr>
                <a:spLocks noChangeArrowheads="1"/>
              </p:cNvSpPr>
              <p:nvPr/>
            </p:nvSpPr>
            <p:spPr bwMode="auto">
              <a:xfrm>
                <a:off x="4994" y="2993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413" name="Rectangle 799"/>
              <p:cNvSpPr>
                <a:spLocks noChangeArrowheads="1"/>
              </p:cNvSpPr>
              <p:nvPr/>
            </p:nvSpPr>
            <p:spPr bwMode="auto">
              <a:xfrm>
                <a:off x="5056" y="2993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414" name="Rectangle 800"/>
              <p:cNvSpPr>
                <a:spLocks noChangeArrowheads="1"/>
              </p:cNvSpPr>
              <p:nvPr/>
            </p:nvSpPr>
            <p:spPr bwMode="auto">
              <a:xfrm>
                <a:off x="5118" y="2993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415" name="Rectangle 801"/>
              <p:cNvSpPr>
                <a:spLocks noChangeArrowheads="1"/>
              </p:cNvSpPr>
              <p:nvPr/>
            </p:nvSpPr>
            <p:spPr bwMode="auto">
              <a:xfrm>
                <a:off x="5180" y="2993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416" name="Rectangle 802"/>
              <p:cNvSpPr>
                <a:spLocks noChangeArrowheads="1"/>
              </p:cNvSpPr>
              <p:nvPr/>
            </p:nvSpPr>
            <p:spPr bwMode="auto">
              <a:xfrm>
                <a:off x="5242" y="2993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417" name="Rectangle 803"/>
              <p:cNvSpPr>
                <a:spLocks noChangeArrowheads="1"/>
              </p:cNvSpPr>
              <p:nvPr/>
            </p:nvSpPr>
            <p:spPr bwMode="auto">
              <a:xfrm>
                <a:off x="5304" y="2993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418" name="Rectangle 804"/>
              <p:cNvSpPr>
                <a:spLocks noChangeArrowheads="1"/>
              </p:cNvSpPr>
              <p:nvPr/>
            </p:nvSpPr>
            <p:spPr bwMode="auto">
              <a:xfrm>
                <a:off x="5366" y="2993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419" name="Rectangle 805"/>
              <p:cNvSpPr>
                <a:spLocks noChangeArrowheads="1"/>
              </p:cNvSpPr>
              <p:nvPr/>
            </p:nvSpPr>
            <p:spPr bwMode="auto">
              <a:xfrm>
                <a:off x="5428" y="2993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420" name="Rectangle 806"/>
              <p:cNvSpPr>
                <a:spLocks noChangeArrowheads="1"/>
              </p:cNvSpPr>
              <p:nvPr/>
            </p:nvSpPr>
            <p:spPr bwMode="auto">
              <a:xfrm>
                <a:off x="5490" y="2993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421" name="Rectangle 807"/>
              <p:cNvSpPr>
                <a:spLocks noChangeArrowheads="1"/>
              </p:cNvSpPr>
              <p:nvPr/>
            </p:nvSpPr>
            <p:spPr bwMode="auto">
              <a:xfrm>
                <a:off x="5552" y="2993"/>
                <a:ext cx="4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  <p:sp>
          <p:nvSpPr>
            <p:cNvPr id="11" name="Rectangle 809"/>
            <p:cNvSpPr>
              <a:spLocks noChangeArrowheads="1"/>
            </p:cNvSpPr>
            <p:nvPr/>
          </p:nvSpPr>
          <p:spPr bwMode="auto">
            <a:xfrm>
              <a:off x="540" y="3318"/>
              <a:ext cx="5074" cy="2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" name="Rectangle 810"/>
            <p:cNvSpPr>
              <a:spLocks noChangeArrowheads="1"/>
            </p:cNvSpPr>
            <p:nvPr/>
          </p:nvSpPr>
          <p:spPr bwMode="auto">
            <a:xfrm>
              <a:off x="551" y="3642"/>
              <a:ext cx="5063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" name="Line 811"/>
            <p:cNvSpPr>
              <a:spLocks noChangeShapeType="1"/>
            </p:cNvSpPr>
            <p:nvPr/>
          </p:nvSpPr>
          <p:spPr bwMode="auto">
            <a:xfrm>
              <a:off x="551" y="3837"/>
              <a:ext cx="505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" name="Rectangle 812"/>
            <p:cNvSpPr>
              <a:spLocks noChangeArrowheads="1"/>
            </p:cNvSpPr>
            <p:nvPr/>
          </p:nvSpPr>
          <p:spPr bwMode="auto">
            <a:xfrm>
              <a:off x="551" y="3837"/>
              <a:ext cx="5053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" name="Rectangle 813"/>
            <p:cNvSpPr>
              <a:spLocks noChangeArrowheads="1"/>
            </p:cNvSpPr>
            <p:nvPr/>
          </p:nvSpPr>
          <p:spPr bwMode="auto">
            <a:xfrm>
              <a:off x="551" y="4194"/>
              <a:ext cx="5063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" name="Line 814"/>
            <p:cNvSpPr>
              <a:spLocks noChangeShapeType="1"/>
            </p:cNvSpPr>
            <p:nvPr/>
          </p:nvSpPr>
          <p:spPr bwMode="auto">
            <a:xfrm>
              <a:off x="535" y="2271"/>
              <a:ext cx="10" cy="0"/>
            </a:xfrm>
            <a:prstGeom prst="line">
              <a:avLst/>
            </a:prstGeom>
            <a:noFill/>
            <a:ln w="1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" name="Oval 815"/>
            <p:cNvSpPr>
              <a:spLocks noChangeArrowheads="1"/>
            </p:cNvSpPr>
            <p:nvPr/>
          </p:nvSpPr>
          <p:spPr bwMode="auto">
            <a:xfrm>
              <a:off x="2292" y="2547"/>
              <a:ext cx="108" cy="73"/>
            </a:xfrm>
            <a:prstGeom prst="ellipse">
              <a:avLst/>
            </a:prstGeom>
            <a:solidFill>
              <a:srgbClr val="3333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" name="Oval 816"/>
            <p:cNvSpPr>
              <a:spLocks noChangeArrowheads="1"/>
            </p:cNvSpPr>
            <p:nvPr/>
          </p:nvSpPr>
          <p:spPr bwMode="auto">
            <a:xfrm>
              <a:off x="2292" y="2547"/>
              <a:ext cx="108" cy="73"/>
            </a:xfrm>
            <a:prstGeom prst="ellipse">
              <a:avLst/>
            </a:prstGeom>
            <a:noFill/>
            <a:ln w="15" cap="flat">
              <a:solidFill>
                <a:srgbClr val="385D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" name="Oval 817"/>
            <p:cNvSpPr>
              <a:spLocks noChangeArrowheads="1"/>
            </p:cNvSpPr>
            <p:nvPr/>
          </p:nvSpPr>
          <p:spPr bwMode="auto">
            <a:xfrm>
              <a:off x="582" y="1995"/>
              <a:ext cx="108" cy="73"/>
            </a:xfrm>
            <a:prstGeom prst="ellipse">
              <a:avLst/>
            </a:prstGeom>
            <a:solidFill>
              <a:srgbClr val="3333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0" name="Oval 818"/>
            <p:cNvSpPr>
              <a:spLocks noChangeArrowheads="1"/>
            </p:cNvSpPr>
            <p:nvPr/>
          </p:nvSpPr>
          <p:spPr bwMode="auto">
            <a:xfrm>
              <a:off x="582" y="1995"/>
              <a:ext cx="108" cy="73"/>
            </a:xfrm>
            <a:prstGeom prst="ellipse">
              <a:avLst/>
            </a:prstGeom>
            <a:noFill/>
            <a:ln w="15" cap="flat">
              <a:solidFill>
                <a:srgbClr val="385D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" name="Oval 819"/>
            <p:cNvSpPr>
              <a:spLocks noChangeArrowheads="1"/>
            </p:cNvSpPr>
            <p:nvPr/>
          </p:nvSpPr>
          <p:spPr bwMode="auto">
            <a:xfrm>
              <a:off x="742" y="2847"/>
              <a:ext cx="108" cy="73"/>
            </a:xfrm>
            <a:prstGeom prst="ellipse">
              <a:avLst/>
            </a:prstGeom>
            <a:solidFill>
              <a:srgbClr val="3333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" name="Oval 820"/>
            <p:cNvSpPr>
              <a:spLocks noChangeArrowheads="1"/>
            </p:cNvSpPr>
            <p:nvPr/>
          </p:nvSpPr>
          <p:spPr bwMode="auto">
            <a:xfrm>
              <a:off x="742" y="2847"/>
              <a:ext cx="108" cy="73"/>
            </a:xfrm>
            <a:prstGeom prst="ellipse">
              <a:avLst/>
            </a:prstGeom>
            <a:noFill/>
            <a:ln w="15" cap="flat">
              <a:solidFill>
                <a:srgbClr val="385D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" name="Oval 821"/>
            <p:cNvSpPr>
              <a:spLocks noChangeArrowheads="1"/>
            </p:cNvSpPr>
            <p:nvPr/>
          </p:nvSpPr>
          <p:spPr bwMode="auto">
            <a:xfrm>
              <a:off x="902" y="2328"/>
              <a:ext cx="109" cy="73"/>
            </a:xfrm>
            <a:prstGeom prst="ellipse">
              <a:avLst/>
            </a:prstGeom>
            <a:solidFill>
              <a:srgbClr val="3333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" name="Freeform 822"/>
            <p:cNvSpPr>
              <a:spLocks/>
            </p:cNvSpPr>
            <p:nvPr/>
          </p:nvSpPr>
          <p:spPr bwMode="auto">
            <a:xfrm>
              <a:off x="902" y="2328"/>
              <a:ext cx="108" cy="73"/>
            </a:xfrm>
            <a:custGeom>
              <a:avLst/>
              <a:gdLst>
                <a:gd name="T0" fmla="*/ 0 w 108"/>
                <a:gd name="T1" fmla="*/ 36 h 73"/>
                <a:gd name="T2" fmla="*/ 54 w 108"/>
                <a:gd name="T3" fmla="*/ 0 h 73"/>
                <a:gd name="T4" fmla="*/ 108 w 108"/>
                <a:gd name="T5" fmla="*/ 36 h 73"/>
                <a:gd name="T6" fmla="*/ 54 w 108"/>
                <a:gd name="T7" fmla="*/ 73 h 73"/>
                <a:gd name="T8" fmla="*/ 0 w 108"/>
                <a:gd name="T9" fmla="*/ 3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73">
                  <a:moveTo>
                    <a:pt x="0" y="36"/>
                  </a:moveTo>
                  <a:cubicBezTo>
                    <a:pt x="0" y="17"/>
                    <a:pt x="25" y="0"/>
                    <a:pt x="54" y="0"/>
                  </a:cubicBezTo>
                  <a:cubicBezTo>
                    <a:pt x="84" y="0"/>
                    <a:pt x="108" y="17"/>
                    <a:pt x="108" y="36"/>
                  </a:cubicBezTo>
                  <a:cubicBezTo>
                    <a:pt x="108" y="57"/>
                    <a:pt x="84" y="73"/>
                    <a:pt x="54" y="73"/>
                  </a:cubicBezTo>
                  <a:cubicBezTo>
                    <a:pt x="25" y="73"/>
                    <a:pt x="0" y="57"/>
                    <a:pt x="0" y="36"/>
                  </a:cubicBezTo>
                </a:path>
              </a:pathLst>
            </a:custGeom>
            <a:noFill/>
            <a:ln w="15" cap="flat">
              <a:solidFill>
                <a:srgbClr val="385D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" name="Oval 823"/>
            <p:cNvSpPr>
              <a:spLocks noChangeArrowheads="1"/>
            </p:cNvSpPr>
            <p:nvPr/>
          </p:nvSpPr>
          <p:spPr bwMode="auto">
            <a:xfrm>
              <a:off x="1088" y="1987"/>
              <a:ext cx="109" cy="73"/>
            </a:xfrm>
            <a:prstGeom prst="ellipse">
              <a:avLst/>
            </a:prstGeom>
            <a:solidFill>
              <a:srgbClr val="3333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" name="Oval 824"/>
            <p:cNvSpPr>
              <a:spLocks noChangeArrowheads="1"/>
            </p:cNvSpPr>
            <p:nvPr/>
          </p:nvSpPr>
          <p:spPr bwMode="auto">
            <a:xfrm>
              <a:off x="1088" y="1987"/>
              <a:ext cx="108" cy="73"/>
            </a:xfrm>
            <a:prstGeom prst="ellipse">
              <a:avLst/>
            </a:prstGeom>
            <a:noFill/>
            <a:ln w="15" cap="flat">
              <a:solidFill>
                <a:srgbClr val="385D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" name="Oval 825"/>
            <p:cNvSpPr>
              <a:spLocks noChangeArrowheads="1"/>
            </p:cNvSpPr>
            <p:nvPr/>
          </p:nvSpPr>
          <p:spPr bwMode="auto">
            <a:xfrm>
              <a:off x="1253" y="2523"/>
              <a:ext cx="109" cy="73"/>
            </a:xfrm>
            <a:prstGeom prst="ellipse">
              <a:avLst/>
            </a:prstGeom>
            <a:solidFill>
              <a:srgbClr val="3333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" name="Oval 826"/>
            <p:cNvSpPr>
              <a:spLocks noChangeArrowheads="1"/>
            </p:cNvSpPr>
            <p:nvPr/>
          </p:nvSpPr>
          <p:spPr bwMode="auto">
            <a:xfrm>
              <a:off x="1253" y="2523"/>
              <a:ext cx="109" cy="73"/>
            </a:xfrm>
            <a:prstGeom prst="ellipse">
              <a:avLst/>
            </a:prstGeom>
            <a:noFill/>
            <a:ln w="15" cap="flat">
              <a:solidFill>
                <a:srgbClr val="385D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" name="Oval 827"/>
            <p:cNvSpPr>
              <a:spLocks noChangeArrowheads="1"/>
            </p:cNvSpPr>
            <p:nvPr/>
          </p:nvSpPr>
          <p:spPr bwMode="auto">
            <a:xfrm>
              <a:off x="1429" y="2636"/>
              <a:ext cx="109" cy="73"/>
            </a:xfrm>
            <a:prstGeom prst="ellipse">
              <a:avLst/>
            </a:prstGeom>
            <a:solidFill>
              <a:srgbClr val="3333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" name="Oval 828"/>
            <p:cNvSpPr>
              <a:spLocks noChangeArrowheads="1"/>
            </p:cNvSpPr>
            <p:nvPr/>
          </p:nvSpPr>
          <p:spPr bwMode="auto">
            <a:xfrm>
              <a:off x="1429" y="2636"/>
              <a:ext cx="108" cy="73"/>
            </a:xfrm>
            <a:prstGeom prst="ellipse">
              <a:avLst/>
            </a:prstGeom>
            <a:noFill/>
            <a:ln w="15" cap="flat">
              <a:solidFill>
                <a:srgbClr val="385D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" name="Oval 829"/>
            <p:cNvSpPr>
              <a:spLocks noChangeArrowheads="1"/>
            </p:cNvSpPr>
            <p:nvPr/>
          </p:nvSpPr>
          <p:spPr bwMode="auto">
            <a:xfrm>
              <a:off x="1594" y="2401"/>
              <a:ext cx="109" cy="81"/>
            </a:xfrm>
            <a:prstGeom prst="ellipse">
              <a:avLst/>
            </a:prstGeom>
            <a:solidFill>
              <a:srgbClr val="3333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144" name="Oval 830"/>
            <p:cNvSpPr>
              <a:spLocks noChangeArrowheads="1"/>
            </p:cNvSpPr>
            <p:nvPr/>
          </p:nvSpPr>
          <p:spPr bwMode="auto">
            <a:xfrm>
              <a:off x="1594" y="2401"/>
              <a:ext cx="109" cy="81"/>
            </a:xfrm>
            <a:prstGeom prst="ellipse">
              <a:avLst/>
            </a:prstGeom>
            <a:noFill/>
            <a:ln w="15" cap="flat">
              <a:solidFill>
                <a:srgbClr val="385D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145" name="Oval 831"/>
            <p:cNvSpPr>
              <a:spLocks noChangeArrowheads="1"/>
            </p:cNvSpPr>
            <p:nvPr/>
          </p:nvSpPr>
          <p:spPr bwMode="auto">
            <a:xfrm>
              <a:off x="1760" y="1671"/>
              <a:ext cx="108" cy="73"/>
            </a:xfrm>
            <a:prstGeom prst="ellipse">
              <a:avLst/>
            </a:prstGeom>
            <a:solidFill>
              <a:srgbClr val="3333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147" name="Freeform 832"/>
            <p:cNvSpPr>
              <a:spLocks/>
            </p:cNvSpPr>
            <p:nvPr/>
          </p:nvSpPr>
          <p:spPr bwMode="auto">
            <a:xfrm>
              <a:off x="1760" y="1671"/>
              <a:ext cx="108" cy="73"/>
            </a:xfrm>
            <a:custGeom>
              <a:avLst/>
              <a:gdLst>
                <a:gd name="T0" fmla="*/ 0 w 108"/>
                <a:gd name="T1" fmla="*/ 36 h 73"/>
                <a:gd name="T2" fmla="*/ 54 w 108"/>
                <a:gd name="T3" fmla="*/ 0 h 73"/>
                <a:gd name="T4" fmla="*/ 108 w 108"/>
                <a:gd name="T5" fmla="*/ 36 h 73"/>
                <a:gd name="T6" fmla="*/ 54 w 108"/>
                <a:gd name="T7" fmla="*/ 73 h 73"/>
                <a:gd name="T8" fmla="*/ 0 w 108"/>
                <a:gd name="T9" fmla="*/ 3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73">
                  <a:moveTo>
                    <a:pt x="0" y="36"/>
                  </a:moveTo>
                  <a:cubicBezTo>
                    <a:pt x="0" y="17"/>
                    <a:pt x="24" y="0"/>
                    <a:pt x="54" y="0"/>
                  </a:cubicBezTo>
                  <a:cubicBezTo>
                    <a:pt x="84" y="0"/>
                    <a:pt x="108" y="17"/>
                    <a:pt x="108" y="36"/>
                  </a:cubicBezTo>
                  <a:cubicBezTo>
                    <a:pt x="108" y="57"/>
                    <a:pt x="84" y="73"/>
                    <a:pt x="54" y="73"/>
                  </a:cubicBezTo>
                  <a:cubicBezTo>
                    <a:pt x="24" y="73"/>
                    <a:pt x="0" y="57"/>
                    <a:pt x="0" y="36"/>
                  </a:cubicBezTo>
                </a:path>
              </a:pathLst>
            </a:custGeom>
            <a:noFill/>
            <a:ln w="15" cap="flat">
              <a:solidFill>
                <a:srgbClr val="385D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148" name="Oval 833"/>
            <p:cNvSpPr>
              <a:spLocks noChangeArrowheads="1"/>
            </p:cNvSpPr>
            <p:nvPr/>
          </p:nvSpPr>
          <p:spPr bwMode="auto">
            <a:xfrm>
              <a:off x="1951" y="2109"/>
              <a:ext cx="108" cy="81"/>
            </a:xfrm>
            <a:prstGeom prst="ellipse">
              <a:avLst/>
            </a:prstGeom>
            <a:solidFill>
              <a:srgbClr val="3333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149" name="Oval 834"/>
            <p:cNvSpPr>
              <a:spLocks noChangeArrowheads="1"/>
            </p:cNvSpPr>
            <p:nvPr/>
          </p:nvSpPr>
          <p:spPr bwMode="auto">
            <a:xfrm>
              <a:off x="1951" y="2109"/>
              <a:ext cx="108" cy="81"/>
            </a:xfrm>
            <a:prstGeom prst="ellipse">
              <a:avLst/>
            </a:prstGeom>
            <a:noFill/>
            <a:ln w="15" cap="flat">
              <a:solidFill>
                <a:srgbClr val="385D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150" name="Oval 835"/>
            <p:cNvSpPr>
              <a:spLocks noChangeArrowheads="1"/>
            </p:cNvSpPr>
            <p:nvPr/>
          </p:nvSpPr>
          <p:spPr bwMode="auto">
            <a:xfrm>
              <a:off x="2127" y="1776"/>
              <a:ext cx="108" cy="73"/>
            </a:xfrm>
            <a:prstGeom prst="ellipse">
              <a:avLst/>
            </a:prstGeom>
            <a:solidFill>
              <a:srgbClr val="3333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151" name="Oval 836"/>
            <p:cNvSpPr>
              <a:spLocks noChangeArrowheads="1"/>
            </p:cNvSpPr>
            <p:nvPr/>
          </p:nvSpPr>
          <p:spPr bwMode="auto">
            <a:xfrm>
              <a:off x="2126" y="1776"/>
              <a:ext cx="109" cy="73"/>
            </a:xfrm>
            <a:prstGeom prst="ellipse">
              <a:avLst/>
            </a:prstGeom>
            <a:noFill/>
            <a:ln w="15" cap="flat">
              <a:solidFill>
                <a:srgbClr val="385D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152" name="Oval 837"/>
            <p:cNvSpPr>
              <a:spLocks noChangeArrowheads="1"/>
            </p:cNvSpPr>
            <p:nvPr/>
          </p:nvSpPr>
          <p:spPr bwMode="auto">
            <a:xfrm>
              <a:off x="2468" y="2312"/>
              <a:ext cx="108" cy="73"/>
            </a:xfrm>
            <a:prstGeom prst="ellipse">
              <a:avLst/>
            </a:prstGeom>
            <a:solidFill>
              <a:srgbClr val="3333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153" name="Freeform 838"/>
            <p:cNvSpPr>
              <a:spLocks/>
            </p:cNvSpPr>
            <p:nvPr/>
          </p:nvSpPr>
          <p:spPr bwMode="auto">
            <a:xfrm>
              <a:off x="2467" y="2312"/>
              <a:ext cx="109" cy="73"/>
            </a:xfrm>
            <a:custGeom>
              <a:avLst/>
              <a:gdLst>
                <a:gd name="T0" fmla="*/ 0 w 109"/>
                <a:gd name="T1" fmla="*/ 36 h 73"/>
                <a:gd name="T2" fmla="*/ 55 w 109"/>
                <a:gd name="T3" fmla="*/ 0 h 73"/>
                <a:gd name="T4" fmla="*/ 109 w 109"/>
                <a:gd name="T5" fmla="*/ 36 h 73"/>
                <a:gd name="T6" fmla="*/ 55 w 109"/>
                <a:gd name="T7" fmla="*/ 73 h 73"/>
                <a:gd name="T8" fmla="*/ 0 w 109"/>
                <a:gd name="T9" fmla="*/ 3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73">
                  <a:moveTo>
                    <a:pt x="0" y="36"/>
                  </a:moveTo>
                  <a:cubicBezTo>
                    <a:pt x="0" y="17"/>
                    <a:pt x="25" y="0"/>
                    <a:pt x="55" y="0"/>
                  </a:cubicBezTo>
                  <a:cubicBezTo>
                    <a:pt x="85" y="0"/>
                    <a:pt x="109" y="17"/>
                    <a:pt x="109" y="36"/>
                  </a:cubicBezTo>
                  <a:cubicBezTo>
                    <a:pt x="109" y="57"/>
                    <a:pt x="85" y="73"/>
                    <a:pt x="55" y="73"/>
                  </a:cubicBezTo>
                  <a:cubicBezTo>
                    <a:pt x="25" y="73"/>
                    <a:pt x="0" y="57"/>
                    <a:pt x="0" y="36"/>
                  </a:cubicBezTo>
                </a:path>
              </a:pathLst>
            </a:custGeom>
            <a:noFill/>
            <a:ln w="15" cap="flat">
              <a:solidFill>
                <a:srgbClr val="385D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154" name="Oval 839"/>
            <p:cNvSpPr>
              <a:spLocks noChangeArrowheads="1"/>
            </p:cNvSpPr>
            <p:nvPr/>
          </p:nvSpPr>
          <p:spPr bwMode="auto">
            <a:xfrm>
              <a:off x="2643" y="2442"/>
              <a:ext cx="109" cy="73"/>
            </a:xfrm>
            <a:prstGeom prst="ellipse">
              <a:avLst/>
            </a:prstGeom>
            <a:solidFill>
              <a:srgbClr val="3333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155" name="Oval 840"/>
            <p:cNvSpPr>
              <a:spLocks noChangeArrowheads="1"/>
            </p:cNvSpPr>
            <p:nvPr/>
          </p:nvSpPr>
          <p:spPr bwMode="auto">
            <a:xfrm>
              <a:off x="2643" y="2442"/>
              <a:ext cx="109" cy="73"/>
            </a:xfrm>
            <a:prstGeom prst="ellipse">
              <a:avLst/>
            </a:prstGeom>
            <a:noFill/>
            <a:ln w="15" cap="flat">
              <a:solidFill>
                <a:srgbClr val="385D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156" name="Oval 841"/>
            <p:cNvSpPr>
              <a:spLocks noChangeArrowheads="1"/>
            </p:cNvSpPr>
            <p:nvPr/>
          </p:nvSpPr>
          <p:spPr bwMode="auto">
            <a:xfrm>
              <a:off x="2803" y="2661"/>
              <a:ext cx="109" cy="73"/>
            </a:xfrm>
            <a:prstGeom prst="ellipse">
              <a:avLst/>
            </a:prstGeom>
            <a:solidFill>
              <a:srgbClr val="3333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157" name="Oval 842"/>
            <p:cNvSpPr>
              <a:spLocks noChangeArrowheads="1"/>
            </p:cNvSpPr>
            <p:nvPr/>
          </p:nvSpPr>
          <p:spPr bwMode="auto">
            <a:xfrm>
              <a:off x="2803" y="2661"/>
              <a:ext cx="109" cy="73"/>
            </a:xfrm>
            <a:prstGeom prst="ellipse">
              <a:avLst/>
            </a:prstGeom>
            <a:noFill/>
            <a:ln w="15" cap="flat">
              <a:solidFill>
                <a:srgbClr val="385D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158" name="Oval 843"/>
            <p:cNvSpPr>
              <a:spLocks noChangeArrowheads="1"/>
            </p:cNvSpPr>
            <p:nvPr/>
          </p:nvSpPr>
          <p:spPr bwMode="auto">
            <a:xfrm>
              <a:off x="2979" y="2101"/>
              <a:ext cx="109" cy="81"/>
            </a:xfrm>
            <a:prstGeom prst="ellipse">
              <a:avLst/>
            </a:prstGeom>
            <a:solidFill>
              <a:srgbClr val="3333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159" name="Oval 844"/>
            <p:cNvSpPr>
              <a:spLocks noChangeArrowheads="1"/>
            </p:cNvSpPr>
            <p:nvPr/>
          </p:nvSpPr>
          <p:spPr bwMode="auto">
            <a:xfrm>
              <a:off x="2979" y="2101"/>
              <a:ext cx="108" cy="81"/>
            </a:xfrm>
            <a:prstGeom prst="ellipse">
              <a:avLst/>
            </a:prstGeom>
            <a:noFill/>
            <a:ln w="15" cap="flat">
              <a:solidFill>
                <a:srgbClr val="385D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160" name="Oval 845"/>
            <p:cNvSpPr>
              <a:spLocks noChangeArrowheads="1"/>
            </p:cNvSpPr>
            <p:nvPr/>
          </p:nvSpPr>
          <p:spPr bwMode="auto">
            <a:xfrm>
              <a:off x="3150" y="2312"/>
              <a:ext cx="108" cy="73"/>
            </a:xfrm>
            <a:prstGeom prst="ellipse">
              <a:avLst/>
            </a:prstGeom>
            <a:solidFill>
              <a:srgbClr val="3333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161" name="Freeform 846"/>
            <p:cNvSpPr>
              <a:spLocks/>
            </p:cNvSpPr>
            <p:nvPr/>
          </p:nvSpPr>
          <p:spPr bwMode="auto">
            <a:xfrm>
              <a:off x="3149" y="2312"/>
              <a:ext cx="109" cy="73"/>
            </a:xfrm>
            <a:custGeom>
              <a:avLst/>
              <a:gdLst>
                <a:gd name="T0" fmla="*/ 0 w 109"/>
                <a:gd name="T1" fmla="*/ 36 h 73"/>
                <a:gd name="T2" fmla="*/ 55 w 109"/>
                <a:gd name="T3" fmla="*/ 0 h 73"/>
                <a:gd name="T4" fmla="*/ 109 w 109"/>
                <a:gd name="T5" fmla="*/ 36 h 73"/>
                <a:gd name="T6" fmla="*/ 55 w 109"/>
                <a:gd name="T7" fmla="*/ 73 h 73"/>
                <a:gd name="T8" fmla="*/ 0 w 109"/>
                <a:gd name="T9" fmla="*/ 3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73">
                  <a:moveTo>
                    <a:pt x="0" y="36"/>
                  </a:moveTo>
                  <a:cubicBezTo>
                    <a:pt x="0" y="17"/>
                    <a:pt x="25" y="0"/>
                    <a:pt x="55" y="0"/>
                  </a:cubicBezTo>
                  <a:cubicBezTo>
                    <a:pt x="85" y="0"/>
                    <a:pt x="109" y="17"/>
                    <a:pt x="109" y="36"/>
                  </a:cubicBezTo>
                  <a:cubicBezTo>
                    <a:pt x="109" y="57"/>
                    <a:pt x="85" y="73"/>
                    <a:pt x="55" y="73"/>
                  </a:cubicBezTo>
                  <a:cubicBezTo>
                    <a:pt x="25" y="73"/>
                    <a:pt x="0" y="57"/>
                    <a:pt x="0" y="36"/>
                  </a:cubicBezTo>
                </a:path>
              </a:pathLst>
            </a:custGeom>
            <a:noFill/>
            <a:ln w="15" cap="flat">
              <a:solidFill>
                <a:srgbClr val="385D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162" name="Oval 847"/>
            <p:cNvSpPr>
              <a:spLocks noChangeArrowheads="1"/>
            </p:cNvSpPr>
            <p:nvPr/>
          </p:nvSpPr>
          <p:spPr bwMode="auto">
            <a:xfrm>
              <a:off x="3315" y="1882"/>
              <a:ext cx="108" cy="73"/>
            </a:xfrm>
            <a:prstGeom prst="ellipse">
              <a:avLst/>
            </a:prstGeom>
            <a:solidFill>
              <a:srgbClr val="3333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163" name="Freeform 848"/>
            <p:cNvSpPr>
              <a:spLocks/>
            </p:cNvSpPr>
            <p:nvPr/>
          </p:nvSpPr>
          <p:spPr bwMode="auto">
            <a:xfrm>
              <a:off x="3315" y="1882"/>
              <a:ext cx="108" cy="73"/>
            </a:xfrm>
            <a:custGeom>
              <a:avLst/>
              <a:gdLst>
                <a:gd name="T0" fmla="*/ 0 w 108"/>
                <a:gd name="T1" fmla="*/ 36 h 73"/>
                <a:gd name="T2" fmla="*/ 54 w 108"/>
                <a:gd name="T3" fmla="*/ 0 h 73"/>
                <a:gd name="T4" fmla="*/ 108 w 108"/>
                <a:gd name="T5" fmla="*/ 36 h 73"/>
                <a:gd name="T6" fmla="*/ 54 w 108"/>
                <a:gd name="T7" fmla="*/ 73 h 73"/>
                <a:gd name="T8" fmla="*/ 0 w 108"/>
                <a:gd name="T9" fmla="*/ 3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73">
                  <a:moveTo>
                    <a:pt x="0" y="36"/>
                  </a:moveTo>
                  <a:cubicBezTo>
                    <a:pt x="0" y="17"/>
                    <a:pt x="24" y="0"/>
                    <a:pt x="54" y="0"/>
                  </a:cubicBezTo>
                  <a:cubicBezTo>
                    <a:pt x="84" y="0"/>
                    <a:pt x="108" y="17"/>
                    <a:pt x="108" y="36"/>
                  </a:cubicBezTo>
                  <a:cubicBezTo>
                    <a:pt x="108" y="57"/>
                    <a:pt x="84" y="73"/>
                    <a:pt x="54" y="73"/>
                  </a:cubicBezTo>
                  <a:cubicBezTo>
                    <a:pt x="24" y="73"/>
                    <a:pt x="0" y="57"/>
                    <a:pt x="0" y="36"/>
                  </a:cubicBezTo>
                </a:path>
              </a:pathLst>
            </a:custGeom>
            <a:noFill/>
            <a:ln w="15" cap="flat">
              <a:solidFill>
                <a:srgbClr val="385D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164" name="Oval 849"/>
            <p:cNvSpPr>
              <a:spLocks noChangeArrowheads="1"/>
            </p:cNvSpPr>
            <p:nvPr/>
          </p:nvSpPr>
          <p:spPr bwMode="auto">
            <a:xfrm>
              <a:off x="3491" y="2547"/>
              <a:ext cx="108" cy="73"/>
            </a:xfrm>
            <a:prstGeom prst="ellipse">
              <a:avLst/>
            </a:prstGeom>
            <a:solidFill>
              <a:srgbClr val="3333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165" name="Oval 850"/>
            <p:cNvSpPr>
              <a:spLocks noChangeArrowheads="1"/>
            </p:cNvSpPr>
            <p:nvPr/>
          </p:nvSpPr>
          <p:spPr bwMode="auto">
            <a:xfrm>
              <a:off x="3490" y="2547"/>
              <a:ext cx="109" cy="73"/>
            </a:xfrm>
            <a:prstGeom prst="ellipse">
              <a:avLst/>
            </a:prstGeom>
            <a:noFill/>
            <a:ln w="15" cap="flat">
              <a:solidFill>
                <a:srgbClr val="385D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166" name="Oval 851"/>
            <p:cNvSpPr>
              <a:spLocks noChangeArrowheads="1"/>
            </p:cNvSpPr>
            <p:nvPr/>
          </p:nvSpPr>
          <p:spPr bwMode="auto">
            <a:xfrm>
              <a:off x="3661" y="2312"/>
              <a:ext cx="109" cy="73"/>
            </a:xfrm>
            <a:prstGeom prst="ellipse">
              <a:avLst/>
            </a:prstGeom>
            <a:solidFill>
              <a:srgbClr val="3333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167" name="Freeform 852"/>
            <p:cNvSpPr>
              <a:spLocks/>
            </p:cNvSpPr>
            <p:nvPr/>
          </p:nvSpPr>
          <p:spPr bwMode="auto">
            <a:xfrm>
              <a:off x="3661" y="2312"/>
              <a:ext cx="108" cy="73"/>
            </a:xfrm>
            <a:custGeom>
              <a:avLst/>
              <a:gdLst>
                <a:gd name="T0" fmla="*/ 0 w 108"/>
                <a:gd name="T1" fmla="*/ 36 h 73"/>
                <a:gd name="T2" fmla="*/ 54 w 108"/>
                <a:gd name="T3" fmla="*/ 0 h 73"/>
                <a:gd name="T4" fmla="*/ 108 w 108"/>
                <a:gd name="T5" fmla="*/ 36 h 73"/>
                <a:gd name="T6" fmla="*/ 54 w 108"/>
                <a:gd name="T7" fmla="*/ 73 h 73"/>
                <a:gd name="T8" fmla="*/ 0 w 108"/>
                <a:gd name="T9" fmla="*/ 3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73">
                  <a:moveTo>
                    <a:pt x="0" y="36"/>
                  </a:moveTo>
                  <a:cubicBezTo>
                    <a:pt x="0" y="17"/>
                    <a:pt x="25" y="0"/>
                    <a:pt x="54" y="0"/>
                  </a:cubicBezTo>
                  <a:cubicBezTo>
                    <a:pt x="84" y="0"/>
                    <a:pt x="108" y="17"/>
                    <a:pt x="108" y="36"/>
                  </a:cubicBezTo>
                  <a:cubicBezTo>
                    <a:pt x="108" y="57"/>
                    <a:pt x="84" y="73"/>
                    <a:pt x="54" y="73"/>
                  </a:cubicBezTo>
                  <a:cubicBezTo>
                    <a:pt x="25" y="73"/>
                    <a:pt x="0" y="57"/>
                    <a:pt x="0" y="36"/>
                  </a:cubicBezTo>
                </a:path>
              </a:pathLst>
            </a:custGeom>
            <a:noFill/>
            <a:ln w="15" cap="flat">
              <a:solidFill>
                <a:srgbClr val="385D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168" name="Oval 853"/>
            <p:cNvSpPr>
              <a:spLocks noChangeArrowheads="1"/>
            </p:cNvSpPr>
            <p:nvPr/>
          </p:nvSpPr>
          <p:spPr bwMode="auto">
            <a:xfrm>
              <a:off x="3826" y="2936"/>
              <a:ext cx="109" cy="73"/>
            </a:xfrm>
            <a:prstGeom prst="ellipse">
              <a:avLst/>
            </a:prstGeom>
            <a:solidFill>
              <a:srgbClr val="3333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169" name="Oval 854"/>
            <p:cNvSpPr>
              <a:spLocks noChangeArrowheads="1"/>
            </p:cNvSpPr>
            <p:nvPr/>
          </p:nvSpPr>
          <p:spPr bwMode="auto">
            <a:xfrm>
              <a:off x="3826" y="2936"/>
              <a:ext cx="109" cy="73"/>
            </a:xfrm>
            <a:prstGeom prst="ellipse">
              <a:avLst/>
            </a:prstGeom>
            <a:noFill/>
            <a:ln w="15" cap="flat">
              <a:solidFill>
                <a:srgbClr val="385D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170" name="Oval 855"/>
            <p:cNvSpPr>
              <a:spLocks noChangeArrowheads="1"/>
            </p:cNvSpPr>
            <p:nvPr/>
          </p:nvSpPr>
          <p:spPr bwMode="auto">
            <a:xfrm>
              <a:off x="4007" y="2839"/>
              <a:ext cx="109" cy="73"/>
            </a:xfrm>
            <a:prstGeom prst="ellipse">
              <a:avLst/>
            </a:prstGeom>
            <a:solidFill>
              <a:srgbClr val="3333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171" name="Oval 856"/>
            <p:cNvSpPr>
              <a:spLocks noChangeArrowheads="1"/>
            </p:cNvSpPr>
            <p:nvPr/>
          </p:nvSpPr>
          <p:spPr bwMode="auto">
            <a:xfrm>
              <a:off x="4007" y="2839"/>
              <a:ext cx="109" cy="73"/>
            </a:xfrm>
            <a:prstGeom prst="ellipse">
              <a:avLst/>
            </a:prstGeom>
            <a:noFill/>
            <a:ln w="15" cap="flat">
              <a:solidFill>
                <a:srgbClr val="385D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172" name="Oval 857"/>
            <p:cNvSpPr>
              <a:spLocks noChangeArrowheads="1"/>
            </p:cNvSpPr>
            <p:nvPr/>
          </p:nvSpPr>
          <p:spPr bwMode="auto">
            <a:xfrm>
              <a:off x="4178" y="2734"/>
              <a:ext cx="108" cy="73"/>
            </a:xfrm>
            <a:prstGeom prst="ellipse">
              <a:avLst/>
            </a:prstGeom>
            <a:solidFill>
              <a:srgbClr val="3333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173" name="Oval 858"/>
            <p:cNvSpPr>
              <a:spLocks noChangeArrowheads="1"/>
            </p:cNvSpPr>
            <p:nvPr/>
          </p:nvSpPr>
          <p:spPr bwMode="auto">
            <a:xfrm>
              <a:off x="4178" y="2734"/>
              <a:ext cx="108" cy="73"/>
            </a:xfrm>
            <a:prstGeom prst="ellipse">
              <a:avLst/>
            </a:prstGeom>
            <a:noFill/>
            <a:ln w="15" cap="flat">
              <a:solidFill>
                <a:srgbClr val="385D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174" name="Oval 859"/>
            <p:cNvSpPr>
              <a:spLocks noChangeArrowheads="1"/>
            </p:cNvSpPr>
            <p:nvPr/>
          </p:nvSpPr>
          <p:spPr bwMode="auto">
            <a:xfrm>
              <a:off x="4860" y="2442"/>
              <a:ext cx="108" cy="73"/>
            </a:xfrm>
            <a:prstGeom prst="ellipse">
              <a:avLst/>
            </a:prstGeom>
            <a:solidFill>
              <a:srgbClr val="3333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175" name="Oval 860"/>
            <p:cNvSpPr>
              <a:spLocks noChangeArrowheads="1"/>
            </p:cNvSpPr>
            <p:nvPr/>
          </p:nvSpPr>
          <p:spPr bwMode="auto">
            <a:xfrm>
              <a:off x="4860" y="2442"/>
              <a:ext cx="108" cy="73"/>
            </a:xfrm>
            <a:prstGeom prst="ellipse">
              <a:avLst/>
            </a:prstGeom>
            <a:noFill/>
            <a:ln w="15" cap="flat">
              <a:solidFill>
                <a:srgbClr val="385D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176" name="Oval 861"/>
            <p:cNvSpPr>
              <a:spLocks noChangeArrowheads="1"/>
            </p:cNvSpPr>
            <p:nvPr/>
          </p:nvSpPr>
          <p:spPr bwMode="auto">
            <a:xfrm>
              <a:off x="4679" y="2125"/>
              <a:ext cx="108" cy="81"/>
            </a:xfrm>
            <a:prstGeom prst="ellipse">
              <a:avLst/>
            </a:prstGeom>
            <a:solidFill>
              <a:srgbClr val="3333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177" name="Oval 862"/>
            <p:cNvSpPr>
              <a:spLocks noChangeArrowheads="1"/>
            </p:cNvSpPr>
            <p:nvPr/>
          </p:nvSpPr>
          <p:spPr bwMode="auto">
            <a:xfrm>
              <a:off x="4679" y="2125"/>
              <a:ext cx="108" cy="81"/>
            </a:xfrm>
            <a:prstGeom prst="ellipse">
              <a:avLst/>
            </a:prstGeom>
            <a:noFill/>
            <a:ln w="15" cap="flat">
              <a:solidFill>
                <a:srgbClr val="385D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178" name="Oval 863"/>
            <p:cNvSpPr>
              <a:spLocks noChangeArrowheads="1"/>
            </p:cNvSpPr>
            <p:nvPr/>
          </p:nvSpPr>
          <p:spPr bwMode="auto">
            <a:xfrm>
              <a:off x="4514" y="2758"/>
              <a:ext cx="108" cy="81"/>
            </a:xfrm>
            <a:prstGeom prst="ellipse">
              <a:avLst/>
            </a:prstGeom>
            <a:solidFill>
              <a:srgbClr val="3333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179" name="Oval 864"/>
            <p:cNvSpPr>
              <a:spLocks noChangeArrowheads="1"/>
            </p:cNvSpPr>
            <p:nvPr/>
          </p:nvSpPr>
          <p:spPr bwMode="auto">
            <a:xfrm>
              <a:off x="4513" y="2758"/>
              <a:ext cx="109" cy="81"/>
            </a:xfrm>
            <a:prstGeom prst="ellipse">
              <a:avLst/>
            </a:prstGeom>
            <a:noFill/>
            <a:ln w="15" cap="flat">
              <a:solidFill>
                <a:srgbClr val="385D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180" name="Oval 865"/>
            <p:cNvSpPr>
              <a:spLocks noChangeArrowheads="1"/>
            </p:cNvSpPr>
            <p:nvPr/>
          </p:nvSpPr>
          <p:spPr bwMode="auto">
            <a:xfrm>
              <a:off x="5025" y="2766"/>
              <a:ext cx="109" cy="81"/>
            </a:xfrm>
            <a:prstGeom prst="ellipse">
              <a:avLst/>
            </a:prstGeom>
            <a:solidFill>
              <a:srgbClr val="3333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181" name="Oval 866"/>
            <p:cNvSpPr>
              <a:spLocks noChangeArrowheads="1"/>
            </p:cNvSpPr>
            <p:nvPr/>
          </p:nvSpPr>
          <p:spPr bwMode="auto">
            <a:xfrm>
              <a:off x="5025" y="2766"/>
              <a:ext cx="108" cy="81"/>
            </a:xfrm>
            <a:prstGeom prst="ellipse">
              <a:avLst/>
            </a:prstGeom>
            <a:noFill/>
            <a:ln w="15" cap="flat">
              <a:solidFill>
                <a:srgbClr val="385D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182" name="Oval 867"/>
            <p:cNvSpPr>
              <a:spLocks noChangeArrowheads="1"/>
            </p:cNvSpPr>
            <p:nvPr/>
          </p:nvSpPr>
          <p:spPr bwMode="auto">
            <a:xfrm>
              <a:off x="5185" y="3131"/>
              <a:ext cx="104" cy="81"/>
            </a:xfrm>
            <a:prstGeom prst="ellipse">
              <a:avLst/>
            </a:prstGeom>
            <a:solidFill>
              <a:srgbClr val="3333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183" name="Oval 868"/>
            <p:cNvSpPr>
              <a:spLocks noChangeArrowheads="1"/>
            </p:cNvSpPr>
            <p:nvPr/>
          </p:nvSpPr>
          <p:spPr bwMode="auto">
            <a:xfrm>
              <a:off x="5185" y="3131"/>
              <a:ext cx="103" cy="81"/>
            </a:xfrm>
            <a:prstGeom prst="ellipse">
              <a:avLst/>
            </a:prstGeom>
            <a:noFill/>
            <a:ln w="15" cap="flat">
              <a:solidFill>
                <a:srgbClr val="385D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184" name="Oval 869"/>
            <p:cNvSpPr>
              <a:spLocks noChangeArrowheads="1"/>
            </p:cNvSpPr>
            <p:nvPr/>
          </p:nvSpPr>
          <p:spPr bwMode="auto">
            <a:xfrm>
              <a:off x="5314" y="2417"/>
              <a:ext cx="109" cy="81"/>
            </a:xfrm>
            <a:prstGeom prst="ellipse">
              <a:avLst/>
            </a:prstGeom>
            <a:solidFill>
              <a:srgbClr val="3333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185" name="Oval 870"/>
            <p:cNvSpPr>
              <a:spLocks noChangeArrowheads="1"/>
            </p:cNvSpPr>
            <p:nvPr/>
          </p:nvSpPr>
          <p:spPr bwMode="auto">
            <a:xfrm>
              <a:off x="5314" y="2417"/>
              <a:ext cx="109" cy="81"/>
            </a:xfrm>
            <a:prstGeom prst="ellipse">
              <a:avLst/>
            </a:prstGeom>
            <a:noFill/>
            <a:ln w="15" cap="flat">
              <a:solidFill>
                <a:srgbClr val="385D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186" name="Oval 871"/>
            <p:cNvSpPr>
              <a:spLocks noChangeArrowheads="1"/>
            </p:cNvSpPr>
            <p:nvPr/>
          </p:nvSpPr>
          <p:spPr bwMode="auto">
            <a:xfrm>
              <a:off x="5459" y="2782"/>
              <a:ext cx="109" cy="81"/>
            </a:xfrm>
            <a:prstGeom prst="ellipse">
              <a:avLst/>
            </a:prstGeom>
            <a:solidFill>
              <a:srgbClr val="3333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187" name="Oval 872"/>
            <p:cNvSpPr>
              <a:spLocks noChangeArrowheads="1"/>
            </p:cNvSpPr>
            <p:nvPr/>
          </p:nvSpPr>
          <p:spPr bwMode="auto">
            <a:xfrm>
              <a:off x="5459" y="2782"/>
              <a:ext cx="108" cy="81"/>
            </a:xfrm>
            <a:prstGeom prst="ellipse">
              <a:avLst/>
            </a:prstGeom>
            <a:noFill/>
            <a:ln w="15" cap="flat">
              <a:solidFill>
                <a:srgbClr val="385D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190" name="Rectangle 875"/>
            <p:cNvSpPr>
              <a:spLocks noChangeArrowheads="1"/>
            </p:cNvSpPr>
            <p:nvPr/>
          </p:nvSpPr>
          <p:spPr bwMode="auto">
            <a:xfrm>
              <a:off x="282" y="11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91" name="Oval 876"/>
            <p:cNvSpPr>
              <a:spLocks noChangeArrowheads="1"/>
            </p:cNvSpPr>
            <p:nvPr/>
          </p:nvSpPr>
          <p:spPr bwMode="auto">
            <a:xfrm>
              <a:off x="4338" y="3277"/>
              <a:ext cx="108" cy="73"/>
            </a:xfrm>
            <a:prstGeom prst="ellipse">
              <a:avLst/>
            </a:prstGeom>
            <a:solidFill>
              <a:srgbClr val="3333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192" name="Oval 877"/>
            <p:cNvSpPr>
              <a:spLocks noChangeArrowheads="1"/>
            </p:cNvSpPr>
            <p:nvPr/>
          </p:nvSpPr>
          <p:spPr bwMode="auto">
            <a:xfrm>
              <a:off x="4338" y="3277"/>
              <a:ext cx="108" cy="73"/>
            </a:xfrm>
            <a:prstGeom prst="ellipse">
              <a:avLst/>
            </a:prstGeom>
            <a:noFill/>
            <a:ln w="15" cap="flat">
              <a:solidFill>
                <a:srgbClr val="385D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193" name="Line 878"/>
            <p:cNvSpPr>
              <a:spLocks noChangeShapeType="1"/>
            </p:cNvSpPr>
            <p:nvPr/>
          </p:nvSpPr>
          <p:spPr bwMode="auto">
            <a:xfrm>
              <a:off x="638" y="1995"/>
              <a:ext cx="123" cy="863"/>
            </a:xfrm>
            <a:prstGeom prst="line">
              <a:avLst/>
            </a:prstGeom>
            <a:noFill/>
            <a:ln w="5" cap="flat">
              <a:solidFill>
                <a:srgbClr val="4A7E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194" name="Line 879"/>
            <p:cNvSpPr>
              <a:spLocks noChangeShapeType="1"/>
            </p:cNvSpPr>
            <p:nvPr/>
          </p:nvSpPr>
          <p:spPr bwMode="auto">
            <a:xfrm flipV="1">
              <a:off x="809" y="2279"/>
              <a:ext cx="155" cy="617"/>
            </a:xfrm>
            <a:prstGeom prst="line">
              <a:avLst/>
            </a:prstGeom>
            <a:noFill/>
            <a:ln w="5" cap="flat">
              <a:solidFill>
                <a:srgbClr val="4A7E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195" name="Line 880"/>
            <p:cNvSpPr>
              <a:spLocks noChangeShapeType="1"/>
            </p:cNvSpPr>
            <p:nvPr/>
          </p:nvSpPr>
          <p:spPr bwMode="auto">
            <a:xfrm flipH="1">
              <a:off x="959" y="2004"/>
              <a:ext cx="168" cy="397"/>
            </a:xfrm>
            <a:prstGeom prst="line">
              <a:avLst/>
            </a:prstGeom>
            <a:noFill/>
            <a:ln w="5" cap="flat">
              <a:solidFill>
                <a:srgbClr val="4A7E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196" name="Line 881"/>
            <p:cNvSpPr>
              <a:spLocks noChangeShapeType="1"/>
            </p:cNvSpPr>
            <p:nvPr/>
          </p:nvSpPr>
          <p:spPr bwMode="auto">
            <a:xfrm>
              <a:off x="1140" y="2020"/>
              <a:ext cx="168" cy="576"/>
            </a:xfrm>
            <a:prstGeom prst="line">
              <a:avLst/>
            </a:prstGeom>
            <a:noFill/>
            <a:ln w="5" cap="flat">
              <a:solidFill>
                <a:srgbClr val="4A7E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197" name="Line 882"/>
            <p:cNvSpPr>
              <a:spLocks noChangeShapeType="1"/>
            </p:cNvSpPr>
            <p:nvPr/>
          </p:nvSpPr>
          <p:spPr bwMode="auto">
            <a:xfrm flipH="1">
              <a:off x="1522" y="2482"/>
              <a:ext cx="127" cy="217"/>
            </a:xfrm>
            <a:prstGeom prst="line">
              <a:avLst/>
            </a:prstGeom>
            <a:noFill/>
            <a:ln w="5" cap="flat">
              <a:solidFill>
                <a:srgbClr val="4A7E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198" name="Line 883"/>
            <p:cNvSpPr>
              <a:spLocks noChangeShapeType="1"/>
            </p:cNvSpPr>
            <p:nvPr/>
          </p:nvSpPr>
          <p:spPr bwMode="auto">
            <a:xfrm>
              <a:off x="1310" y="2523"/>
              <a:ext cx="194" cy="159"/>
            </a:xfrm>
            <a:prstGeom prst="line">
              <a:avLst/>
            </a:prstGeom>
            <a:noFill/>
            <a:ln w="5" cap="flat">
              <a:solidFill>
                <a:srgbClr val="4A7E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199" name="Line 884"/>
            <p:cNvSpPr>
              <a:spLocks noChangeShapeType="1"/>
            </p:cNvSpPr>
            <p:nvPr/>
          </p:nvSpPr>
          <p:spPr bwMode="auto">
            <a:xfrm flipH="1">
              <a:off x="1651" y="1728"/>
              <a:ext cx="158" cy="673"/>
            </a:xfrm>
            <a:prstGeom prst="line">
              <a:avLst/>
            </a:prstGeom>
            <a:noFill/>
            <a:ln w="5" cap="flat">
              <a:solidFill>
                <a:srgbClr val="4A7E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200" name="Line 885"/>
            <p:cNvSpPr>
              <a:spLocks noChangeShapeType="1"/>
            </p:cNvSpPr>
            <p:nvPr/>
          </p:nvSpPr>
          <p:spPr bwMode="auto">
            <a:xfrm>
              <a:off x="1816" y="1744"/>
              <a:ext cx="207" cy="446"/>
            </a:xfrm>
            <a:prstGeom prst="line">
              <a:avLst/>
            </a:prstGeom>
            <a:noFill/>
            <a:ln w="5" cap="flat">
              <a:solidFill>
                <a:srgbClr val="4A7E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201" name="Line 886"/>
            <p:cNvSpPr>
              <a:spLocks noChangeShapeType="1"/>
            </p:cNvSpPr>
            <p:nvPr/>
          </p:nvSpPr>
          <p:spPr bwMode="auto">
            <a:xfrm flipH="1">
              <a:off x="2008" y="1809"/>
              <a:ext cx="168" cy="381"/>
            </a:xfrm>
            <a:prstGeom prst="line">
              <a:avLst/>
            </a:prstGeom>
            <a:noFill/>
            <a:ln w="5" cap="flat">
              <a:solidFill>
                <a:srgbClr val="4A7E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202" name="Line 887"/>
            <p:cNvSpPr>
              <a:spLocks noChangeShapeType="1"/>
            </p:cNvSpPr>
            <p:nvPr/>
          </p:nvSpPr>
          <p:spPr bwMode="auto">
            <a:xfrm>
              <a:off x="2183" y="1809"/>
              <a:ext cx="163" cy="811"/>
            </a:xfrm>
            <a:prstGeom prst="line">
              <a:avLst/>
            </a:prstGeom>
            <a:noFill/>
            <a:ln w="5" cap="flat">
              <a:solidFill>
                <a:srgbClr val="4A7E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203" name="Line 888"/>
            <p:cNvSpPr>
              <a:spLocks noChangeShapeType="1"/>
            </p:cNvSpPr>
            <p:nvPr/>
          </p:nvSpPr>
          <p:spPr bwMode="auto">
            <a:xfrm flipH="1">
              <a:off x="2349" y="2336"/>
              <a:ext cx="162" cy="284"/>
            </a:xfrm>
            <a:prstGeom prst="line">
              <a:avLst/>
            </a:prstGeom>
            <a:noFill/>
            <a:ln w="5" cap="flat">
              <a:solidFill>
                <a:srgbClr val="4A7E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204" name="Line 889"/>
            <p:cNvSpPr>
              <a:spLocks noChangeShapeType="1"/>
            </p:cNvSpPr>
            <p:nvPr/>
          </p:nvSpPr>
          <p:spPr bwMode="auto">
            <a:xfrm>
              <a:off x="2519" y="2328"/>
              <a:ext cx="178" cy="187"/>
            </a:xfrm>
            <a:prstGeom prst="line">
              <a:avLst/>
            </a:prstGeom>
            <a:noFill/>
            <a:ln w="5" cap="flat">
              <a:solidFill>
                <a:srgbClr val="4A7E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205" name="Line 890"/>
            <p:cNvSpPr>
              <a:spLocks noChangeShapeType="1"/>
            </p:cNvSpPr>
            <p:nvPr/>
          </p:nvSpPr>
          <p:spPr bwMode="auto">
            <a:xfrm>
              <a:off x="2695" y="2458"/>
              <a:ext cx="163" cy="276"/>
            </a:xfrm>
            <a:prstGeom prst="line">
              <a:avLst/>
            </a:prstGeom>
            <a:noFill/>
            <a:ln w="5" cap="flat">
              <a:solidFill>
                <a:srgbClr val="4A7E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206" name="Line 891"/>
            <p:cNvSpPr>
              <a:spLocks noChangeShapeType="1"/>
            </p:cNvSpPr>
            <p:nvPr/>
          </p:nvSpPr>
          <p:spPr bwMode="auto">
            <a:xfrm flipH="1">
              <a:off x="2896" y="2085"/>
              <a:ext cx="135" cy="587"/>
            </a:xfrm>
            <a:prstGeom prst="line">
              <a:avLst/>
            </a:prstGeom>
            <a:noFill/>
            <a:ln w="5" cap="flat">
              <a:solidFill>
                <a:srgbClr val="4A7E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207" name="Line 892"/>
            <p:cNvSpPr>
              <a:spLocks noChangeShapeType="1"/>
            </p:cNvSpPr>
            <p:nvPr/>
          </p:nvSpPr>
          <p:spPr bwMode="auto">
            <a:xfrm>
              <a:off x="3025" y="2093"/>
              <a:ext cx="189" cy="203"/>
            </a:xfrm>
            <a:prstGeom prst="line">
              <a:avLst/>
            </a:prstGeom>
            <a:noFill/>
            <a:ln w="5" cap="flat">
              <a:solidFill>
                <a:srgbClr val="4A7E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208" name="Line 893"/>
            <p:cNvSpPr>
              <a:spLocks noChangeShapeType="1"/>
            </p:cNvSpPr>
            <p:nvPr/>
          </p:nvSpPr>
          <p:spPr bwMode="auto">
            <a:xfrm flipH="1">
              <a:off x="3242" y="1914"/>
              <a:ext cx="130" cy="460"/>
            </a:xfrm>
            <a:prstGeom prst="line">
              <a:avLst/>
            </a:prstGeom>
            <a:noFill/>
            <a:ln w="5" cap="flat">
              <a:solidFill>
                <a:srgbClr val="4A7E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209" name="Line 894"/>
            <p:cNvSpPr>
              <a:spLocks noChangeShapeType="1"/>
            </p:cNvSpPr>
            <p:nvPr/>
          </p:nvSpPr>
          <p:spPr bwMode="auto">
            <a:xfrm>
              <a:off x="3366" y="1898"/>
              <a:ext cx="141" cy="711"/>
            </a:xfrm>
            <a:prstGeom prst="line">
              <a:avLst/>
            </a:prstGeom>
            <a:noFill/>
            <a:ln w="5" cap="flat">
              <a:solidFill>
                <a:srgbClr val="4A7E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210" name="Line 895"/>
            <p:cNvSpPr>
              <a:spLocks noChangeShapeType="1"/>
            </p:cNvSpPr>
            <p:nvPr/>
          </p:nvSpPr>
          <p:spPr bwMode="auto">
            <a:xfrm flipV="1">
              <a:off x="3527" y="2312"/>
              <a:ext cx="191" cy="284"/>
            </a:xfrm>
            <a:prstGeom prst="line">
              <a:avLst/>
            </a:prstGeom>
            <a:noFill/>
            <a:ln w="5" cap="flat">
              <a:solidFill>
                <a:srgbClr val="4A7E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211" name="Line 896"/>
            <p:cNvSpPr>
              <a:spLocks noChangeShapeType="1"/>
            </p:cNvSpPr>
            <p:nvPr/>
          </p:nvSpPr>
          <p:spPr bwMode="auto">
            <a:xfrm>
              <a:off x="3754" y="2320"/>
              <a:ext cx="89" cy="624"/>
            </a:xfrm>
            <a:prstGeom prst="line">
              <a:avLst/>
            </a:prstGeom>
            <a:noFill/>
            <a:ln w="5" cap="flat">
              <a:solidFill>
                <a:srgbClr val="4A7E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212" name="Line 897"/>
            <p:cNvSpPr>
              <a:spLocks noChangeShapeType="1"/>
            </p:cNvSpPr>
            <p:nvPr/>
          </p:nvSpPr>
          <p:spPr bwMode="auto">
            <a:xfrm flipH="1">
              <a:off x="3883" y="2839"/>
              <a:ext cx="181" cy="187"/>
            </a:xfrm>
            <a:prstGeom prst="line">
              <a:avLst/>
            </a:prstGeom>
            <a:noFill/>
            <a:ln w="5" cap="flat">
              <a:solidFill>
                <a:srgbClr val="4A7E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213" name="Line 898"/>
            <p:cNvSpPr>
              <a:spLocks noChangeShapeType="1"/>
            </p:cNvSpPr>
            <p:nvPr/>
          </p:nvSpPr>
          <p:spPr bwMode="auto">
            <a:xfrm flipH="1">
              <a:off x="4100" y="2734"/>
              <a:ext cx="133" cy="167"/>
            </a:xfrm>
            <a:prstGeom prst="line">
              <a:avLst/>
            </a:prstGeom>
            <a:noFill/>
            <a:ln w="5" cap="flat">
              <a:solidFill>
                <a:srgbClr val="4A7E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214" name="Line 899"/>
            <p:cNvSpPr>
              <a:spLocks noChangeShapeType="1"/>
            </p:cNvSpPr>
            <p:nvPr/>
          </p:nvSpPr>
          <p:spPr bwMode="auto">
            <a:xfrm>
              <a:off x="4234" y="2742"/>
              <a:ext cx="153" cy="624"/>
            </a:xfrm>
            <a:prstGeom prst="line">
              <a:avLst/>
            </a:prstGeom>
            <a:noFill/>
            <a:ln w="5" cap="flat">
              <a:solidFill>
                <a:srgbClr val="4A7E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215" name="Line 900"/>
            <p:cNvSpPr>
              <a:spLocks noChangeShapeType="1"/>
            </p:cNvSpPr>
            <p:nvPr/>
          </p:nvSpPr>
          <p:spPr bwMode="auto">
            <a:xfrm flipH="1">
              <a:off x="4410" y="2734"/>
              <a:ext cx="171" cy="616"/>
            </a:xfrm>
            <a:prstGeom prst="line">
              <a:avLst/>
            </a:prstGeom>
            <a:noFill/>
            <a:ln w="5" cap="flat">
              <a:solidFill>
                <a:srgbClr val="4A7E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216" name="Line 901"/>
            <p:cNvSpPr>
              <a:spLocks noChangeShapeType="1"/>
            </p:cNvSpPr>
            <p:nvPr/>
          </p:nvSpPr>
          <p:spPr bwMode="auto">
            <a:xfrm flipH="1">
              <a:off x="4560" y="2206"/>
              <a:ext cx="176" cy="576"/>
            </a:xfrm>
            <a:prstGeom prst="line">
              <a:avLst/>
            </a:prstGeom>
            <a:noFill/>
            <a:ln w="5" cap="flat">
              <a:solidFill>
                <a:srgbClr val="4A7E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217" name="Line 902"/>
            <p:cNvSpPr>
              <a:spLocks noChangeShapeType="1"/>
            </p:cNvSpPr>
            <p:nvPr/>
          </p:nvSpPr>
          <p:spPr bwMode="auto">
            <a:xfrm flipH="1" flipV="1">
              <a:off x="4772" y="2198"/>
              <a:ext cx="143" cy="248"/>
            </a:xfrm>
            <a:prstGeom prst="line">
              <a:avLst/>
            </a:prstGeom>
            <a:noFill/>
            <a:ln w="5" cap="flat">
              <a:solidFill>
                <a:srgbClr val="4A7E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218" name="Line 903"/>
            <p:cNvSpPr>
              <a:spLocks noChangeShapeType="1"/>
            </p:cNvSpPr>
            <p:nvPr/>
          </p:nvSpPr>
          <p:spPr bwMode="auto">
            <a:xfrm>
              <a:off x="4937" y="2515"/>
              <a:ext cx="142" cy="332"/>
            </a:xfrm>
            <a:prstGeom prst="line">
              <a:avLst/>
            </a:prstGeom>
            <a:noFill/>
            <a:ln w="5" cap="flat">
              <a:solidFill>
                <a:srgbClr val="4A7E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219" name="Line 904"/>
            <p:cNvSpPr>
              <a:spLocks noChangeShapeType="1"/>
            </p:cNvSpPr>
            <p:nvPr/>
          </p:nvSpPr>
          <p:spPr bwMode="auto">
            <a:xfrm>
              <a:off x="5077" y="2807"/>
              <a:ext cx="197" cy="394"/>
            </a:xfrm>
            <a:prstGeom prst="line">
              <a:avLst/>
            </a:prstGeom>
            <a:noFill/>
            <a:ln w="5" cap="flat">
              <a:solidFill>
                <a:srgbClr val="4A7E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220" name="Line 905"/>
            <p:cNvSpPr>
              <a:spLocks noChangeShapeType="1"/>
            </p:cNvSpPr>
            <p:nvPr/>
          </p:nvSpPr>
          <p:spPr bwMode="auto">
            <a:xfrm flipH="1">
              <a:off x="5237" y="2466"/>
              <a:ext cx="119" cy="746"/>
            </a:xfrm>
            <a:prstGeom prst="line">
              <a:avLst/>
            </a:prstGeom>
            <a:noFill/>
            <a:ln w="5" cap="flat">
              <a:solidFill>
                <a:srgbClr val="4A7E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221" name="Line 906"/>
            <p:cNvSpPr>
              <a:spLocks noChangeShapeType="1"/>
            </p:cNvSpPr>
            <p:nvPr/>
          </p:nvSpPr>
          <p:spPr bwMode="auto">
            <a:xfrm>
              <a:off x="5397" y="2482"/>
              <a:ext cx="117" cy="304"/>
            </a:xfrm>
            <a:prstGeom prst="line">
              <a:avLst/>
            </a:prstGeom>
            <a:noFill/>
            <a:ln w="5" cap="flat">
              <a:solidFill>
                <a:srgbClr val="4A7E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6822" name="Date Placeholder 68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EE5C9-F71F-4135-BBBC-0009A933A267}" type="datetime1">
              <a:rPr lang="en-US" smtClean="0"/>
              <a:pPr/>
              <a:t>7/7/2017</a:t>
            </a:fld>
            <a:endParaRPr lang="en-US" dirty="0"/>
          </a:p>
        </p:txBody>
      </p:sp>
      <p:sp>
        <p:nvSpPr>
          <p:cNvPr id="6823" name="Footer Placeholder 68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93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Troubleshoot!!!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822960" y="2133600"/>
            <a:ext cx="7482840" cy="3735494"/>
          </a:xfrm>
        </p:spPr>
        <p:txBody>
          <a:bodyPr>
            <a:normAutofit/>
          </a:bodyPr>
          <a:lstStyle/>
          <a:p>
            <a:pPr marL="971550" indent="-400050">
              <a:buFont typeface="Wingdings" panose="05000000000000000000" pitchFamily="2" charset="2"/>
              <a:buChar char="q"/>
            </a:pPr>
            <a:r>
              <a:rPr lang="en-IN" dirty="0">
                <a:solidFill>
                  <a:schemeClr val="tx1"/>
                </a:solidFill>
              </a:rPr>
              <a:t>Deterioration of the instrument light source</a:t>
            </a:r>
          </a:p>
          <a:p>
            <a:pPr marL="971550" indent="-400050">
              <a:buFont typeface="Wingdings" panose="05000000000000000000" pitchFamily="2" charset="2"/>
              <a:buChar char="q"/>
            </a:pPr>
            <a:r>
              <a:rPr lang="en-IN" dirty="0">
                <a:solidFill>
                  <a:schemeClr val="tx1"/>
                </a:solidFill>
              </a:rPr>
              <a:t>Gradual accumulation of debris in sample /reagent tubing</a:t>
            </a:r>
          </a:p>
          <a:p>
            <a:pPr marL="971550" indent="-400050">
              <a:buFont typeface="Wingdings" panose="05000000000000000000" pitchFamily="2" charset="2"/>
              <a:buChar char="q"/>
            </a:pPr>
            <a:r>
              <a:rPr lang="en-IN" dirty="0">
                <a:solidFill>
                  <a:schemeClr val="tx1"/>
                </a:solidFill>
              </a:rPr>
              <a:t>Aging of reagents</a:t>
            </a:r>
          </a:p>
          <a:p>
            <a:pPr marL="971550" indent="-400050">
              <a:buFont typeface="Wingdings" panose="05000000000000000000" pitchFamily="2" charset="2"/>
              <a:buChar char="q"/>
            </a:pPr>
            <a:r>
              <a:rPr lang="en-IN" dirty="0">
                <a:solidFill>
                  <a:schemeClr val="tx1"/>
                </a:solidFill>
              </a:rPr>
              <a:t>Gradual deterioration of control materials</a:t>
            </a:r>
          </a:p>
          <a:p>
            <a:pPr marL="971550" indent="-400050">
              <a:buFont typeface="Wingdings" panose="05000000000000000000" pitchFamily="2" charset="2"/>
              <a:buChar char="q"/>
            </a:pPr>
            <a:r>
              <a:rPr lang="en-IN" dirty="0">
                <a:solidFill>
                  <a:schemeClr val="tx1"/>
                </a:solidFill>
              </a:rPr>
              <a:t>Gradual deterioration of incubation chamber temperature(enzymes only)</a:t>
            </a:r>
          </a:p>
          <a:p>
            <a:pPr marL="971550" indent="-400050">
              <a:buFont typeface="Wingdings" panose="05000000000000000000" pitchFamily="2" charset="2"/>
              <a:buChar char="q"/>
            </a:pPr>
            <a:r>
              <a:rPr lang="en-IN" dirty="0">
                <a:solidFill>
                  <a:schemeClr val="tx1"/>
                </a:solidFill>
              </a:rPr>
              <a:t>Gradual deterioration of calibration</a:t>
            </a:r>
          </a:p>
          <a:p>
            <a:endParaRPr lang="en-IN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7DFB-8C3B-4FE5-ABDF-742169046031}" type="datetime1">
              <a:rPr lang="en-US" smtClean="0"/>
              <a:pPr/>
              <a:t>7/7/2017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3FB6A-46D7-4291-956D-AD46061DF58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30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Freeform 16"/>
          <p:cNvSpPr>
            <a:spLocks/>
          </p:cNvSpPr>
          <p:nvPr/>
        </p:nvSpPr>
        <p:spPr bwMode="auto">
          <a:xfrm>
            <a:off x="705366" y="2267241"/>
            <a:ext cx="7086600" cy="3431403"/>
          </a:xfrm>
          <a:custGeom>
            <a:avLst/>
            <a:gdLst>
              <a:gd name="T0" fmla="*/ 0 w 2472"/>
              <a:gd name="T1" fmla="*/ 2147483647 h 731"/>
              <a:gd name="T2" fmla="*/ 2147483647 w 2472"/>
              <a:gd name="T3" fmla="*/ 0 h 731"/>
              <a:gd name="T4" fmla="*/ 2147483647 w 2472"/>
              <a:gd name="T5" fmla="*/ 2147483647 h 731"/>
              <a:gd name="T6" fmla="*/ 0 60000 65536"/>
              <a:gd name="T7" fmla="*/ 0 60000 65536"/>
              <a:gd name="T8" fmla="*/ 0 60000 65536"/>
              <a:gd name="T9" fmla="*/ 0 w 2472"/>
              <a:gd name="T10" fmla="*/ 0 h 731"/>
              <a:gd name="T11" fmla="*/ 2472 w 2472"/>
              <a:gd name="T12" fmla="*/ 731 h 7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72" h="731">
                <a:moveTo>
                  <a:pt x="0" y="731"/>
                </a:moveTo>
                <a:cubicBezTo>
                  <a:pt x="711" y="731"/>
                  <a:pt x="751" y="0"/>
                  <a:pt x="1233" y="0"/>
                </a:cubicBezTo>
                <a:cubicBezTo>
                  <a:pt x="1714" y="0"/>
                  <a:pt x="1731" y="731"/>
                  <a:pt x="2472" y="731"/>
                </a:cubicBezTo>
              </a:path>
            </a:pathLst>
          </a:custGeom>
          <a:solidFill>
            <a:srgbClr val="FFCCCC">
              <a:alpha val="58000"/>
            </a:srgbClr>
          </a:solidFill>
          <a:ln w="25400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16389" name="Freeform 16"/>
          <p:cNvSpPr>
            <a:spLocks/>
          </p:cNvSpPr>
          <p:nvPr/>
        </p:nvSpPr>
        <p:spPr bwMode="auto">
          <a:xfrm>
            <a:off x="2590800" y="2114550"/>
            <a:ext cx="3352800" cy="3670300"/>
          </a:xfrm>
          <a:custGeom>
            <a:avLst/>
            <a:gdLst>
              <a:gd name="T0" fmla="*/ 0 w 2472"/>
              <a:gd name="T1" fmla="*/ 2147483647 h 731"/>
              <a:gd name="T2" fmla="*/ 2147483647 w 2472"/>
              <a:gd name="T3" fmla="*/ 0 h 731"/>
              <a:gd name="T4" fmla="*/ 2147483647 w 2472"/>
              <a:gd name="T5" fmla="*/ 2147483647 h 731"/>
              <a:gd name="T6" fmla="*/ 0 60000 65536"/>
              <a:gd name="T7" fmla="*/ 0 60000 65536"/>
              <a:gd name="T8" fmla="*/ 0 60000 65536"/>
              <a:gd name="T9" fmla="*/ 0 w 2472"/>
              <a:gd name="T10" fmla="*/ 0 h 731"/>
              <a:gd name="T11" fmla="*/ 2472 w 2472"/>
              <a:gd name="T12" fmla="*/ 731 h 7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72" h="731">
                <a:moveTo>
                  <a:pt x="0" y="731"/>
                </a:moveTo>
                <a:cubicBezTo>
                  <a:pt x="711" y="731"/>
                  <a:pt x="751" y="0"/>
                  <a:pt x="1233" y="0"/>
                </a:cubicBezTo>
                <a:cubicBezTo>
                  <a:pt x="1714" y="0"/>
                  <a:pt x="1731" y="731"/>
                  <a:pt x="2472" y="731"/>
                </a:cubicBez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5400" cmpd="sng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487857" y="5698644"/>
            <a:ext cx="8305800" cy="0"/>
          </a:xfrm>
          <a:prstGeom prst="line">
            <a:avLst/>
          </a:prstGeom>
          <a:noFill/>
          <a:ln w="19050" cmpd="sng">
            <a:solidFill>
              <a:schemeClr val="tx1"/>
            </a:solidFill>
            <a:round/>
            <a:headEnd type="arrow" w="sm" len="sm"/>
            <a:tailEnd type="arrow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rot="16200000">
            <a:off x="-1358900" y="3949700"/>
            <a:ext cx="4699000" cy="0"/>
          </a:xfrm>
          <a:prstGeom prst="line">
            <a:avLst/>
          </a:prstGeom>
          <a:noFill/>
          <a:ln w="19050" cmpd="sng">
            <a:solidFill>
              <a:schemeClr val="tx1"/>
            </a:solidFill>
            <a:round/>
            <a:headEnd type="arrow" w="sm" len="sm"/>
            <a:tailEnd type="arrow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4248666" y="2114550"/>
            <a:ext cx="18534" cy="360285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3FB6A-46D7-4291-956D-AD46061DF589}" type="slidenum">
              <a:rPr lang="en-US" sz="1400" b="1" smtClean="0">
                <a:solidFill>
                  <a:schemeClr val="tx1"/>
                </a:solidFill>
                <a:latin typeface="Arial Black" panose="020B0A04020102020204" pitchFamily="34" charset="0"/>
              </a:rPr>
              <a:pPr/>
              <a:t>17</a:t>
            </a:fld>
            <a:endParaRPr lang="en-US" sz="14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1E6E9-C454-4E7C-A654-0DB15F261054}" type="datetime1">
              <a:rPr lang="en-US" smtClean="0"/>
              <a:pPr/>
              <a:t>7/7/2017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0"/>
            <a:ext cx="69802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294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44" t="3580" r="4664" b="45924"/>
          <a:stretch/>
        </p:blipFill>
        <p:spPr bwMode="auto">
          <a:xfrm rot="16200000">
            <a:off x="1751136" y="2261090"/>
            <a:ext cx="4138246" cy="35784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Gaussian is the Key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64479-885A-4C0E-91C5-F5CE3A3C9413}" type="datetime1">
              <a:rPr lang="en-US" smtClean="0"/>
              <a:pPr/>
              <a:t>7/7/2017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3FB6A-46D7-4291-956D-AD46061DF58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53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3FB6A-46D7-4291-956D-AD46061DF589}" type="slidenum">
              <a:rPr lang="en-US" sz="1400" b="1" smtClean="0">
                <a:solidFill>
                  <a:schemeClr val="tx1"/>
                </a:solidFill>
                <a:latin typeface="Arial Black" panose="020B0A04020102020204" pitchFamily="34" charset="0"/>
              </a:rPr>
              <a:pPr/>
              <a:t>19</a:t>
            </a:fld>
            <a:endParaRPr lang="en-US" sz="14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6" name="Group 205"/>
          <p:cNvGrpSpPr>
            <a:grpSpLocks/>
          </p:cNvGrpSpPr>
          <p:nvPr/>
        </p:nvGrpSpPr>
        <p:grpSpPr bwMode="auto">
          <a:xfrm>
            <a:off x="617537" y="1489869"/>
            <a:ext cx="8304213" cy="3705225"/>
            <a:chOff x="450" y="996"/>
            <a:chExt cx="5231" cy="2334"/>
          </a:xfrm>
        </p:grpSpPr>
        <p:sp>
          <p:nvSpPr>
            <p:cNvPr id="2732" name="Rectangle 12"/>
            <p:cNvSpPr>
              <a:spLocks noChangeArrowheads="1"/>
            </p:cNvSpPr>
            <p:nvPr/>
          </p:nvSpPr>
          <p:spPr bwMode="auto">
            <a:xfrm>
              <a:off x="506" y="996"/>
              <a:ext cx="200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+4SD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33" name="Rectangle 13"/>
            <p:cNvSpPr>
              <a:spLocks noChangeArrowheads="1"/>
            </p:cNvSpPr>
            <p:nvPr/>
          </p:nvSpPr>
          <p:spPr bwMode="auto">
            <a:xfrm>
              <a:off x="578" y="3030"/>
              <a:ext cx="138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Run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34" name="Rectangle 14"/>
            <p:cNvSpPr>
              <a:spLocks noChangeArrowheads="1"/>
            </p:cNvSpPr>
            <p:nvPr/>
          </p:nvSpPr>
          <p:spPr bwMode="auto">
            <a:xfrm>
              <a:off x="757" y="3000"/>
              <a:ext cx="67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35" name="Rectangle 15"/>
            <p:cNvSpPr>
              <a:spLocks noChangeArrowheads="1"/>
            </p:cNvSpPr>
            <p:nvPr/>
          </p:nvSpPr>
          <p:spPr bwMode="auto">
            <a:xfrm>
              <a:off x="926" y="3000"/>
              <a:ext cx="67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36" name="Rectangle 16"/>
            <p:cNvSpPr>
              <a:spLocks noChangeArrowheads="1"/>
            </p:cNvSpPr>
            <p:nvPr/>
          </p:nvSpPr>
          <p:spPr bwMode="auto">
            <a:xfrm>
              <a:off x="1095" y="3000"/>
              <a:ext cx="67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37" name="Rectangle 17"/>
            <p:cNvSpPr>
              <a:spLocks noChangeArrowheads="1"/>
            </p:cNvSpPr>
            <p:nvPr/>
          </p:nvSpPr>
          <p:spPr bwMode="auto">
            <a:xfrm>
              <a:off x="1264" y="3000"/>
              <a:ext cx="67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38" name="Rectangle 18"/>
            <p:cNvSpPr>
              <a:spLocks noChangeArrowheads="1"/>
            </p:cNvSpPr>
            <p:nvPr/>
          </p:nvSpPr>
          <p:spPr bwMode="auto">
            <a:xfrm>
              <a:off x="1433" y="3000"/>
              <a:ext cx="67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39" name="Rectangle 19"/>
            <p:cNvSpPr>
              <a:spLocks noChangeArrowheads="1"/>
            </p:cNvSpPr>
            <p:nvPr/>
          </p:nvSpPr>
          <p:spPr bwMode="auto">
            <a:xfrm>
              <a:off x="1602" y="3000"/>
              <a:ext cx="67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40" name="Rectangle 20"/>
            <p:cNvSpPr>
              <a:spLocks noChangeArrowheads="1"/>
            </p:cNvSpPr>
            <p:nvPr/>
          </p:nvSpPr>
          <p:spPr bwMode="auto">
            <a:xfrm>
              <a:off x="1771" y="3000"/>
              <a:ext cx="67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7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41" name="Rectangle 21"/>
            <p:cNvSpPr>
              <a:spLocks noChangeArrowheads="1"/>
            </p:cNvSpPr>
            <p:nvPr/>
          </p:nvSpPr>
          <p:spPr bwMode="auto">
            <a:xfrm>
              <a:off x="1939" y="3000"/>
              <a:ext cx="67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42" name="Rectangle 22"/>
            <p:cNvSpPr>
              <a:spLocks noChangeArrowheads="1"/>
            </p:cNvSpPr>
            <p:nvPr/>
          </p:nvSpPr>
          <p:spPr bwMode="auto">
            <a:xfrm>
              <a:off x="2113" y="3000"/>
              <a:ext cx="67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9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43" name="Rectangle 23"/>
            <p:cNvSpPr>
              <a:spLocks noChangeArrowheads="1"/>
            </p:cNvSpPr>
            <p:nvPr/>
          </p:nvSpPr>
          <p:spPr bwMode="auto">
            <a:xfrm>
              <a:off x="2272" y="3000"/>
              <a:ext cx="102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44" name="Rectangle 24"/>
            <p:cNvSpPr>
              <a:spLocks noChangeArrowheads="1"/>
            </p:cNvSpPr>
            <p:nvPr/>
          </p:nvSpPr>
          <p:spPr bwMode="auto">
            <a:xfrm>
              <a:off x="2441" y="3000"/>
              <a:ext cx="102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45" name="Rectangle 25"/>
            <p:cNvSpPr>
              <a:spLocks noChangeArrowheads="1"/>
            </p:cNvSpPr>
            <p:nvPr/>
          </p:nvSpPr>
          <p:spPr bwMode="auto">
            <a:xfrm>
              <a:off x="2610" y="3000"/>
              <a:ext cx="102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46" name="Rectangle 26"/>
            <p:cNvSpPr>
              <a:spLocks noChangeArrowheads="1"/>
            </p:cNvSpPr>
            <p:nvPr/>
          </p:nvSpPr>
          <p:spPr bwMode="auto">
            <a:xfrm>
              <a:off x="2779" y="3000"/>
              <a:ext cx="102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47" name="Rectangle 27"/>
            <p:cNvSpPr>
              <a:spLocks noChangeArrowheads="1"/>
            </p:cNvSpPr>
            <p:nvPr/>
          </p:nvSpPr>
          <p:spPr bwMode="auto">
            <a:xfrm>
              <a:off x="2948" y="3000"/>
              <a:ext cx="102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48" name="Rectangle 28"/>
            <p:cNvSpPr>
              <a:spLocks noChangeArrowheads="1"/>
            </p:cNvSpPr>
            <p:nvPr/>
          </p:nvSpPr>
          <p:spPr bwMode="auto">
            <a:xfrm>
              <a:off x="3117" y="3000"/>
              <a:ext cx="102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49" name="Rectangle 29"/>
            <p:cNvSpPr>
              <a:spLocks noChangeArrowheads="1"/>
            </p:cNvSpPr>
            <p:nvPr/>
          </p:nvSpPr>
          <p:spPr bwMode="auto">
            <a:xfrm>
              <a:off x="3286" y="3000"/>
              <a:ext cx="102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50" name="Rectangle 30"/>
            <p:cNvSpPr>
              <a:spLocks noChangeArrowheads="1"/>
            </p:cNvSpPr>
            <p:nvPr/>
          </p:nvSpPr>
          <p:spPr bwMode="auto">
            <a:xfrm>
              <a:off x="3455" y="3000"/>
              <a:ext cx="102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17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51" name="Rectangle 31"/>
            <p:cNvSpPr>
              <a:spLocks noChangeArrowheads="1"/>
            </p:cNvSpPr>
            <p:nvPr/>
          </p:nvSpPr>
          <p:spPr bwMode="auto">
            <a:xfrm>
              <a:off x="3624" y="3000"/>
              <a:ext cx="102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52" name="Rectangle 32"/>
            <p:cNvSpPr>
              <a:spLocks noChangeArrowheads="1"/>
            </p:cNvSpPr>
            <p:nvPr/>
          </p:nvSpPr>
          <p:spPr bwMode="auto">
            <a:xfrm>
              <a:off x="3792" y="3000"/>
              <a:ext cx="102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19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53" name="Rectangle 33"/>
            <p:cNvSpPr>
              <a:spLocks noChangeArrowheads="1"/>
            </p:cNvSpPr>
            <p:nvPr/>
          </p:nvSpPr>
          <p:spPr bwMode="auto">
            <a:xfrm>
              <a:off x="3961" y="3000"/>
              <a:ext cx="102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54" name="Rectangle 34"/>
            <p:cNvSpPr>
              <a:spLocks noChangeArrowheads="1"/>
            </p:cNvSpPr>
            <p:nvPr/>
          </p:nvSpPr>
          <p:spPr bwMode="auto">
            <a:xfrm>
              <a:off x="4130" y="3000"/>
              <a:ext cx="102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55" name="Rectangle 35"/>
            <p:cNvSpPr>
              <a:spLocks noChangeArrowheads="1"/>
            </p:cNvSpPr>
            <p:nvPr/>
          </p:nvSpPr>
          <p:spPr bwMode="auto">
            <a:xfrm>
              <a:off x="4299" y="3000"/>
              <a:ext cx="102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56" name="Rectangle 36"/>
            <p:cNvSpPr>
              <a:spLocks noChangeArrowheads="1"/>
            </p:cNvSpPr>
            <p:nvPr/>
          </p:nvSpPr>
          <p:spPr bwMode="auto">
            <a:xfrm>
              <a:off x="4468" y="3000"/>
              <a:ext cx="102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57" name="Rectangle 37"/>
            <p:cNvSpPr>
              <a:spLocks noChangeArrowheads="1"/>
            </p:cNvSpPr>
            <p:nvPr/>
          </p:nvSpPr>
          <p:spPr bwMode="auto">
            <a:xfrm>
              <a:off x="4637" y="3000"/>
              <a:ext cx="102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58" name="Rectangle 38"/>
            <p:cNvSpPr>
              <a:spLocks noChangeArrowheads="1"/>
            </p:cNvSpPr>
            <p:nvPr/>
          </p:nvSpPr>
          <p:spPr bwMode="auto">
            <a:xfrm>
              <a:off x="4806" y="3000"/>
              <a:ext cx="102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59" name="Rectangle 39"/>
            <p:cNvSpPr>
              <a:spLocks noChangeArrowheads="1"/>
            </p:cNvSpPr>
            <p:nvPr/>
          </p:nvSpPr>
          <p:spPr bwMode="auto">
            <a:xfrm>
              <a:off x="4975" y="3000"/>
              <a:ext cx="102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0" name="Rectangle 40"/>
            <p:cNvSpPr>
              <a:spLocks noChangeArrowheads="1"/>
            </p:cNvSpPr>
            <p:nvPr/>
          </p:nvSpPr>
          <p:spPr bwMode="auto">
            <a:xfrm>
              <a:off x="5144" y="3000"/>
              <a:ext cx="102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27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1" name="Rectangle 41"/>
            <p:cNvSpPr>
              <a:spLocks noChangeArrowheads="1"/>
            </p:cNvSpPr>
            <p:nvPr/>
          </p:nvSpPr>
          <p:spPr bwMode="auto">
            <a:xfrm>
              <a:off x="5297" y="3000"/>
              <a:ext cx="102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2" name="Rectangle 42"/>
            <p:cNvSpPr>
              <a:spLocks noChangeArrowheads="1"/>
            </p:cNvSpPr>
            <p:nvPr/>
          </p:nvSpPr>
          <p:spPr bwMode="auto">
            <a:xfrm>
              <a:off x="5430" y="3000"/>
              <a:ext cx="102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29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3" name="Rectangle 43"/>
            <p:cNvSpPr>
              <a:spLocks noChangeArrowheads="1"/>
            </p:cNvSpPr>
            <p:nvPr/>
          </p:nvSpPr>
          <p:spPr bwMode="auto">
            <a:xfrm>
              <a:off x="5564" y="3000"/>
              <a:ext cx="102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4" name="Rectangle 44"/>
            <p:cNvSpPr>
              <a:spLocks noChangeArrowheads="1"/>
            </p:cNvSpPr>
            <p:nvPr/>
          </p:nvSpPr>
          <p:spPr bwMode="auto">
            <a:xfrm>
              <a:off x="450" y="3186"/>
              <a:ext cx="261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Value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5" name="Rectangle 45"/>
            <p:cNvSpPr>
              <a:spLocks noChangeArrowheads="1"/>
            </p:cNvSpPr>
            <p:nvPr/>
          </p:nvSpPr>
          <p:spPr bwMode="auto">
            <a:xfrm>
              <a:off x="726" y="3198"/>
              <a:ext cx="128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Lucida Handwriting" pitchFamily="66" charset="0"/>
                  <a:cs typeface="Arial" pitchFamily="34" charset="0"/>
                </a:rPr>
                <a:t>93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6" name="Rectangle 46"/>
            <p:cNvSpPr>
              <a:spLocks noChangeArrowheads="1"/>
            </p:cNvSpPr>
            <p:nvPr/>
          </p:nvSpPr>
          <p:spPr bwMode="auto">
            <a:xfrm>
              <a:off x="895" y="3198"/>
              <a:ext cx="128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Lucida Handwriting" pitchFamily="66" charset="0"/>
                  <a:cs typeface="Arial" pitchFamily="34" charset="0"/>
                </a:rPr>
                <a:t>84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7" name="Rectangle 47"/>
            <p:cNvSpPr>
              <a:spLocks noChangeArrowheads="1"/>
            </p:cNvSpPr>
            <p:nvPr/>
          </p:nvSpPr>
          <p:spPr bwMode="auto">
            <a:xfrm>
              <a:off x="1064" y="3198"/>
              <a:ext cx="128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Lucida Handwriting" pitchFamily="66" charset="0"/>
                  <a:cs typeface="Arial" pitchFamily="34" charset="0"/>
                </a:rPr>
                <a:t>90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8" name="Rectangle 48"/>
            <p:cNvSpPr>
              <a:spLocks noChangeArrowheads="1"/>
            </p:cNvSpPr>
            <p:nvPr/>
          </p:nvSpPr>
          <p:spPr bwMode="auto">
            <a:xfrm>
              <a:off x="1233" y="3198"/>
              <a:ext cx="128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Lucida Handwriting" pitchFamily="66" charset="0"/>
                  <a:cs typeface="Arial" pitchFamily="34" charset="0"/>
                </a:rPr>
                <a:t>93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9" name="Rectangle 49"/>
            <p:cNvSpPr>
              <a:spLocks noChangeArrowheads="1"/>
            </p:cNvSpPr>
            <p:nvPr/>
          </p:nvSpPr>
          <p:spPr bwMode="auto">
            <a:xfrm>
              <a:off x="1402" y="3198"/>
              <a:ext cx="128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Lucida Handwriting" pitchFamily="66" charset="0"/>
                  <a:cs typeface="Arial" pitchFamily="34" charset="0"/>
                </a:rPr>
                <a:t>88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70" name="Rectangle 50"/>
            <p:cNvSpPr>
              <a:spLocks noChangeArrowheads="1"/>
            </p:cNvSpPr>
            <p:nvPr/>
          </p:nvSpPr>
          <p:spPr bwMode="auto">
            <a:xfrm>
              <a:off x="1571" y="3198"/>
              <a:ext cx="128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Lucida Handwriting" pitchFamily="66" charset="0"/>
                  <a:cs typeface="Arial" pitchFamily="34" charset="0"/>
                </a:rPr>
                <a:t>86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71" name="Rectangle 51"/>
            <p:cNvSpPr>
              <a:spLocks noChangeArrowheads="1"/>
            </p:cNvSpPr>
            <p:nvPr/>
          </p:nvSpPr>
          <p:spPr bwMode="auto">
            <a:xfrm>
              <a:off x="1740" y="3198"/>
              <a:ext cx="128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Lucida Handwriting" pitchFamily="66" charset="0"/>
                  <a:cs typeface="Arial" pitchFamily="34" charset="0"/>
                </a:rPr>
                <a:t>88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72" name="Rectangle 52"/>
            <p:cNvSpPr>
              <a:spLocks noChangeArrowheads="1"/>
            </p:cNvSpPr>
            <p:nvPr/>
          </p:nvSpPr>
          <p:spPr bwMode="auto">
            <a:xfrm>
              <a:off x="1909" y="3198"/>
              <a:ext cx="128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Lucida Handwriting" pitchFamily="66" charset="0"/>
                  <a:cs typeface="Arial" pitchFamily="34" charset="0"/>
                </a:rPr>
                <a:t>95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73" name="Rectangle 53"/>
            <p:cNvSpPr>
              <a:spLocks noChangeArrowheads="1"/>
            </p:cNvSpPr>
            <p:nvPr/>
          </p:nvSpPr>
          <p:spPr bwMode="auto">
            <a:xfrm>
              <a:off x="2088" y="3198"/>
              <a:ext cx="128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Lucida Handwriting" pitchFamily="66" charset="0"/>
                  <a:cs typeface="Arial" pitchFamily="34" charset="0"/>
                </a:rPr>
                <a:t>92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74" name="Rectangle 54"/>
            <p:cNvSpPr>
              <a:spLocks noChangeArrowheads="1"/>
            </p:cNvSpPr>
            <p:nvPr/>
          </p:nvSpPr>
          <p:spPr bwMode="auto">
            <a:xfrm>
              <a:off x="2262" y="3198"/>
              <a:ext cx="128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Lucida Handwriting" pitchFamily="66" charset="0"/>
                  <a:cs typeface="Arial" pitchFamily="34" charset="0"/>
                </a:rPr>
                <a:t>94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75" name="Rectangle 55"/>
            <p:cNvSpPr>
              <a:spLocks noChangeArrowheads="1"/>
            </p:cNvSpPr>
            <p:nvPr/>
          </p:nvSpPr>
          <p:spPr bwMode="auto">
            <a:xfrm>
              <a:off x="2431" y="3198"/>
              <a:ext cx="128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Lucida Handwriting" pitchFamily="66" charset="0"/>
                  <a:cs typeface="Arial" pitchFamily="34" charset="0"/>
                </a:rPr>
                <a:t>88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76" name="Rectangle 56"/>
            <p:cNvSpPr>
              <a:spLocks noChangeArrowheads="1"/>
            </p:cNvSpPr>
            <p:nvPr/>
          </p:nvSpPr>
          <p:spPr bwMode="auto">
            <a:xfrm>
              <a:off x="2600" y="3198"/>
              <a:ext cx="128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Lucida Handwriting" pitchFamily="66" charset="0"/>
                  <a:cs typeface="Arial" pitchFamily="34" charset="0"/>
                </a:rPr>
                <a:t>90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77" name="Rectangle 57"/>
            <p:cNvSpPr>
              <a:spLocks noChangeArrowheads="1"/>
            </p:cNvSpPr>
            <p:nvPr/>
          </p:nvSpPr>
          <p:spPr bwMode="auto">
            <a:xfrm>
              <a:off x="2769" y="3198"/>
              <a:ext cx="128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Lucida Handwriting" pitchFamily="66" charset="0"/>
                  <a:cs typeface="Arial" pitchFamily="34" charset="0"/>
                </a:rPr>
                <a:t>89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78" name="Rectangle 58"/>
            <p:cNvSpPr>
              <a:spLocks noChangeArrowheads="1"/>
            </p:cNvSpPr>
            <p:nvPr/>
          </p:nvSpPr>
          <p:spPr bwMode="auto">
            <a:xfrm>
              <a:off x="2938" y="3198"/>
              <a:ext cx="128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Lucida Handwriting" pitchFamily="66" charset="0"/>
                  <a:cs typeface="Arial" pitchFamily="34" charset="0"/>
                </a:rPr>
                <a:t>87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79" name="Rectangle 59"/>
            <p:cNvSpPr>
              <a:spLocks noChangeArrowheads="1"/>
            </p:cNvSpPr>
            <p:nvPr/>
          </p:nvSpPr>
          <p:spPr bwMode="auto">
            <a:xfrm>
              <a:off x="3107" y="3198"/>
              <a:ext cx="128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Lucida Handwriting" pitchFamily="66" charset="0"/>
                  <a:cs typeface="Arial" pitchFamily="34" charset="0"/>
                </a:rPr>
                <a:t>91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80" name="Rectangle 60"/>
            <p:cNvSpPr>
              <a:spLocks noChangeArrowheads="1"/>
            </p:cNvSpPr>
            <p:nvPr/>
          </p:nvSpPr>
          <p:spPr bwMode="auto">
            <a:xfrm>
              <a:off x="3275" y="3198"/>
              <a:ext cx="128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Lucida Handwriting" pitchFamily="66" charset="0"/>
                  <a:cs typeface="Arial" pitchFamily="34" charset="0"/>
                </a:rPr>
                <a:t>90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81" name="Rectangle 61"/>
            <p:cNvSpPr>
              <a:spLocks noChangeArrowheads="1"/>
            </p:cNvSpPr>
            <p:nvPr/>
          </p:nvSpPr>
          <p:spPr bwMode="auto">
            <a:xfrm>
              <a:off x="3444" y="3198"/>
              <a:ext cx="128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Lucida Handwriting" pitchFamily="66" charset="0"/>
                  <a:cs typeface="Arial" pitchFamily="34" charset="0"/>
                </a:rPr>
                <a:t>94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82" name="Rectangle 62"/>
            <p:cNvSpPr>
              <a:spLocks noChangeArrowheads="1"/>
            </p:cNvSpPr>
            <p:nvPr/>
          </p:nvSpPr>
          <p:spPr bwMode="auto">
            <a:xfrm>
              <a:off x="3613" y="3198"/>
              <a:ext cx="128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Lucida Handwriting" pitchFamily="66" charset="0"/>
                  <a:cs typeface="Arial" pitchFamily="34" charset="0"/>
                </a:rPr>
                <a:t>88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83" name="Rectangle 63"/>
            <p:cNvSpPr>
              <a:spLocks noChangeArrowheads="1"/>
            </p:cNvSpPr>
            <p:nvPr/>
          </p:nvSpPr>
          <p:spPr bwMode="auto">
            <a:xfrm>
              <a:off x="3782" y="3198"/>
              <a:ext cx="128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Lucida Handwriting" pitchFamily="66" charset="0"/>
                  <a:cs typeface="Arial" pitchFamily="34" charset="0"/>
                </a:rPr>
                <a:t>97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84" name="Rectangle 64"/>
            <p:cNvSpPr>
              <a:spLocks noChangeArrowheads="1"/>
            </p:cNvSpPr>
            <p:nvPr/>
          </p:nvSpPr>
          <p:spPr bwMode="auto">
            <a:xfrm>
              <a:off x="3997" y="3198"/>
              <a:ext cx="10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90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85" name="Rectangle 65"/>
            <p:cNvSpPr>
              <a:spLocks noChangeArrowheads="1"/>
            </p:cNvSpPr>
            <p:nvPr/>
          </p:nvSpPr>
          <p:spPr bwMode="auto">
            <a:xfrm>
              <a:off x="4166" y="3198"/>
              <a:ext cx="10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91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86" name="Rectangle 66"/>
            <p:cNvSpPr>
              <a:spLocks noChangeArrowheads="1"/>
            </p:cNvSpPr>
            <p:nvPr/>
          </p:nvSpPr>
          <p:spPr bwMode="auto">
            <a:xfrm>
              <a:off x="4335" y="3198"/>
              <a:ext cx="10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95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87" name="Rectangle 67"/>
            <p:cNvSpPr>
              <a:spLocks noChangeArrowheads="1"/>
            </p:cNvSpPr>
            <p:nvPr/>
          </p:nvSpPr>
          <p:spPr bwMode="auto">
            <a:xfrm>
              <a:off x="4504" y="3198"/>
              <a:ext cx="10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90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88" name="Rectangle 68"/>
            <p:cNvSpPr>
              <a:spLocks noChangeArrowheads="1"/>
            </p:cNvSpPr>
            <p:nvPr/>
          </p:nvSpPr>
          <p:spPr bwMode="auto">
            <a:xfrm>
              <a:off x="4673" y="3198"/>
              <a:ext cx="10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85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89" name="Rectangle 69"/>
            <p:cNvSpPr>
              <a:spLocks noChangeArrowheads="1"/>
            </p:cNvSpPr>
            <p:nvPr/>
          </p:nvSpPr>
          <p:spPr bwMode="auto">
            <a:xfrm>
              <a:off x="4842" y="3198"/>
              <a:ext cx="10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91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90" name="Rectangle 70"/>
            <p:cNvSpPr>
              <a:spLocks noChangeArrowheads="1"/>
            </p:cNvSpPr>
            <p:nvPr/>
          </p:nvSpPr>
          <p:spPr bwMode="auto">
            <a:xfrm>
              <a:off x="5011" y="3198"/>
              <a:ext cx="10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94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91" name="Rectangle 71"/>
            <p:cNvSpPr>
              <a:spLocks noChangeArrowheads="1"/>
            </p:cNvSpPr>
            <p:nvPr/>
          </p:nvSpPr>
          <p:spPr bwMode="auto">
            <a:xfrm>
              <a:off x="5180" y="3198"/>
              <a:ext cx="10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89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92" name="Rectangle 72"/>
            <p:cNvSpPr>
              <a:spLocks noChangeArrowheads="1"/>
            </p:cNvSpPr>
            <p:nvPr/>
          </p:nvSpPr>
          <p:spPr bwMode="auto">
            <a:xfrm>
              <a:off x="5313" y="3198"/>
              <a:ext cx="10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91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93" name="Rectangle 73"/>
            <p:cNvSpPr>
              <a:spLocks noChangeArrowheads="1"/>
            </p:cNvSpPr>
            <p:nvPr/>
          </p:nvSpPr>
          <p:spPr bwMode="auto">
            <a:xfrm>
              <a:off x="5446" y="3198"/>
              <a:ext cx="10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85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94" name="Rectangle 74"/>
            <p:cNvSpPr>
              <a:spLocks noChangeArrowheads="1"/>
            </p:cNvSpPr>
            <p:nvPr/>
          </p:nvSpPr>
          <p:spPr bwMode="auto">
            <a:xfrm>
              <a:off x="5579" y="3198"/>
              <a:ext cx="10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89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95" name="Rectangle 75"/>
            <p:cNvSpPr>
              <a:spLocks noChangeArrowheads="1"/>
            </p:cNvSpPr>
            <p:nvPr/>
          </p:nvSpPr>
          <p:spPr bwMode="auto">
            <a:xfrm>
              <a:off x="506" y="1242"/>
              <a:ext cx="200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+3SD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96" name="Rectangle 76"/>
            <p:cNvSpPr>
              <a:spLocks noChangeArrowheads="1"/>
            </p:cNvSpPr>
            <p:nvPr/>
          </p:nvSpPr>
          <p:spPr bwMode="auto">
            <a:xfrm>
              <a:off x="496" y="1440"/>
              <a:ext cx="215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+ 2SD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97" name="Rectangle 77"/>
            <p:cNvSpPr>
              <a:spLocks noChangeArrowheads="1"/>
            </p:cNvSpPr>
            <p:nvPr/>
          </p:nvSpPr>
          <p:spPr bwMode="auto">
            <a:xfrm>
              <a:off x="496" y="1680"/>
              <a:ext cx="215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+ 1SD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98" name="Rectangle 78"/>
            <p:cNvSpPr>
              <a:spLocks noChangeArrowheads="1"/>
            </p:cNvSpPr>
            <p:nvPr/>
          </p:nvSpPr>
          <p:spPr bwMode="auto">
            <a:xfrm>
              <a:off x="568" y="1920"/>
              <a:ext cx="77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X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99" name="Rectangle 79"/>
            <p:cNvSpPr>
              <a:spLocks noChangeArrowheads="1"/>
            </p:cNvSpPr>
            <p:nvPr/>
          </p:nvSpPr>
          <p:spPr bwMode="auto">
            <a:xfrm>
              <a:off x="516" y="2160"/>
              <a:ext cx="179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-1SD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00" name="Rectangle 80"/>
            <p:cNvSpPr>
              <a:spLocks noChangeArrowheads="1"/>
            </p:cNvSpPr>
            <p:nvPr/>
          </p:nvSpPr>
          <p:spPr bwMode="auto">
            <a:xfrm>
              <a:off x="506" y="2400"/>
              <a:ext cx="200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- 2SD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06" name="Rectangle 86"/>
            <p:cNvSpPr>
              <a:spLocks noChangeArrowheads="1"/>
            </p:cNvSpPr>
            <p:nvPr/>
          </p:nvSpPr>
          <p:spPr bwMode="auto">
            <a:xfrm>
              <a:off x="516" y="2640"/>
              <a:ext cx="179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-3SD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07" name="Rectangle 87"/>
            <p:cNvSpPr>
              <a:spLocks noChangeArrowheads="1"/>
            </p:cNvSpPr>
            <p:nvPr/>
          </p:nvSpPr>
          <p:spPr bwMode="auto">
            <a:xfrm>
              <a:off x="516" y="2880"/>
              <a:ext cx="179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-4SD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14" name="Line 94"/>
            <p:cNvSpPr>
              <a:spLocks noChangeShapeType="1"/>
            </p:cNvSpPr>
            <p:nvPr/>
          </p:nvSpPr>
          <p:spPr bwMode="auto">
            <a:xfrm>
              <a:off x="854" y="1122"/>
              <a:ext cx="0" cy="2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15" name="Rectangle 95"/>
            <p:cNvSpPr>
              <a:spLocks noChangeArrowheads="1"/>
            </p:cNvSpPr>
            <p:nvPr/>
          </p:nvSpPr>
          <p:spPr bwMode="auto">
            <a:xfrm>
              <a:off x="854" y="1122"/>
              <a:ext cx="5" cy="2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16" name="Line 96"/>
            <p:cNvSpPr>
              <a:spLocks noChangeShapeType="1"/>
            </p:cNvSpPr>
            <p:nvPr/>
          </p:nvSpPr>
          <p:spPr bwMode="auto">
            <a:xfrm>
              <a:off x="1023" y="1122"/>
              <a:ext cx="0" cy="2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17" name="Rectangle 97"/>
            <p:cNvSpPr>
              <a:spLocks noChangeArrowheads="1"/>
            </p:cNvSpPr>
            <p:nvPr/>
          </p:nvSpPr>
          <p:spPr bwMode="auto">
            <a:xfrm>
              <a:off x="1023" y="1122"/>
              <a:ext cx="5" cy="2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18" name="Line 98"/>
            <p:cNvSpPr>
              <a:spLocks noChangeShapeType="1"/>
            </p:cNvSpPr>
            <p:nvPr/>
          </p:nvSpPr>
          <p:spPr bwMode="auto">
            <a:xfrm>
              <a:off x="1192" y="1122"/>
              <a:ext cx="0" cy="2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19" name="Rectangle 99"/>
            <p:cNvSpPr>
              <a:spLocks noChangeArrowheads="1"/>
            </p:cNvSpPr>
            <p:nvPr/>
          </p:nvSpPr>
          <p:spPr bwMode="auto">
            <a:xfrm>
              <a:off x="1192" y="1122"/>
              <a:ext cx="5" cy="2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20" name="Line 100"/>
            <p:cNvSpPr>
              <a:spLocks noChangeShapeType="1"/>
            </p:cNvSpPr>
            <p:nvPr/>
          </p:nvSpPr>
          <p:spPr bwMode="auto">
            <a:xfrm>
              <a:off x="1361" y="1122"/>
              <a:ext cx="0" cy="2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21" name="Rectangle 101"/>
            <p:cNvSpPr>
              <a:spLocks noChangeArrowheads="1"/>
            </p:cNvSpPr>
            <p:nvPr/>
          </p:nvSpPr>
          <p:spPr bwMode="auto">
            <a:xfrm>
              <a:off x="1361" y="1122"/>
              <a:ext cx="5" cy="2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22" name="Line 102"/>
            <p:cNvSpPr>
              <a:spLocks noChangeShapeType="1"/>
            </p:cNvSpPr>
            <p:nvPr/>
          </p:nvSpPr>
          <p:spPr bwMode="auto">
            <a:xfrm>
              <a:off x="1530" y="1122"/>
              <a:ext cx="0" cy="2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23" name="Rectangle 103"/>
            <p:cNvSpPr>
              <a:spLocks noChangeArrowheads="1"/>
            </p:cNvSpPr>
            <p:nvPr/>
          </p:nvSpPr>
          <p:spPr bwMode="auto">
            <a:xfrm>
              <a:off x="1530" y="1122"/>
              <a:ext cx="5" cy="2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24" name="Line 104"/>
            <p:cNvSpPr>
              <a:spLocks noChangeShapeType="1"/>
            </p:cNvSpPr>
            <p:nvPr/>
          </p:nvSpPr>
          <p:spPr bwMode="auto">
            <a:xfrm>
              <a:off x="1699" y="1122"/>
              <a:ext cx="0" cy="2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25" name="Rectangle 105"/>
            <p:cNvSpPr>
              <a:spLocks noChangeArrowheads="1"/>
            </p:cNvSpPr>
            <p:nvPr/>
          </p:nvSpPr>
          <p:spPr bwMode="auto">
            <a:xfrm>
              <a:off x="1699" y="1122"/>
              <a:ext cx="5" cy="2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26" name="Line 106"/>
            <p:cNvSpPr>
              <a:spLocks noChangeShapeType="1"/>
            </p:cNvSpPr>
            <p:nvPr/>
          </p:nvSpPr>
          <p:spPr bwMode="auto">
            <a:xfrm>
              <a:off x="1868" y="1122"/>
              <a:ext cx="0" cy="2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27" name="Rectangle 107"/>
            <p:cNvSpPr>
              <a:spLocks noChangeArrowheads="1"/>
            </p:cNvSpPr>
            <p:nvPr/>
          </p:nvSpPr>
          <p:spPr bwMode="auto">
            <a:xfrm>
              <a:off x="1868" y="1122"/>
              <a:ext cx="5" cy="2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28" name="Line 108"/>
            <p:cNvSpPr>
              <a:spLocks noChangeShapeType="1"/>
            </p:cNvSpPr>
            <p:nvPr/>
          </p:nvSpPr>
          <p:spPr bwMode="auto">
            <a:xfrm>
              <a:off x="2037" y="1122"/>
              <a:ext cx="0" cy="2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29" name="Rectangle 109"/>
            <p:cNvSpPr>
              <a:spLocks noChangeArrowheads="1"/>
            </p:cNvSpPr>
            <p:nvPr/>
          </p:nvSpPr>
          <p:spPr bwMode="auto">
            <a:xfrm>
              <a:off x="2037" y="1122"/>
              <a:ext cx="5" cy="2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30" name="Line 110"/>
            <p:cNvSpPr>
              <a:spLocks noChangeShapeType="1"/>
            </p:cNvSpPr>
            <p:nvPr/>
          </p:nvSpPr>
          <p:spPr bwMode="auto">
            <a:xfrm>
              <a:off x="2221" y="1122"/>
              <a:ext cx="0" cy="2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31" name="Rectangle 111"/>
            <p:cNvSpPr>
              <a:spLocks noChangeArrowheads="1"/>
            </p:cNvSpPr>
            <p:nvPr/>
          </p:nvSpPr>
          <p:spPr bwMode="auto">
            <a:xfrm>
              <a:off x="2221" y="1122"/>
              <a:ext cx="5" cy="2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32" name="Line 112"/>
            <p:cNvSpPr>
              <a:spLocks noChangeShapeType="1"/>
            </p:cNvSpPr>
            <p:nvPr/>
          </p:nvSpPr>
          <p:spPr bwMode="auto">
            <a:xfrm>
              <a:off x="2390" y="1122"/>
              <a:ext cx="0" cy="2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33" name="Rectangle 113"/>
            <p:cNvSpPr>
              <a:spLocks noChangeArrowheads="1"/>
            </p:cNvSpPr>
            <p:nvPr/>
          </p:nvSpPr>
          <p:spPr bwMode="auto">
            <a:xfrm>
              <a:off x="2390" y="1122"/>
              <a:ext cx="5" cy="2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34" name="Line 114"/>
            <p:cNvSpPr>
              <a:spLocks noChangeShapeType="1"/>
            </p:cNvSpPr>
            <p:nvPr/>
          </p:nvSpPr>
          <p:spPr bwMode="auto">
            <a:xfrm>
              <a:off x="2559" y="1122"/>
              <a:ext cx="0" cy="2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35" name="Rectangle 115"/>
            <p:cNvSpPr>
              <a:spLocks noChangeArrowheads="1"/>
            </p:cNvSpPr>
            <p:nvPr/>
          </p:nvSpPr>
          <p:spPr bwMode="auto">
            <a:xfrm>
              <a:off x="2559" y="1122"/>
              <a:ext cx="5" cy="2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36" name="Line 116"/>
            <p:cNvSpPr>
              <a:spLocks noChangeShapeType="1"/>
            </p:cNvSpPr>
            <p:nvPr/>
          </p:nvSpPr>
          <p:spPr bwMode="auto">
            <a:xfrm>
              <a:off x="2728" y="1122"/>
              <a:ext cx="0" cy="2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37" name="Rectangle 117"/>
            <p:cNvSpPr>
              <a:spLocks noChangeArrowheads="1"/>
            </p:cNvSpPr>
            <p:nvPr/>
          </p:nvSpPr>
          <p:spPr bwMode="auto">
            <a:xfrm>
              <a:off x="2728" y="1122"/>
              <a:ext cx="5" cy="2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38" name="Line 118"/>
            <p:cNvSpPr>
              <a:spLocks noChangeShapeType="1"/>
            </p:cNvSpPr>
            <p:nvPr/>
          </p:nvSpPr>
          <p:spPr bwMode="auto">
            <a:xfrm>
              <a:off x="2897" y="1122"/>
              <a:ext cx="0" cy="2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39" name="Rectangle 119"/>
            <p:cNvSpPr>
              <a:spLocks noChangeArrowheads="1"/>
            </p:cNvSpPr>
            <p:nvPr/>
          </p:nvSpPr>
          <p:spPr bwMode="auto">
            <a:xfrm>
              <a:off x="2897" y="1122"/>
              <a:ext cx="5" cy="2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40" name="Line 120"/>
            <p:cNvSpPr>
              <a:spLocks noChangeShapeType="1"/>
            </p:cNvSpPr>
            <p:nvPr/>
          </p:nvSpPr>
          <p:spPr bwMode="auto">
            <a:xfrm>
              <a:off x="3066" y="1122"/>
              <a:ext cx="0" cy="2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41" name="Rectangle 121"/>
            <p:cNvSpPr>
              <a:spLocks noChangeArrowheads="1"/>
            </p:cNvSpPr>
            <p:nvPr/>
          </p:nvSpPr>
          <p:spPr bwMode="auto">
            <a:xfrm>
              <a:off x="3066" y="1122"/>
              <a:ext cx="5" cy="2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42" name="Line 122"/>
            <p:cNvSpPr>
              <a:spLocks noChangeShapeType="1"/>
            </p:cNvSpPr>
            <p:nvPr/>
          </p:nvSpPr>
          <p:spPr bwMode="auto">
            <a:xfrm>
              <a:off x="3235" y="1122"/>
              <a:ext cx="0" cy="2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43" name="Rectangle 123"/>
            <p:cNvSpPr>
              <a:spLocks noChangeArrowheads="1"/>
            </p:cNvSpPr>
            <p:nvPr/>
          </p:nvSpPr>
          <p:spPr bwMode="auto">
            <a:xfrm>
              <a:off x="3235" y="1122"/>
              <a:ext cx="5" cy="2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44" name="Line 124"/>
            <p:cNvSpPr>
              <a:spLocks noChangeShapeType="1"/>
            </p:cNvSpPr>
            <p:nvPr/>
          </p:nvSpPr>
          <p:spPr bwMode="auto">
            <a:xfrm>
              <a:off x="3403" y="1122"/>
              <a:ext cx="0" cy="2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45" name="Rectangle 125"/>
            <p:cNvSpPr>
              <a:spLocks noChangeArrowheads="1"/>
            </p:cNvSpPr>
            <p:nvPr/>
          </p:nvSpPr>
          <p:spPr bwMode="auto">
            <a:xfrm>
              <a:off x="3403" y="1122"/>
              <a:ext cx="6" cy="2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46" name="Line 126"/>
            <p:cNvSpPr>
              <a:spLocks noChangeShapeType="1"/>
            </p:cNvSpPr>
            <p:nvPr/>
          </p:nvSpPr>
          <p:spPr bwMode="auto">
            <a:xfrm>
              <a:off x="3572" y="1122"/>
              <a:ext cx="0" cy="2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47" name="Rectangle 127"/>
            <p:cNvSpPr>
              <a:spLocks noChangeArrowheads="1"/>
            </p:cNvSpPr>
            <p:nvPr/>
          </p:nvSpPr>
          <p:spPr bwMode="auto">
            <a:xfrm>
              <a:off x="3572" y="1122"/>
              <a:ext cx="5" cy="2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48" name="Line 128"/>
            <p:cNvSpPr>
              <a:spLocks noChangeShapeType="1"/>
            </p:cNvSpPr>
            <p:nvPr/>
          </p:nvSpPr>
          <p:spPr bwMode="auto">
            <a:xfrm>
              <a:off x="3741" y="1122"/>
              <a:ext cx="0" cy="2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49" name="Rectangle 129"/>
            <p:cNvSpPr>
              <a:spLocks noChangeArrowheads="1"/>
            </p:cNvSpPr>
            <p:nvPr/>
          </p:nvSpPr>
          <p:spPr bwMode="auto">
            <a:xfrm>
              <a:off x="3741" y="1122"/>
              <a:ext cx="5" cy="2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50" name="Line 130"/>
            <p:cNvSpPr>
              <a:spLocks noChangeShapeType="1"/>
            </p:cNvSpPr>
            <p:nvPr/>
          </p:nvSpPr>
          <p:spPr bwMode="auto">
            <a:xfrm>
              <a:off x="3910" y="1122"/>
              <a:ext cx="0" cy="2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51" name="Rectangle 131"/>
            <p:cNvSpPr>
              <a:spLocks noChangeArrowheads="1"/>
            </p:cNvSpPr>
            <p:nvPr/>
          </p:nvSpPr>
          <p:spPr bwMode="auto">
            <a:xfrm>
              <a:off x="3910" y="1122"/>
              <a:ext cx="5" cy="2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52" name="Line 132"/>
            <p:cNvSpPr>
              <a:spLocks noChangeShapeType="1"/>
            </p:cNvSpPr>
            <p:nvPr/>
          </p:nvSpPr>
          <p:spPr bwMode="auto">
            <a:xfrm>
              <a:off x="4079" y="1122"/>
              <a:ext cx="0" cy="2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53" name="Rectangle 133"/>
            <p:cNvSpPr>
              <a:spLocks noChangeArrowheads="1"/>
            </p:cNvSpPr>
            <p:nvPr/>
          </p:nvSpPr>
          <p:spPr bwMode="auto">
            <a:xfrm>
              <a:off x="4079" y="1122"/>
              <a:ext cx="5" cy="2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54" name="Line 134"/>
            <p:cNvSpPr>
              <a:spLocks noChangeShapeType="1"/>
            </p:cNvSpPr>
            <p:nvPr/>
          </p:nvSpPr>
          <p:spPr bwMode="auto">
            <a:xfrm>
              <a:off x="4248" y="1122"/>
              <a:ext cx="0" cy="2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55" name="Rectangle 135"/>
            <p:cNvSpPr>
              <a:spLocks noChangeArrowheads="1"/>
            </p:cNvSpPr>
            <p:nvPr/>
          </p:nvSpPr>
          <p:spPr bwMode="auto">
            <a:xfrm>
              <a:off x="4248" y="1122"/>
              <a:ext cx="5" cy="2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56" name="Line 136"/>
            <p:cNvSpPr>
              <a:spLocks noChangeShapeType="1"/>
            </p:cNvSpPr>
            <p:nvPr/>
          </p:nvSpPr>
          <p:spPr bwMode="auto">
            <a:xfrm>
              <a:off x="4417" y="1122"/>
              <a:ext cx="0" cy="2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57" name="Rectangle 137"/>
            <p:cNvSpPr>
              <a:spLocks noChangeArrowheads="1"/>
            </p:cNvSpPr>
            <p:nvPr/>
          </p:nvSpPr>
          <p:spPr bwMode="auto">
            <a:xfrm>
              <a:off x="4417" y="1122"/>
              <a:ext cx="5" cy="2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58" name="Line 138"/>
            <p:cNvSpPr>
              <a:spLocks noChangeShapeType="1"/>
            </p:cNvSpPr>
            <p:nvPr/>
          </p:nvSpPr>
          <p:spPr bwMode="auto">
            <a:xfrm>
              <a:off x="4586" y="1122"/>
              <a:ext cx="0" cy="2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59" name="Rectangle 139"/>
            <p:cNvSpPr>
              <a:spLocks noChangeArrowheads="1"/>
            </p:cNvSpPr>
            <p:nvPr/>
          </p:nvSpPr>
          <p:spPr bwMode="auto">
            <a:xfrm>
              <a:off x="4586" y="1122"/>
              <a:ext cx="5" cy="2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60" name="Line 140"/>
            <p:cNvSpPr>
              <a:spLocks noChangeShapeType="1"/>
            </p:cNvSpPr>
            <p:nvPr/>
          </p:nvSpPr>
          <p:spPr bwMode="auto">
            <a:xfrm>
              <a:off x="4755" y="1122"/>
              <a:ext cx="0" cy="2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61" name="Rectangle 141"/>
            <p:cNvSpPr>
              <a:spLocks noChangeArrowheads="1"/>
            </p:cNvSpPr>
            <p:nvPr/>
          </p:nvSpPr>
          <p:spPr bwMode="auto">
            <a:xfrm>
              <a:off x="4755" y="1122"/>
              <a:ext cx="5" cy="2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62" name="Line 142"/>
            <p:cNvSpPr>
              <a:spLocks noChangeShapeType="1"/>
            </p:cNvSpPr>
            <p:nvPr/>
          </p:nvSpPr>
          <p:spPr bwMode="auto">
            <a:xfrm>
              <a:off x="4924" y="1122"/>
              <a:ext cx="0" cy="2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63" name="Rectangle 143"/>
            <p:cNvSpPr>
              <a:spLocks noChangeArrowheads="1"/>
            </p:cNvSpPr>
            <p:nvPr/>
          </p:nvSpPr>
          <p:spPr bwMode="auto">
            <a:xfrm>
              <a:off x="4924" y="1122"/>
              <a:ext cx="5" cy="2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64" name="Line 144"/>
            <p:cNvSpPr>
              <a:spLocks noChangeShapeType="1"/>
            </p:cNvSpPr>
            <p:nvPr/>
          </p:nvSpPr>
          <p:spPr bwMode="auto">
            <a:xfrm>
              <a:off x="5093" y="1122"/>
              <a:ext cx="0" cy="2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65" name="Rectangle 145"/>
            <p:cNvSpPr>
              <a:spLocks noChangeArrowheads="1"/>
            </p:cNvSpPr>
            <p:nvPr/>
          </p:nvSpPr>
          <p:spPr bwMode="auto">
            <a:xfrm>
              <a:off x="5093" y="1122"/>
              <a:ext cx="5" cy="2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66" name="Line 146"/>
            <p:cNvSpPr>
              <a:spLocks noChangeShapeType="1"/>
            </p:cNvSpPr>
            <p:nvPr/>
          </p:nvSpPr>
          <p:spPr bwMode="auto">
            <a:xfrm>
              <a:off x="5262" y="1122"/>
              <a:ext cx="0" cy="2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67" name="Rectangle 147"/>
            <p:cNvSpPr>
              <a:spLocks noChangeArrowheads="1"/>
            </p:cNvSpPr>
            <p:nvPr/>
          </p:nvSpPr>
          <p:spPr bwMode="auto">
            <a:xfrm>
              <a:off x="5262" y="1122"/>
              <a:ext cx="5" cy="2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68" name="Line 148"/>
            <p:cNvSpPr>
              <a:spLocks noChangeShapeType="1"/>
            </p:cNvSpPr>
            <p:nvPr/>
          </p:nvSpPr>
          <p:spPr bwMode="auto">
            <a:xfrm>
              <a:off x="5395" y="1122"/>
              <a:ext cx="0" cy="2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69" name="Rectangle 149"/>
            <p:cNvSpPr>
              <a:spLocks noChangeArrowheads="1"/>
            </p:cNvSpPr>
            <p:nvPr/>
          </p:nvSpPr>
          <p:spPr bwMode="auto">
            <a:xfrm>
              <a:off x="5395" y="1122"/>
              <a:ext cx="5" cy="2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70" name="Line 150"/>
            <p:cNvSpPr>
              <a:spLocks noChangeShapeType="1"/>
            </p:cNvSpPr>
            <p:nvPr/>
          </p:nvSpPr>
          <p:spPr bwMode="auto">
            <a:xfrm>
              <a:off x="5528" y="1122"/>
              <a:ext cx="0" cy="2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71" name="Rectangle 151"/>
            <p:cNvSpPr>
              <a:spLocks noChangeArrowheads="1"/>
            </p:cNvSpPr>
            <p:nvPr/>
          </p:nvSpPr>
          <p:spPr bwMode="auto">
            <a:xfrm>
              <a:off x="5528" y="1122"/>
              <a:ext cx="5" cy="2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73" name="Line 153"/>
            <p:cNvSpPr>
              <a:spLocks noChangeShapeType="1"/>
            </p:cNvSpPr>
            <p:nvPr/>
          </p:nvSpPr>
          <p:spPr bwMode="auto">
            <a:xfrm>
              <a:off x="854" y="1362"/>
              <a:ext cx="0" cy="16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74" name="Rectangle 154"/>
            <p:cNvSpPr>
              <a:spLocks noChangeArrowheads="1"/>
            </p:cNvSpPr>
            <p:nvPr/>
          </p:nvSpPr>
          <p:spPr bwMode="auto">
            <a:xfrm>
              <a:off x="854" y="1362"/>
              <a:ext cx="5" cy="16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75" name="Line 155"/>
            <p:cNvSpPr>
              <a:spLocks noChangeShapeType="1"/>
            </p:cNvSpPr>
            <p:nvPr/>
          </p:nvSpPr>
          <p:spPr bwMode="auto">
            <a:xfrm>
              <a:off x="1023" y="1362"/>
              <a:ext cx="0" cy="16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76" name="Rectangle 156"/>
            <p:cNvSpPr>
              <a:spLocks noChangeArrowheads="1"/>
            </p:cNvSpPr>
            <p:nvPr/>
          </p:nvSpPr>
          <p:spPr bwMode="auto">
            <a:xfrm>
              <a:off x="1023" y="1362"/>
              <a:ext cx="5" cy="16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77" name="Line 157"/>
            <p:cNvSpPr>
              <a:spLocks noChangeShapeType="1"/>
            </p:cNvSpPr>
            <p:nvPr/>
          </p:nvSpPr>
          <p:spPr bwMode="auto">
            <a:xfrm>
              <a:off x="1192" y="1362"/>
              <a:ext cx="0" cy="16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78" name="Rectangle 158"/>
            <p:cNvSpPr>
              <a:spLocks noChangeArrowheads="1"/>
            </p:cNvSpPr>
            <p:nvPr/>
          </p:nvSpPr>
          <p:spPr bwMode="auto">
            <a:xfrm>
              <a:off x="1192" y="1362"/>
              <a:ext cx="5" cy="16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79" name="Line 159"/>
            <p:cNvSpPr>
              <a:spLocks noChangeShapeType="1"/>
            </p:cNvSpPr>
            <p:nvPr/>
          </p:nvSpPr>
          <p:spPr bwMode="auto">
            <a:xfrm>
              <a:off x="1361" y="1362"/>
              <a:ext cx="0" cy="16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80" name="Rectangle 160"/>
            <p:cNvSpPr>
              <a:spLocks noChangeArrowheads="1"/>
            </p:cNvSpPr>
            <p:nvPr/>
          </p:nvSpPr>
          <p:spPr bwMode="auto">
            <a:xfrm>
              <a:off x="1361" y="1362"/>
              <a:ext cx="5" cy="16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81" name="Line 161"/>
            <p:cNvSpPr>
              <a:spLocks noChangeShapeType="1"/>
            </p:cNvSpPr>
            <p:nvPr/>
          </p:nvSpPr>
          <p:spPr bwMode="auto">
            <a:xfrm>
              <a:off x="1530" y="1362"/>
              <a:ext cx="0" cy="16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82" name="Rectangle 162"/>
            <p:cNvSpPr>
              <a:spLocks noChangeArrowheads="1"/>
            </p:cNvSpPr>
            <p:nvPr/>
          </p:nvSpPr>
          <p:spPr bwMode="auto">
            <a:xfrm>
              <a:off x="1530" y="1362"/>
              <a:ext cx="5" cy="16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83" name="Line 163"/>
            <p:cNvSpPr>
              <a:spLocks noChangeShapeType="1"/>
            </p:cNvSpPr>
            <p:nvPr/>
          </p:nvSpPr>
          <p:spPr bwMode="auto">
            <a:xfrm>
              <a:off x="1699" y="1362"/>
              <a:ext cx="0" cy="16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84" name="Rectangle 164"/>
            <p:cNvSpPr>
              <a:spLocks noChangeArrowheads="1"/>
            </p:cNvSpPr>
            <p:nvPr/>
          </p:nvSpPr>
          <p:spPr bwMode="auto">
            <a:xfrm>
              <a:off x="1699" y="1362"/>
              <a:ext cx="5" cy="16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85" name="Line 165"/>
            <p:cNvSpPr>
              <a:spLocks noChangeShapeType="1"/>
            </p:cNvSpPr>
            <p:nvPr/>
          </p:nvSpPr>
          <p:spPr bwMode="auto">
            <a:xfrm>
              <a:off x="1868" y="1362"/>
              <a:ext cx="0" cy="16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86" name="Rectangle 166"/>
            <p:cNvSpPr>
              <a:spLocks noChangeArrowheads="1"/>
            </p:cNvSpPr>
            <p:nvPr/>
          </p:nvSpPr>
          <p:spPr bwMode="auto">
            <a:xfrm>
              <a:off x="1868" y="1362"/>
              <a:ext cx="5" cy="16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87" name="Line 167"/>
            <p:cNvSpPr>
              <a:spLocks noChangeShapeType="1"/>
            </p:cNvSpPr>
            <p:nvPr/>
          </p:nvSpPr>
          <p:spPr bwMode="auto">
            <a:xfrm>
              <a:off x="2037" y="1362"/>
              <a:ext cx="0" cy="16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88" name="Rectangle 168"/>
            <p:cNvSpPr>
              <a:spLocks noChangeArrowheads="1"/>
            </p:cNvSpPr>
            <p:nvPr/>
          </p:nvSpPr>
          <p:spPr bwMode="auto">
            <a:xfrm>
              <a:off x="2037" y="1362"/>
              <a:ext cx="5" cy="16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89" name="Line 169"/>
            <p:cNvSpPr>
              <a:spLocks noChangeShapeType="1"/>
            </p:cNvSpPr>
            <p:nvPr/>
          </p:nvSpPr>
          <p:spPr bwMode="auto">
            <a:xfrm>
              <a:off x="2221" y="1362"/>
              <a:ext cx="0" cy="16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90" name="Rectangle 170"/>
            <p:cNvSpPr>
              <a:spLocks noChangeArrowheads="1"/>
            </p:cNvSpPr>
            <p:nvPr/>
          </p:nvSpPr>
          <p:spPr bwMode="auto">
            <a:xfrm>
              <a:off x="2221" y="1362"/>
              <a:ext cx="5" cy="16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91" name="Line 171"/>
            <p:cNvSpPr>
              <a:spLocks noChangeShapeType="1"/>
            </p:cNvSpPr>
            <p:nvPr/>
          </p:nvSpPr>
          <p:spPr bwMode="auto">
            <a:xfrm>
              <a:off x="2390" y="1362"/>
              <a:ext cx="0" cy="16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92" name="Rectangle 172"/>
            <p:cNvSpPr>
              <a:spLocks noChangeArrowheads="1"/>
            </p:cNvSpPr>
            <p:nvPr/>
          </p:nvSpPr>
          <p:spPr bwMode="auto">
            <a:xfrm>
              <a:off x="2390" y="1362"/>
              <a:ext cx="5" cy="16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93" name="Line 173"/>
            <p:cNvSpPr>
              <a:spLocks noChangeShapeType="1"/>
            </p:cNvSpPr>
            <p:nvPr/>
          </p:nvSpPr>
          <p:spPr bwMode="auto">
            <a:xfrm>
              <a:off x="2559" y="1362"/>
              <a:ext cx="0" cy="16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94" name="Rectangle 174"/>
            <p:cNvSpPr>
              <a:spLocks noChangeArrowheads="1"/>
            </p:cNvSpPr>
            <p:nvPr/>
          </p:nvSpPr>
          <p:spPr bwMode="auto">
            <a:xfrm>
              <a:off x="2559" y="1362"/>
              <a:ext cx="5" cy="16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95" name="Line 175"/>
            <p:cNvSpPr>
              <a:spLocks noChangeShapeType="1"/>
            </p:cNvSpPr>
            <p:nvPr/>
          </p:nvSpPr>
          <p:spPr bwMode="auto">
            <a:xfrm>
              <a:off x="2728" y="1362"/>
              <a:ext cx="0" cy="16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96" name="Rectangle 176"/>
            <p:cNvSpPr>
              <a:spLocks noChangeArrowheads="1"/>
            </p:cNvSpPr>
            <p:nvPr/>
          </p:nvSpPr>
          <p:spPr bwMode="auto">
            <a:xfrm>
              <a:off x="2728" y="1362"/>
              <a:ext cx="5" cy="16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97" name="Line 177"/>
            <p:cNvSpPr>
              <a:spLocks noChangeShapeType="1"/>
            </p:cNvSpPr>
            <p:nvPr/>
          </p:nvSpPr>
          <p:spPr bwMode="auto">
            <a:xfrm>
              <a:off x="2897" y="1362"/>
              <a:ext cx="0" cy="16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98" name="Rectangle 178"/>
            <p:cNvSpPr>
              <a:spLocks noChangeArrowheads="1"/>
            </p:cNvSpPr>
            <p:nvPr/>
          </p:nvSpPr>
          <p:spPr bwMode="auto">
            <a:xfrm>
              <a:off x="2897" y="1362"/>
              <a:ext cx="5" cy="16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99" name="Line 179"/>
            <p:cNvSpPr>
              <a:spLocks noChangeShapeType="1"/>
            </p:cNvSpPr>
            <p:nvPr/>
          </p:nvSpPr>
          <p:spPr bwMode="auto">
            <a:xfrm>
              <a:off x="3066" y="1362"/>
              <a:ext cx="0" cy="16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00" name="Rectangle 180"/>
            <p:cNvSpPr>
              <a:spLocks noChangeArrowheads="1"/>
            </p:cNvSpPr>
            <p:nvPr/>
          </p:nvSpPr>
          <p:spPr bwMode="auto">
            <a:xfrm>
              <a:off x="3066" y="1362"/>
              <a:ext cx="5" cy="16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01" name="Line 181"/>
            <p:cNvSpPr>
              <a:spLocks noChangeShapeType="1"/>
            </p:cNvSpPr>
            <p:nvPr/>
          </p:nvSpPr>
          <p:spPr bwMode="auto">
            <a:xfrm>
              <a:off x="3235" y="1362"/>
              <a:ext cx="0" cy="16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02" name="Rectangle 182"/>
            <p:cNvSpPr>
              <a:spLocks noChangeArrowheads="1"/>
            </p:cNvSpPr>
            <p:nvPr/>
          </p:nvSpPr>
          <p:spPr bwMode="auto">
            <a:xfrm>
              <a:off x="3235" y="1362"/>
              <a:ext cx="5" cy="16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03" name="Line 183"/>
            <p:cNvSpPr>
              <a:spLocks noChangeShapeType="1"/>
            </p:cNvSpPr>
            <p:nvPr/>
          </p:nvSpPr>
          <p:spPr bwMode="auto">
            <a:xfrm>
              <a:off x="3403" y="1362"/>
              <a:ext cx="0" cy="16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04" name="Rectangle 184"/>
            <p:cNvSpPr>
              <a:spLocks noChangeArrowheads="1"/>
            </p:cNvSpPr>
            <p:nvPr/>
          </p:nvSpPr>
          <p:spPr bwMode="auto">
            <a:xfrm>
              <a:off x="3403" y="1362"/>
              <a:ext cx="6" cy="16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05" name="Line 185"/>
            <p:cNvSpPr>
              <a:spLocks noChangeShapeType="1"/>
            </p:cNvSpPr>
            <p:nvPr/>
          </p:nvSpPr>
          <p:spPr bwMode="auto">
            <a:xfrm>
              <a:off x="3572" y="1362"/>
              <a:ext cx="0" cy="16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06" name="Rectangle 186"/>
            <p:cNvSpPr>
              <a:spLocks noChangeArrowheads="1"/>
            </p:cNvSpPr>
            <p:nvPr/>
          </p:nvSpPr>
          <p:spPr bwMode="auto">
            <a:xfrm>
              <a:off x="3572" y="1362"/>
              <a:ext cx="5" cy="16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07" name="Line 187"/>
            <p:cNvSpPr>
              <a:spLocks noChangeShapeType="1"/>
            </p:cNvSpPr>
            <p:nvPr/>
          </p:nvSpPr>
          <p:spPr bwMode="auto">
            <a:xfrm>
              <a:off x="3741" y="1362"/>
              <a:ext cx="0" cy="16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08" name="Rectangle 188"/>
            <p:cNvSpPr>
              <a:spLocks noChangeArrowheads="1"/>
            </p:cNvSpPr>
            <p:nvPr/>
          </p:nvSpPr>
          <p:spPr bwMode="auto">
            <a:xfrm>
              <a:off x="3741" y="1362"/>
              <a:ext cx="5" cy="16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09" name="Line 189"/>
            <p:cNvSpPr>
              <a:spLocks noChangeShapeType="1"/>
            </p:cNvSpPr>
            <p:nvPr/>
          </p:nvSpPr>
          <p:spPr bwMode="auto">
            <a:xfrm>
              <a:off x="3910" y="1362"/>
              <a:ext cx="0" cy="16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10" name="Rectangle 190"/>
            <p:cNvSpPr>
              <a:spLocks noChangeArrowheads="1"/>
            </p:cNvSpPr>
            <p:nvPr/>
          </p:nvSpPr>
          <p:spPr bwMode="auto">
            <a:xfrm>
              <a:off x="3910" y="1362"/>
              <a:ext cx="5" cy="16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11" name="Line 191"/>
            <p:cNvSpPr>
              <a:spLocks noChangeShapeType="1"/>
            </p:cNvSpPr>
            <p:nvPr/>
          </p:nvSpPr>
          <p:spPr bwMode="auto">
            <a:xfrm>
              <a:off x="4079" y="1362"/>
              <a:ext cx="0" cy="16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12" name="Rectangle 192"/>
            <p:cNvSpPr>
              <a:spLocks noChangeArrowheads="1"/>
            </p:cNvSpPr>
            <p:nvPr/>
          </p:nvSpPr>
          <p:spPr bwMode="auto">
            <a:xfrm>
              <a:off x="4079" y="1362"/>
              <a:ext cx="5" cy="16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13" name="Line 193"/>
            <p:cNvSpPr>
              <a:spLocks noChangeShapeType="1"/>
            </p:cNvSpPr>
            <p:nvPr/>
          </p:nvSpPr>
          <p:spPr bwMode="auto">
            <a:xfrm>
              <a:off x="4248" y="1362"/>
              <a:ext cx="0" cy="16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14" name="Rectangle 194"/>
            <p:cNvSpPr>
              <a:spLocks noChangeArrowheads="1"/>
            </p:cNvSpPr>
            <p:nvPr/>
          </p:nvSpPr>
          <p:spPr bwMode="auto">
            <a:xfrm>
              <a:off x="4248" y="1362"/>
              <a:ext cx="5" cy="16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15" name="Line 195"/>
            <p:cNvSpPr>
              <a:spLocks noChangeShapeType="1"/>
            </p:cNvSpPr>
            <p:nvPr/>
          </p:nvSpPr>
          <p:spPr bwMode="auto">
            <a:xfrm>
              <a:off x="4417" y="1362"/>
              <a:ext cx="0" cy="16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16" name="Rectangle 196"/>
            <p:cNvSpPr>
              <a:spLocks noChangeArrowheads="1"/>
            </p:cNvSpPr>
            <p:nvPr/>
          </p:nvSpPr>
          <p:spPr bwMode="auto">
            <a:xfrm>
              <a:off x="4417" y="1362"/>
              <a:ext cx="5" cy="16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17" name="Line 197"/>
            <p:cNvSpPr>
              <a:spLocks noChangeShapeType="1"/>
            </p:cNvSpPr>
            <p:nvPr/>
          </p:nvSpPr>
          <p:spPr bwMode="auto">
            <a:xfrm>
              <a:off x="4586" y="1362"/>
              <a:ext cx="0" cy="16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18" name="Rectangle 198"/>
            <p:cNvSpPr>
              <a:spLocks noChangeArrowheads="1"/>
            </p:cNvSpPr>
            <p:nvPr/>
          </p:nvSpPr>
          <p:spPr bwMode="auto">
            <a:xfrm>
              <a:off x="4586" y="1362"/>
              <a:ext cx="5" cy="16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19" name="Line 199"/>
            <p:cNvSpPr>
              <a:spLocks noChangeShapeType="1"/>
            </p:cNvSpPr>
            <p:nvPr/>
          </p:nvSpPr>
          <p:spPr bwMode="auto">
            <a:xfrm>
              <a:off x="4755" y="1362"/>
              <a:ext cx="0" cy="16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20" name="Rectangle 200"/>
            <p:cNvSpPr>
              <a:spLocks noChangeArrowheads="1"/>
            </p:cNvSpPr>
            <p:nvPr/>
          </p:nvSpPr>
          <p:spPr bwMode="auto">
            <a:xfrm>
              <a:off x="4755" y="1362"/>
              <a:ext cx="5" cy="16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21" name="Line 201"/>
            <p:cNvSpPr>
              <a:spLocks noChangeShapeType="1"/>
            </p:cNvSpPr>
            <p:nvPr/>
          </p:nvSpPr>
          <p:spPr bwMode="auto">
            <a:xfrm>
              <a:off x="4924" y="1362"/>
              <a:ext cx="0" cy="16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22" name="Rectangle 202"/>
            <p:cNvSpPr>
              <a:spLocks noChangeArrowheads="1"/>
            </p:cNvSpPr>
            <p:nvPr/>
          </p:nvSpPr>
          <p:spPr bwMode="auto">
            <a:xfrm>
              <a:off x="4924" y="1362"/>
              <a:ext cx="5" cy="16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23" name="Line 203"/>
            <p:cNvSpPr>
              <a:spLocks noChangeShapeType="1"/>
            </p:cNvSpPr>
            <p:nvPr/>
          </p:nvSpPr>
          <p:spPr bwMode="auto">
            <a:xfrm>
              <a:off x="5093" y="1362"/>
              <a:ext cx="0" cy="16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24" name="Rectangle 204"/>
            <p:cNvSpPr>
              <a:spLocks noChangeArrowheads="1"/>
            </p:cNvSpPr>
            <p:nvPr/>
          </p:nvSpPr>
          <p:spPr bwMode="auto">
            <a:xfrm>
              <a:off x="5093" y="1362"/>
              <a:ext cx="5" cy="16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7" name="Group 406"/>
          <p:cNvGrpSpPr>
            <a:grpSpLocks/>
          </p:cNvGrpSpPr>
          <p:nvPr/>
        </p:nvGrpSpPr>
        <p:grpSpPr bwMode="auto">
          <a:xfrm>
            <a:off x="982662" y="1670844"/>
            <a:ext cx="7915275" cy="2190750"/>
            <a:chOff x="680" y="1110"/>
            <a:chExt cx="4986" cy="1380"/>
          </a:xfrm>
        </p:grpSpPr>
        <p:sp>
          <p:nvSpPr>
            <p:cNvPr id="2525" name="Line 206"/>
            <p:cNvSpPr>
              <a:spLocks noChangeShapeType="1"/>
            </p:cNvSpPr>
            <p:nvPr/>
          </p:nvSpPr>
          <p:spPr bwMode="auto">
            <a:xfrm>
              <a:off x="5262" y="1362"/>
              <a:ext cx="0" cy="16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26" name="Rectangle 207"/>
            <p:cNvSpPr>
              <a:spLocks noChangeArrowheads="1"/>
            </p:cNvSpPr>
            <p:nvPr/>
          </p:nvSpPr>
          <p:spPr bwMode="auto">
            <a:xfrm>
              <a:off x="5262" y="1362"/>
              <a:ext cx="5" cy="16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27" name="Line 208"/>
            <p:cNvSpPr>
              <a:spLocks noChangeShapeType="1"/>
            </p:cNvSpPr>
            <p:nvPr/>
          </p:nvSpPr>
          <p:spPr bwMode="auto">
            <a:xfrm>
              <a:off x="5395" y="1362"/>
              <a:ext cx="0" cy="16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28" name="Rectangle 209"/>
            <p:cNvSpPr>
              <a:spLocks noChangeArrowheads="1"/>
            </p:cNvSpPr>
            <p:nvPr/>
          </p:nvSpPr>
          <p:spPr bwMode="auto">
            <a:xfrm>
              <a:off x="5395" y="1362"/>
              <a:ext cx="5" cy="16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29" name="Line 210"/>
            <p:cNvSpPr>
              <a:spLocks noChangeShapeType="1"/>
            </p:cNvSpPr>
            <p:nvPr/>
          </p:nvSpPr>
          <p:spPr bwMode="auto">
            <a:xfrm>
              <a:off x="5528" y="1362"/>
              <a:ext cx="0" cy="16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30" name="Rectangle 211"/>
            <p:cNvSpPr>
              <a:spLocks noChangeArrowheads="1"/>
            </p:cNvSpPr>
            <p:nvPr/>
          </p:nvSpPr>
          <p:spPr bwMode="auto">
            <a:xfrm>
              <a:off x="5528" y="1362"/>
              <a:ext cx="5" cy="16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32" name="Line 213"/>
            <p:cNvSpPr>
              <a:spLocks noChangeShapeType="1"/>
            </p:cNvSpPr>
            <p:nvPr/>
          </p:nvSpPr>
          <p:spPr bwMode="auto">
            <a:xfrm>
              <a:off x="854" y="1542"/>
              <a:ext cx="0" cy="2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33" name="Rectangle 214"/>
            <p:cNvSpPr>
              <a:spLocks noChangeArrowheads="1"/>
            </p:cNvSpPr>
            <p:nvPr/>
          </p:nvSpPr>
          <p:spPr bwMode="auto">
            <a:xfrm>
              <a:off x="854" y="1542"/>
              <a:ext cx="5" cy="2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34" name="Line 215"/>
            <p:cNvSpPr>
              <a:spLocks noChangeShapeType="1"/>
            </p:cNvSpPr>
            <p:nvPr/>
          </p:nvSpPr>
          <p:spPr bwMode="auto">
            <a:xfrm>
              <a:off x="1023" y="1542"/>
              <a:ext cx="0" cy="2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35" name="Rectangle 216"/>
            <p:cNvSpPr>
              <a:spLocks noChangeArrowheads="1"/>
            </p:cNvSpPr>
            <p:nvPr/>
          </p:nvSpPr>
          <p:spPr bwMode="auto">
            <a:xfrm>
              <a:off x="1023" y="1542"/>
              <a:ext cx="5" cy="2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36" name="Line 217"/>
            <p:cNvSpPr>
              <a:spLocks noChangeShapeType="1"/>
            </p:cNvSpPr>
            <p:nvPr/>
          </p:nvSpPr>
          <p:spPr bwMode="auto">
            <a:xfrm>
              <a:off x="1192" y="1542"/>
              <a:ext cx="0" cy="2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37" name="Rectangle 218"/>
            <p:cNvSpPr>
              <a:spLocks noChangeArrowheads="1"/>
            </p:cNvSpPr>
            <p:nvPr/>
          </p:nvSpPr>
          <p:spPr bwMode="auto">
            <a:xfrm>
              <a:off x="1192" y="1542"/>
              <a:ext cx="5" cy="2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38" name="Line 219"/>
            <p:cNvSpPr>
              <a:spLocks noChangeShapeType="1"/>
            </p:cNvSpPr>
            <p:nvPr/>
          </p:nvSpPr>
          <p:spPr bwMode="auto">
            <a:xfrm>
              <a:off x="1361" y="1542"/>
              <a:ext cx="0" cy="2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39" name="Rectangle 220"/>
            <p:cNvSpPr>
              <a:spLocks noChangeArrowheads="1"/>
            </p:cNvSpPr>
            <p:nvPr/>
          </p:nvSpPr>
          <p:spPr bwMode="auto">
            <a:xfrm>
              <a:off x="1361" y="1542"/>
              <a:ext cx="5" cy="2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40" name="Line 221"/>
            <p:cNvSpPr>
              <a:spLocks noChangeShapeType="1"/>
            </p:cNvSpPr>
            <p:nvPr/>
          </p:nvSpPr>
          <p:spPr bwMode="auto">
            <a:xfrm>
              <a:off x="1530" y="1542"/>
              <a:ext cx="0" cy="2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41" name="Rectangle 222"/>
            <p:cNvSpPr>
              <a:spLocks noChangeArrowheads="1"/>
            </p:cNvSpPr>
            <p:nvPr/>
          </p:nvSpPr>
          <p:spPr bwMode="auto">
            <a:xfrm>
              <a:off x="1530" y="1542"/>
              <a:ext cx="5" cy="2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42" name="Line 223"/>
            <p:cNvSpPr>
              <a:spLocks noChangeShapeType="1"/>
            </p:cNvSpPr>
            <p:nvPr/>
          </p:nvSpPr>
          <p:spPr bwMode="auto">
            <a:xfrm>
              <a:off x="1699" y="1542"/>
              <a:ext cx="0" cy="2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43" name="Rectangle 224"/>
            <p:cNvSpPr>
              <a:spLocks noChangeArrowheads="1"/>
            </p:cNvSpPr>
            <p:nvPr/>
          </p:nvSpPr>
          <p:spPr bwMode="auto">
            <a:xfrm>
              <a:off x="1699" y="1542"/>
              <a:ext cx="5" cy="2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44" name="Line 225"/>
            <p:cNvSpPr>
              <a:spLocks noChangeShapeType="1"/>
            </p:cNvSpPr>
            <p:nvPr/>
          </p:nvSpPr>
          <p:spPr bwMode="auto">
            <a:xfrm>
              <a:off x="1868" y="1542"/>
              <a:ext cx="0" cy="2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45" name="Rectangle 226"/>
            <p:cNvSpPr>
              <a:spLocks noChangeArrowheads="1"/>
            </p:cNvSpPr>
            <p:nvPr/>
          </p:nvSpPr>
          <p:spPr bwMode="auto">
            <a:xfrm>
              <a:off x="1868" y="1542"/>
              <a:ext cx="5" cy="2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46" name="Line 227"/>
            <p:cNvSpPr>
              <a:spLocks noChangeShapeType="1"/>
            </p:cNvSpPr>
            <p:nvPr/>
          </p:nvSpPr>
          <p:spPr bwMode="auto">
            <a:xfrm>
              <a:off x="2037" y="1542"/>
              <a:ext cx="0" cy="2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47" name="Rectangle 228"/>
            <p:cNvSpPr>
              <a:spLocks noChangeArrowheads="1"/>
            </p:cNvSpPr>
            <p:nvPr/>
          </p:nvSpPr>
          <p:spPr bwMode="auto">
            <a:xfrm>
              <a:off x="2037" y="1542"/>
              <a:ext cx="5" cy="2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48" name="Line 229"/>
            <p:cNvSpPr>
              <a:spLocks noChangeShapeType="1"/>
            </p:cNvSpPr>
            <p:nvPr/>
          </p:nvSpPr>
          <p:spPr bwMode="auto">
            <a:xfrm>
              <a:off x="2221" y="1542"/>
              <a:ext cx="0" cy="2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49" name="Rectangle 230"/>
            <p:cNvSpPr>
              <a:spLocks noChangeArrowheads="1"/>
            </p:cNvSpPr>
            <p:nvPr/>
          </p:nvSpPr>
          <p:spPr bwMode="auto">
            <a:xfrm>
              <a:off x="2221" y="1542"/>
              <a:ext cx="5" cy="2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50" name="Line 231"/>
            <p:cNvSpPr>
              <a:spLocks noChangeShapeType="1"/>
            </p:cNvSpPr>
            <p:nvPr/>
          </p:nvSpPr>
          <p:spPr bwMode="auto">
            <a:xfrm>
              <a:off x="2390" y="1542"/>
              <a:ext cx="0" cy="2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51" name="Rectangle 232"/>
            <p:cNvSpPr>
              <a:spLocks noChangeArrowheads="1"/>
            </p:cNvSpPr>
            <p:nvPr/>
          </p:nvSpPr>
          <p:spPr bwMode="auto">
            <a:xfrm>
              <a:off x="2390" y="1542"/>
              <a:ext cx="5" cy="2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52" name="Line 233"/>
            <p:cNvSpPr>
              <a:spLocks noChangeShapeType="1"/>
            </p:cNvSpPr>
            <p:nvPr/>
          </p:nvSpPr>
          <p:spPr bwMode="auto">
            <a:xfrm>
              <a:off x="2559" y="1542"/>
              <a:ext cx="0" cy="2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53" name="Rectangle 234"/>
            <p:cNvSpPr>
              <a:spLocks noChangeArrowheads="1"/>
            </p:cNvSpPr>
            <p:nvPr/>
          </p:nvSpPr>
          <p:spPr bwMode="auto">
            <a:xfrm>
              <a:off x="2559" y="1542"/>
              <a:ext cx="5" cy="2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54" name="Line 235"/>
            <p:cNvSpPr>
              <a:spLocks noChangeShapeType="1"/>
            </p:cNvSpPr>
            <p:nvPr/>
          </p:nvSpPr>
          <p:spPr bwMode="auto">
            <a:xfrm>
              <a:off x="2728" y="1542"/>
              <a:ext cx="0" cy="2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55" name="Rectangle 236"/>
            <p:cNvSpPr>
              <a:spLocks noChangeArrowheads="1"/>
            </p:cNvSpPr>
            <p:nvPr/>
          </p:nvSpPr>
          <p:spPr bwMode="auto">
            <a:xfrm>
              <a:off x="2728" y="1542"/>
              <a:ext cx="5" cy="2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56" name="Line 237"/>
            <p:cNvSpPr>
              <a:spLocks noChangeShapeType="1"/>
            </p:cNvSpPr>
            <p:nvPr/>
          </p:nvSpPr>
          <p:spPr bwMode="auto">
            <a:xfrm>
              <a:off x="2897" y="1542"/>
              <a:ext cx="0" cy="2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57" name="Rectangle 238"/>
            <p:cNvSpPr>
              <a:spLocks noChangeArrowheads="1"/>
            </p:cNvSpPr>
            <p:nvPr/>
          </p:nvSpPr>
          <p:spPr bwMode="auto">
            <a:xfrm>
              <a:off x="2897" y="1542"/>
              <a:ext cx="5" cy="2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58" name="Line 239"/>
            <p:cNvSpPr>
              <a:spLocks noChangeShapeType="1"/>
            </p:cNvSpPr>
            <p:nvPr/>
          </p:nvSpPr>
          <p:spPr bwMode="auto">
            <a:xfrm>
              <a:off x="3066" y="1542"/>
              <a:ext cx="0" cy="2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59" name="Rectangle 240"/>
            <p:cNvSpPr>
              <a:spLocks noChangeArrowheads="1"/>
            </p:cNvSpPr>
            <p:nvPr/>
          </p:nvSpPr>
          <p:spPr bwMode="auto">
            <a:xfrm>
              <a:off x="3066" y="1542"/>
              <a:ext cx="5" cy="2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60" name="Line 241"/>
            <p:cNvSpPr>
              <a:spLocks noChangeShapeType="1"/>
            </p:cNvSpPr>
            <p:nvPr/>
          </p:nvSpPr>
          <p:spPr bwMode="auto">
            <a:xfrm>
              <a:off x="3235" y="1542"/>
              <a:ext cx="0" cy="2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61" name="Rectangle 242"/>
            <p:cNvSpPr>
              <a:spLocks noChangeArrowheads="1"/>
            </p:cNvSpPr>
            <p:nvPr/>
          </p:nvSpPr>
          <p:spPr bwMode="auto">
            <a:xfrm>
              <a:off x="3235" y="1542"/>
              <a:ext cx="5" cy="2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62" name="Line 243"/>
            <p:cNvSpPr>
              <a:spLocks noChangeShapeType="1"/>
            </p:cNvSpPr>
            <p:nvPr/>
          </p:nvSpPr>
          <p:spPr bwMode="auto">
            <a:xfrm>
              <a:off x="3403" y="1542"/>
              <a:ext cx="0" cy="2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63" name="Rectangle 244"/>
            <p:cNvSpPr>
              <a:spLocks noChangeArrowheads="1"/>
            </p:cNvSpPr>
            <p:nvPr/>
          </p:nvSpPr>
          <p:spPr bwMode="auto">
            <a:xfrm>
              <a:off x="3403" y="1542"/>
              <a:ext cx="6" cy="2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64" name="Line 245"/>
            <p:cNvSpPr>
              <a:spLocks noChangeShapeType="1"/>
            </p:cNvSpPr>
            <p:nvPr/>
          </p:nvSpPr>
          <p:spPr bwMode="auto">
            <a:xfrm>
              <a:off x="3572" y="1542"/>
              <a:ext cx="0" cy="2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65" name="Rectangle 246"/>
            <p:cNvSpPr>
              <a:spLocks noChangeArrowheads="1"/>
            </p:cNvSpPr>
            <p:nvPr/>
          </p:nvSpPr>
          <p:spPr bwMode="auto">
            <a:xfrm>
              <a:off x="3572" y="1542"/>
              <a:ext cx="5" cy="2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66" name="Line 247"/>
            <p:cNvSpPr>
              <a:spLocks noChangeShapeType="1"/>
            </p:cNvSpPr>
            <p:nvPr/>
          </p:nvSpPr>
          <p:spPr bwMode="auto">
            <a:xfrm>
              <a:off x="3741" y="1542"/>
              <a:ext cx="0" cy="2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67" name="Rectangle 248"/>
            <p:cNvSpPr>
              <a:spLocks noChangeArrowheads="1"/>
            </p:cNvSpPr>
            <p:nvPr/>
          </p:nvSpPr>
          <p:spPr bwMode="auto">
            <a:xfrm>
              <a:off x="3741" y="1542"/>
              <a:ext cx="5" cy="2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68" name="Line 249"/>
            <p:cNvSpPr>
              <a:spLocks noChangeShapeType="1"/>
            </p:cNvSpPr>
            <p:nvPr/>
          </p:nvSpPr>
          <p:spPr bwMode="auto">
            <a:xfrm>
              <a:off x="3910" y="1542"/>
              <a:ext cx="0" cy="2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69" name="Rectangle 250"/>
            <p:cNvSpPr>
              <a:spLocks noChangeArrowheads="1"/>
            </p:cNvSpPr>
            <p:nvPr/>
          </p:nvSpPr>
          <p:spPr bwMode="auto">
            <a:xfrm>
              <a:off x="3910" y="1542"/>
              <a:ext cx="5" cy="2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70" name="Line 251"/>
            <p:cNvSpPr>
              <a:spLocks noChangeShapeType="1"/>
            </p:cNvSpPr>
            <p:nvPr/>
          </p:nvSpPr>
          <p:spPr bwMode="auto">
            <a:xfrm>
              <a:off x="4079" y="1542"/>
              <a:ext cx="0" cy="2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71" name="Rectangle 252"/>
            <p:cNvSpPr>
              <a:spLocks noChangeArrowheads="1"/>
            </p:cNvSpPr>
            <p:nvPr/>
          </p:nvSpPr>
          <p:spPr bwMode="auto">
            <a:xfrm>
              <a:off x="4079" y="1542"/>
              <a:ext cx="5" cy="2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72" name="Line 253"/>
            <p:cNvSpPr>
              <a:spLocks noChangeShapeType="1"/>
            </p:cNvSpPr>
            <p:nvPr/>
          </p:nvSpPr>
          <p:spPr bwMode="auto">
            <a:xfrm>
              <a:off x="4248" y="1542"/>
              <a:ext cx="0" cy="2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73" name="Rectangle 254"/>
            <p:cNvSpPr>
              <a:spLocks noChangeArrowheads="1"/>
            </p:cNvSpPr>
            <p:nvPr/>
          </p:nvSpPr>
          <p:spPr bwMode="auto">
            <a:xfrm>
              <a:off x="4248" y="1542"/>
              <a:ext cx="5" cy="2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74" name="Line 255"/>
            <p:cNvSpPr>
              <a:spLocks noChangeShapeType="1"/>
            </p:cNvSpPr>
            <p:nvPr/>
          </p:nvSpPr>
          <p:spPr bwMode="auto">
            <a:xfrm>
              <a:off x="4417" y="1542"/>
              <a:ext cx="0" cy="2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75" name="Rectangle 256"/>
            <p:cNvSpPr>
              <a:spLocks noChangeArrowheads="1"/>
            </p:cNvSpPr>
            <p:nvPr/>
          </p:nvSpPr>
          <p:spPr bwMode="auto">
            <a:xfrm>
              <a:off x="4417" y="1542"/>
              <a:ext cx="5" cy="2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76" name="Line 257"/>
            <p:cNvSpPr>
              <a:spLocks noChangeShapeType="1"/>
            </p:cNvSpPr>
            <p:nvPr/>
          </p:nvSpPr>
          <p:spPr bwMode="auto">
            <a:xfrm>
              <a:off x="4586" y="1542"/>
              <a:ext cx="0" cy="2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77" name="Rectangle 258"/>
            <p:cNvSpPr>
              <a:spLocks noChangeArrowheads="1"/>
            </p:cNvSpPr>
            <p:nvPr/>
          </p:nvSpPr>
          <p:spPr bwMode="auto">
            <a:xfrm>
              <a:off x="4586" y="1542"/>
              <a:ext cx="5" cy="2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78" name="Line 259"/>
            <p:cNvSpPr>
              <a:spLocks noChangeShapeType="1"/>
            </p:cNvSpPr>
            <p:nvPr/>
          </p:nvSpPr>
          <p:spPr bwMode="auto">
            <a:xfrm>
              <a:off x="4755" y="1542"/>
              <a:ext cx="0" cy="2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79" name="Rectangle 260"/>
            <p:cNvSpPr>
              <a:spLocks noChangeArrowheads="1"/>
            </p:cNvSpPr>
            <p:nvPr/>
          </p:nvSpPr>
          <p:spPr bwMode="auto">
            <a:xfrm>
              <a:off x="4755" y="1542"/>
              <a:ext cx="5" cy="2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80" name="Line 261"/>
            <p:cNvSpPr>
              <a:spLocks noChangeShapeType="1"/>
            </p:cNvSpPr>
            <p:nvPr/>
          </p:nvSpPr>
          <p:spPr bwMode="auto">
            <a:xfrm>
              <a:off x="4924" y="1542"/>
              <a:ext cx="0" cy="2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81" name="Rectangle 262"/>
            <p:cNvSpPr>
              <a:spLocks noChangeArrowheads="1"/>
            </p:cNvSpPr>
            <p:nvPr/>
          </p:nvSpPr>
          <p:spPr bwMode="auto">
            <a:xfrm>
              <a:off x="4924" y="1542"/>
              <a:ext cx="5" cy="2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82" name="Line 263"/>
            <p:cNvSpPr>
              <a:spLocks noChangeShapeType="1"/>
            </p:cNvSpPr>
            <p:nvPr/>
          </p:nvSpPr>
          <p:spPr bwMode="auto">
            <a:xfrm>
              <a:off x="5093" y="1542"/>
              <a:ext cx="0" cy="2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83" name="Rectangle 264"/>
            <p:cNvSpPr>
              <a:spLocks noChangeArrowheads="1"/>
            </p:cNvSpPr>
            <p:nvPr/>
          </p:nvSpPr>
          <p:spPr bwMode="auto">
            <a:xfrm>
              <a:off x="5093" y="1542"/>
              <a:ext cx="5" cy="2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84" name="Line 265"/>
            <p:cNvSpPr>
              <a:spLocks noChangeShapeType="1"/>
            </p:cNvSpPr>
            <p:nvPr/>
          </p:nvSpPr>
          <p:spPr bwMode="auto">
            <a:xfrm>
              <a:off x="5262" y="1542"/>
              <a:ext cx="0" cy="2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85" name="Rectangle 266"/>
            <p:cNvSpPr>
              <a:spLocks noChangeArrowheads="1"/>
            </p:cNvSpPr>
            <p:nvPr/>
          </p:nvSpPr>
          <p:spPr bwMode="auto">
            <a:xfrm>
              <a:off x="5262" y="1542"/>
              <a:ext cx="5" cy="2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86" name="Line 267"/>
            <p:cNvSpPr>
              <a:spLocks noChangeShapeType="1"/>
            </p:cNvSpPr>
            <p:nvPr/>
          </p:nvSpPr>
          <p:spPr bwMode="auto">
            <a:xfrm>
              <a:off x="5395" y="1542"/>
              <a:ext cx="0" cy="2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87" name="Rectangle 268"/>
            <p:cNvSpPr>
              <a:spLocks noChangeArrowheads="1"/>
            </p:cNvSpPr>
            <p:nvPr/>
          </p:nvSpPr>
          <p:spPr bwMode="auto">
            <a:xfrm>
              <a:off x="5395" y="1542"/>
              <a:ext cx="5" cy="2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88" name="Line 269"/>
            <p:cNvSpPr>
              <a:spLocks noChangeShapeType="1"/>
            </p:cNvSpPr>
            <p:nvPr/>
          </p:nvSpPr>
          <p:spPr bwMode="auto">
            <a:xfrm>
              <a:off x="5528" y="1542"/>
              <a:ext cx="0" cy="2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89" name="Rectangle 270"/>
            <p:cNvSpPr>
              <a:spLocks noChangeArrowheads="1"/>
            </p:cNvSpPr>
            <p:nvPr/>
          </p:nvSpPr>
          <p:spPr bwMode="auto">
            <a:xfrm>
              <a:off x="5528" y="1542"/>
              <a:ext cx="5" cy="2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91" name="Rectangle 272"/>
            <p:cNvSpPr>
              <a:spLocks noChangeArrowheads="1"/>
            </p:cNvSpPr>
            <p:nvPr/>
          </p:nvSpPr>
          <p:spPr bwMode="auto">
            <a:xfrm>
              <a:off x="680" y="1110"/>
              <a:ext cx="10" cy="9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92" name="Line 273"/>
            <p:cNvSpPr>
              <a:spLocks noChangeShapeType="1"/>
            </p:cNvSpPr>
            <p:nvPr/>
          </p:nvSpPr>
          <p:spPr bwMode="auto">
            <a:xfrm>
              <a:off x="854" y="1788"/>
              <a:ext cx="0" cy="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93" name="Rectangle 274"/>
            <p:cNvSpPr>
              <a:spLocks noChangeArrowheads="1"/>
            </p:cNvSpPr>
            <p:nvPr/>
          </p:nvSpPr>
          <p:spPr bwMode="auto">
            <a:xfrm>
              <a:off x="854" y="1788"/>
              <a:ext cx="5" cy="2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94" name="Line 275"/>
            <p:cNvSpPr>
              <a:spLocks noChangeShapeType="1"/>
            </p:cNvSpPr>
            <p:nvPr/>
          </p:nvSpPr>
          <p:spPr bwMode="auto">
            <a:xfrm>
              <a:off x="1023" y="1788"/>
              <a:ext cx="0" cy="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95" name="Rectangle 276"/>
            <p:cNvSpPr>
              <a:spLocks noChangeArrowheads="1"/>
            </p:cNvSpPr>
            <p:nvPr/>
          </p:nvSpPr>
          <p:spPr bwMode="auto">
            <a:xfrm>
              <a:off x="1023" y="1788"/>
              <a:ext cx="5" cy="2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96" name="Line 277"/>
            <p:cNvSpPr>
              <a:spLocks noChangeShapeType="1"/>
            </p:cNvSpPr>
            <p:nvPr/>
          </p:nvSpPr>
          <p:spPr bwMode="auto">
            <a:xfrm>
              <a:off x="1192" y="1788"/>
              <a:ext cx="0" cy="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97" name="Rectangle 278"/>
            <p:cNvSpPr>
              <a:spLocks noChangeArrowheads="1"/>
            </p:cNvSpPr>
            <p:nvPr/>
          </p:nvSpPr>
          <p:spPr bwMode="auto">
            <a:xfrm>
              <a:off x="1192" y="1788"/>
              <a:ext cx="5" cy="2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98" name="Line 279"/>
            <p:cNvSpPr>
              <a:spLocks noChangeShapeType="1"/>
            </p:cNvSpPr>
            <p:nvPr/>
          </p:nvSpPr>
          <p:spPr bwMode="auto">
            <a:xfrm>
              <a:off x="1361" y="1788"/>
              <a:ext cx="0" cy="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99" name="Rectangle 280"/>
            <p:cNvSpPr>
              <a:spLocks noChangeArrowheads="1"/>
            </p:cNvSpPr>
            <p:nvPr/>
          </p:nvSpPr>
          <p:spPr bwMode="auto">
            <a:xfrm>
              <a:off x="1361" y="1788"/>
              <a:ext cx="5" cy="2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00" name="Line 281"/>
            <p:cNvSpPr>
              <a:spLocks noChangeShapeType="1"/>
            </p:cNvSpPr>
            <p:nvPr/>
          </p:nvSpPr>
          <p:spPr bwMode="auto">
            <a:xfrm>
              <a:off x="1530" y="1788"/>
              <a:ext cx="0" cy="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01" name="Rectangle 282"/>
            <p:cNvSpPr>
              <a:spLocks noChangeArrowheads="1"/>
            </p:cNvSpPr>
            <p:nvPr/>
          </p:nvSpPr>
          <p:spPr bwMode="auto">
            <a:xfrm>
              <a:off x="1530" y="1788"/>
              <a:ext cx="5" cy="2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02" name="Line 283"/>
            <p:cNvSpPr>
              <a:spLocks noChangeShapeType="1"/>
            </p:cNvSpPr>
            <p:nvPr/>
          </p:nvSpPr>
          <p:spPr bwMode="auto">
            <a:xfrm>
              <a:off x="1699" y="1788"/>
              <a:ext cx="0" cy="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03" name="Rectangle 284"/>
            <p:cNvSpPr>
              <a:spLocks noChangeArrowheads="1"/>
            </p:cNvSpPr>
            <p:nvPr/>
          </p:nvSpPr>
          <p:spPr bwMode="auto">
            <a:xfrm>
              <a:off x="1699" y="1788"/>
              <a:ext cx="5" cy="2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04" name="Line 285"/>
            <p:cNvSpPr>
              <a:spLocks noChangeShapeType="1"/>
            </p:cNvSpPr>
            <p:nvPr/>
          </p:nvSpPr>
          <p:spPr bwMode="auto">
            <a:xfrm>
              <a:off x="1868" y="1788"/>
              <a:ext cx="0" cy="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05" name="Rectangle 286"/>
            <p:cNvSpPr>
              <a:spLocks noChangeArrowheads="1"/>
            </p:cNvSpPr>
            <p:nvPr/>
          </p:nvSpPr>
          <p:spPr bwMode="auto">
            <a:xfrm>
              <a:off x="1868" y="1788"/>
              <a:ext cx="5" cy="2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06" name="Line 287"/>
            <p:cNvSpPr>
              <a:spLocks noChangeShapeType="1"/>
            </p:cNvSpPr>
            <p:nvPr/>
          </p:nvSpPr>
          <p:spPr bwMode="auto">
            <a:xfrm>
              <a:off x="2037" y="1788"/>
              <a:ext cx="0" cy="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07" name="Rectangle 288"/>
            <p:cNvSpPr>
              <a:spLocks noChangeArrowheads="1"/>
            </p:cNvSpPr>
            <p:nvPr/>
          </p:nvSpPr>
          <p:spPr bwMode="auto">
            <a:xfrm>
              <a:off x="2037" y="1788"/>
              <a:ext cx="5" cy="2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08" name="Line 289"/>
            <p:cNvSpPr>
              <a:spLocks noChangeShapeType="1"/>
            </p:cNvSpPr>
            <p:nvPr/>
          </p:nvSpPr>
          <p:spPr bwMode="auto">
            <a:xfrm>
              <a:off x="2221" y="1788"/>
              <a:ext cx="0" cy="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09" name="Rectangle 290"/>
            <p:cNvSpPr>
              <a:spLocks noChangeArrowheads="1"/>
            </p:cNvSpPr>
            <p:nvPr/>
          </p:nvSpPr>
          <p:spPr bwMode="auto">
            <a:xfrm>
              <a:off x="2221" y="1788"/>
              <a:ext cx="5" cy="2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10" name="Line 291"/>
            <p:cNvSpPr>
              <a:spLocks noChangeShapeType="1"/>
            </p:cNvSpPr>
            <p:nvPr/>
          </p:nvSpPr>
          <p:spPr bwMode="auto">
            <a:xfrm>
              <a:off x="2390" y="1788"/>
              <a:ext cx="0" cy="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11" name="Rectangle 292"/>
            <p:cNvSpPr>
              <a:spLocks noChangeArrowheads="1"/>
            </p:cNvSpPr>
            <p:nvPr/>
          </p:nvSpPr>
          <p:spPr bwMode="auto">
            <a:xfrm>
              <a:off x="2390" y="1788"/>
              <a:ext cx="5" cy="2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12" name="Line 293"/>
            <p:cNvSpPr>
              <a:spLocks noChangeShapeType="1"/>
            </p:cNvSpPr>
            <p:nvPr/>
          </p:nvSpPr>
          <p:spPr bwMode="auto">
            <a:xfrm>
              <a:off x="2559" y="1788"/>
              <a:ext cx="0" cy="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13" name="Rectangle 294"/>
            <p:cNvSpPr>
              <a:spLocks noChangeArrowheads="1"/>
            </p:cNvSpPr>
            <p:nvPr/>
          </p:nvSpPr>
          <p:spPr bwMode="auto">
            <a:xfrm>
              <a:off x="2559" y="1788"/>
              <a:ext cx="5" cy="2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14" name="Line 295"/>
            <p:cNvSpPr>
              <a:spLocks noChangeShapeType="1"/>
            </p:cNvSpPr>
            <p:nvPr/>
          </p:nvSpPr>
          <p:spPr bwMode="auto">
            <a:xfrm>
              <a:off x="2728" y="1788"/>
              <a:ext cx="0" cy="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15" name="Rectangle 296"/>
            <p:cNvSpPr>
              <a:spLocks noChangeArrowheads="1"/>
            </p:cNvSpPr>
            <p:nvPr/>
          </p:nvSpPr>
          <p:spPr bwMode="auto">
            <a:xfrm>
              <a:off x="2728" y="1788"/>
              <a:ext cx="5" cy="2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16" name="Line 297"/>
            <p:cNvSpPr>
              <a:spLocks noChangeShapeType="1"/>
            </p:cNvSpPr>
            <p:nvPr/>
          </p:nvSpPr>
          <p:spPr bwMode="auto">
            <a:xfrm>
              <a:off x="2897" y="1788"/>
              <a:ext cx="0" cy="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17" name="Rectangle 298"/>
            <p:cNvSpPr>
              <a:spLocks noChangeArrowheads="1"/>
            </p:cNvSpPr>
            <p:nvPr/>
          </p:nvSpPr>
          <p:spPr bwMode="auto">
            <a:xfrm>
              <a:off x="2897" y="1788"/>
              <a:ext cx="5" cy="2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18" name="Line 299"/>
            <p:cNvSpPr>
              <a:spLocks noChangeShapeType="1"/>
            </p:cNvSpPr>
            <p:nvPr/>
          </p:nvSpPr>
          <p:spPr bwMode="auto">
            <a:xfrm>
              <a:off x="3066" y="1788"/>
              <a:ext cx="0" cy="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19" name="Rectangle 300"/>
            <p:cNvSpPr>
              <a:spLocks noChangeArrowheads="1"/>
            </p:cNvSpPr>
            <p:nvPr/>
          </p:nvSpPr>
          <p:spPr bwMode="auto">
            <a:xfrm>
              <a:off x="3066" y="1788"/>
              <a:ext cx="5" cy="2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20" name="Line 301"/>
            <p:cNvSpPr>
              <a:spLocks noChangeShapeType="1"/>
            </p:cNvSpPr>
            <p:nvPr/>
          </p:nvSpPr>
          <p:spPr bwMode="auto">
            <a:xfrm>
              <a:off x="3235" y="1788"/>
              <a:ext cx="0" cy="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21" name="Rectangle 302"/>
            <p:cNvSpPr>
              <a:spLocks noChangeArrowheads="1"/>
            </p:cNvSpPr>
            <p:nvPr/>
          </p:nvSpPr>
          <p:spPr bwMode="auto">
            <a:xfrm>
              <a:off x="3235" y="1788"/>
              <a:ext cx="5" cy="2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22" name="Line 303"/>
            <p:cNvSpPr>
              <a:spLocks noChangeShapeType="1"/>
            </p:cNvSpPr>
            <p:nvPr/>
          </p:nvSpPr>
          <p:spPr bwMode="auto">
            <a:xfrm>
              <a:off x="3403" y="1788"/>
              <a:ext cx="0" cy="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23" name="Rectangle 304"/>
            <p:cNvSpPr>
              <a:spLocks noChangeArrowheads="1"/>
            </p:cNvSpPr>
            <p:nvPr/>
          </p:nvSpPr>
          <p:spPr bwMode="auto">
            <a:xfrm>
              <a:off x="3403" y="1788"/>
              <a:ext cx="6" cy="2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24" name="Line 305"/>
            <p:cNvSpPr>
              <a:spLocks noChangeShapeType="1"/>
            </p:cNvSpPr>
            <p:nvPr/>
          </p:nvSpPr>
          <p:spPr bwMode="auto">
            <a:xfrm>
              <a:off x="3572" y="1788"/>
              <a:ext cx="0" cy="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25" name="Rectangle 306"/>
            <p:cNvSpPr>
              <a:spLocks noChangeArrowheads="1"/>
            </p:cNvSpPr>
            <p:nvPr/>
          </p:nvSpPr>
          <p:spPr bwMode="auto">
            <a:xfrm>
              <a:off x="3572" y="1788"/>
              <a:ext cx="5" cy="2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26" name="Line 307"/>
            <p:cNvSpPr>
              <a:spLocks noChangeShapeType="1"/>
            </p:cNvSpPr>
            <p:nvPr/>
          </p:nvSpPr>
          <p:spPr bwMode="auto">
            <a:xfrm>
              <a:off x="3741" y="1788"/>
              <a:ext cx="0" cy="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27" name="Rectangle 308"/>
            <p:cNvSpPr>
              <a:spLocks noChangeArrowheads="1"/>
            </p:cNvSpPr>
            <p:nvPr/>
          </p:nvSpPr>
          <p:spPr bwMode="auto">
            <a:xfrm>
              <a:off x="3741" y="1788"/>
              <a:ext cx="5" cy="2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28" name="Line 309"/>
            <p:cNvSpPr>
              <a:spLocks noChangeShapeType="1"/>
            </p:cNvSpPr>
            <p:nvPr/>
          </p:nvSpPr>
          <p:spPr bwMode="auto">
            <a:xfrm>
              <a:off x="3910" y="1788"/>
              <a:ext cx="0" cy="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29" name="Rectangle 310"/>
            <p:cNvSpPr>
              <a:spLocks noChangeArrowheads="1"/>
            </p:cNvSpPr>
            <p:nvPr/>
          </p:nvSpPr>
          <p:spPr bwMode="auto">
            <a:xfrm>
              <a:off x="3910" y="1788"/>
              <a:ext cx="5" cy="2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30" name="Line 311"/>
            <p:cNvSpPr>
              <a:spLocks noChangeShapeType="1"/>
            </p:cNvSpPr>
            <p:nvPr/>
          </p:nvSpPr>
          <p:spPr bwMode="auto">
            <a:xfrm>
              <a:off x="4079" y="1788"/>
              <a:ext cx="0" cy="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31" name="Rectangle 312"/>
            <p:cNvSpPr>
              <a:spLocks noChangeArrowheads="1"/>
            </p:cNvSpPr>
            <p:nvPr/>
          </p:nvSpPr>
          <p:spPr bwMode="auto">
            <a:xfrm>
              <a:off x="4079" y="1788"/>
              <a:ext cx="5" cy="2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32" name="Line 313"/>
            <p:cNvSpPr>
              <a:spLocks noChangeShapeType="1"/>
            </p:cNvSpPr>
            <p:nvPr/>
          </p:nvSpPr>
          <p:spPr bwMode="auto">
            <a:xfrm>
              <a:off x="4248" y="1788"/>
              <a:ext cx="0" cy="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33" name="Rectangle 314"/>
            <p:cNvSpPr>
              <a:spLocks noChangeArrowheads="1"/>
            </p:cNvSpPr>
            <p:nvPr/>
          </p:nvSpPr>
          <p:spPr bwMode="auto">
            <a:xfrm>
              <a:off x="4248" y="1788"/>
              <a:ext cx="5" cy="2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34" name="Line 315"/>
            <p:cNvSpPr>
              <a:spLocks noChangeShapeType="1"/>
            </p:cNvSpPr>
            <p:nvPr/>
          </p:nvSpPr>
          <p:spPr bwMode="auto">
            <a:xfrm>
              <a:off x="4417" y="1788"/>
              <a:ext cx="0" cy="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35" name="Rectangle 316"/>
            <p:cNvSpPr>
              <a:spLocks noChangeArrowheads="1"/>
            </p:cNvSpPr>
            <p:nvPr/>
          </p:nvSpPr>
          <p:spPr bwMode="auto">
            <a:xfrm>
              <a:off x="4417" y="1788"/>
              <a:ext cx="5" cy="2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36" name="Line 317"/>
            <p:cNvSpPr>
              <a:spLocks noChangeShapeType="1"/>
            </p:cNvSpPr>
            <p:nvPr/>
          </p:nvSpPr>
          <p:spPr bwMode="auto">
            <a:xfrm>
              <a:off x="4586" y="1788"/>
              <a:ext cx="0" cy="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37" name="Rectangle 318"/>
            <p:cNvSpPr>
              <a:spLocks noChangeArrowheads="1"/>
            </p:cNvSpPr>
            <p:nvPr/>
          </p:nvSpPr>
          <p:spPr bwMode="auto">
            <a:xfrm>
              <a:off x="4586" y="1788"/>
              <a:ext cx="5" cy="2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38" name="Line 319"/>
            <p:cNvSpPr>
              <a:spLocks noChangeShapeType="1"/>
            </p:cNvSpPr>
            <p:nvPr/>
          </p:nvSpPr>
          <p:spPr bwMode="auto">
            <a:xfrm>
              <a:off x="4755" y="1788"/>
              <a:ext cx="0" cy="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39" name="Rectangle 320"/>
            <p:cNvSpPr>
              <a:spLocks noChangeArrowheads="1"/>
            </p:cNvSpPr>
            <p:nvPr/>
          </p:nvSpPr>
          <p:spPr bwMode="auto">
            <a:xfrm>
              <a:off x="4755" y="1788"/>
              <a:ext cx="5" cy="2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40" name="Line 321"/>
            <p:cNvSpPr>
              <a:spLocks noChangeShapeType="1"/>
            </p:cNvSpPr>
            <p:nvPr/>
          </p:nvSpPr>
          <p:spPr bwMode="auto">
            <a:xfrm>
              <a:off x="4924" y="1788"/>
              <a:ext cx="0" cy="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41" name="Rectangle 322"/>
            <p:cNvSpPr>
              <a:spLocks noChangeArrowheads="1"/>
            </p:cNvSpPr>
            <p:nvPr/>
          </p:nvSpPr>
          <p:spPr bwMode="auto">
            <a:xfrm>
              <a:off x="4924" y="1788"/>
              <a:ext cx="5" cy="2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42" name="Line 323"/>
            <p:cNvSpPr>
              <a:spLocks noChangeShapeType="1"/>
            </p:cNvSpPr>
            <p:nvPr/>
          </p:nvSpPr>
          <p:spPr bwMode="auto">
            <a:xfrm>
              <a:off x="5093" y="1788"/>
              <a:ext cx="0" cy="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43" name="Rectangle 324"/>
            <p:cNvSpPr>
              <a:spLocks noChangeArrowheads="1"/>
            </p:cNvSpPr>
            <p:nvPr/>
          </p:nvSpPr>
          <p:spPr bwMode="auto">
            <a:xfrm>
              <a:off x="5093" y="1788"/>
              <a:ext cx="5" cy="2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44" name="Line 325"/>
            <p:cNvSpPr>
              <a:spLocks noChangeShapeType="1"/>
            </p:cNvSpPr>
            <p:nvPr/>
          </p:nvSpPr>
          <p:spPr bwMode="auto">
            <a:xfrm>
              <a:off x="5262" y="1788"/>
              <a:ext cx="0" cy="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45" name="Rectangle 326"/>
            <p:cNvSpPr>
              <a:spLocks noChangeArrowheads="1"/>
            </p:cNvSpPr>
            <p:nvPr/>
          </p:nvSpPr>
          <p:spPr bwMode="auto">
            <a:xfrm>
              <a:off x="5262" y="1788"/>
              <a:ext cx="5" cy="2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46" name="Line 327"/>
            <p:cNvSpPr>
              <a:spLocks noChangeShapeType="1"/>
            </p:cNvSpPr>
            <p:nvPr/>
          </p:nvSpPr>
          <p:spPr bwMode="auto">
            <a:xfrm>
              <a:off x="5395" y="1788"/>
              <a:ext cx="0" cy="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47" name="Rectangle 328"/>
            <p:cNvSpPr>
              <a:spLocks noChangeArrowheads="1"/>
            </p:cNvSpPr>
            <p:nvPr/>
          </p:nvSpPr>
          <p:spPr bwMode="auto">
            <a:xfrm>
              <a:off x="5395" y="1788"/>
              <a:ext cx="5" cy="2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48" name="Line 329"/>
            <p:cNvSpPr>
              <a:spLocks noChangeShapeType="1"/>
            </p:cNvSpPr>
            <p:nvPr/>
          </p:nvSpPr>
          <p:spPr bwMode="auto">
            <a:xfrm>
              <a:off x="5528" y="1788"/>
              <a:ext cx="0" cy="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49" name="Rectangle 330"/>
            <p:cNvSpPr>
              <a:spLocks noChangeArrowheads="1"/>
            </p:cNvSpPr>
            <p:nvPr/>
          </p:nvSpPr>
          <p:spPr bwMode="auto">
            <a:xfrm>
              <a:off x="5528" y="1788"/>
              <a:ext cx="5" cy="2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50" name="Rectangle 331"/>
            <p:cNvSpPr>
              <a:spLocks noChangeArrowheads="1"/>
            </p:cNvSpPr>
            <p:nvPr/>
          </p:nvSpPr>
          <p:spPr bwMode="auto">
            <a:xfrm>
              <a:off x="5656" y="1122"/>
              <a:ext cx="10" cy="8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52" name="Line 333"/>
            <p:cNvSpPr>
              <a:spLocks noChangeShapeType="1"/>
            </p:cNvSpPr>
            <p:nvPr/>
          </p:nvSpPr>
          <p:spPr bwMode="auto">
            <a:xfrm>
              <a:off x="854" y="2028"/>
              <a:ext cx="0" cy="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53" name="Rectangle 334"/>
            <p:cNvSpPr>
              <a:spLocks noChangeArrowheads="1"/>
            </p:cNvSpPr>
            <p:nvPr/>
          </p:nvSpPr>
          <p:spPr bwMode="auto">
            <a:xfrm>
              <a:off x="854" y="2028"/>
              <a:ext cx="5" cy="2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54" name="Line 335"/>
            <p:cNvSpPr>
              <a:spLocks noChangeShapeType="1"/>
            </p:cNvSpPr>
            <p:nvPr/>
          </p:nvSpPr>
          <p:spPr bwMode="auto">
            <a:xfrm>
              <a:off x="1023" y="2028"/>
              <a:ext cx="0" cy="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55" name="Rectangle 336"/>
            <p:cNvSpPr>
              <a:spLocks noChangeArrowheads="1"/>
            </p:cNvSpPr>
            <p:nvPr/>
          </p:nvSpPr>
          <p:spPr bwMode="auto">
            <a:xfrm>
              <a:off x="1023" y="2028"/>
              <a:ext cx="5" cy="2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56" name="Line 337"/>
            <p:cNvSpPr>
              <a:spLocks noChangeShapeType="1"/>
            </p:cNvSpPr>
            <p:nvPr/>
          </p:nvSpPr>
          <p:spPr bwMode="auto">
            <a:xfrm>
              <a:off x="1192" y="2028"/>
              <a:ext cx="0" cy="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57" name="Rectangle 338"/>
            <p:cNvSpPr>
              <a:spLocks noChangeArrowheads="1"/>
            </p:cNvSpPr>
            <p:nvPr/>
          </p:nvSpPr>
          <p:spPr bwMode="auto">
            <a:xfrm>
              <a:off x="1192" y="2028"/>
              <a:ext cx="5" cy="2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58" name="Line 339"/>
            <p:cNvSpPr>
              <a:spLocks noChangeShapeType="1"/>
            </p:cNvSpPr>
            <p:nvPr/>
          </p:nvSpPr>
          <p:spPr bwMode="auto">
            <a:xfrm>
              <a:off x="1361" y="2028"/>
              <a:ext cx="0" cy="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59" name="Rectangle 340"/>
            <p:cNvSpPr>
              <a:spLocks noChangeArrowheads="1"/>
            </p:cNvSpPr>
            <p:nvPr/>
          </p:nvSpPr>
          <p:spPr bwMode="auto">
            <a:xfrm>
              <a:off x="1361" y="2028"/>
              <a:ext cx="5" cy="2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60" name="Line 341"/>
            <p:cNvSpPr>
              <a:spLocks noChangeShapeType="1"/>
            </p:cNvSpPr>
            <p:nvPr/>
          </p:nvSpPr>
          <p:spPr bwMode="auto">
            <a:xfrm>
              <a:off x="1530" y="2028"/>
              <a:ext cx="0" cy="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61" name="Rectangle 342"/>
            <p:cNvSpPr>
              <a:spLocks noChangeArrowheads="1"/>
            </p:cNvSpPr>
            <p:nvPr/>
          </p:nvSpPr>
          <p:spPr bwMode="auto">
            <a:xfrm>
              <a:off x="1530" y="2028"/>
              <a:ext cx="5" cy="2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62" name="Line 343"/>
            <p:cNvSpPr>
              <a:spLocks noChangeShapeType="1"/>
            </p:cNvSpPr>
            <p:nvPr/>
          </p:nvSpPr>
          <p:spPr bwMode="auto">
            <a:xfrm>
              <a:off x="1699" y="2028"/>
              <a:ext cx="0" cy="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63" name="Rectangle 344"/>
            <p:cNvSpPr>
              <a:spLocks noChangeArrowheads="1"/>
            </p:cNvSpPr>
            <p:nvPr/>
          </p:nvSpPr>
          <p:spPr bwMode="auto">
            <a:xfrm>
              <a:off x="1699" y="2028"/>
              <a:ext cx="5" cy="2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64" name="Line 345"/>
            <p:cNvSpPr>
              <a:spLocks noChangeShapeType="1"/>
            </p:cNvSpPr>
            <p:nvPr/>
          </p:nvSpPr>
          <p:spPr bwMode="auto">
            <a:xfrm>
              <a:off x="1868" y="2028"/>
              <a:ext cx="0" cy="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65" name="Rectangle 346"/>
            <p:cNvSpPr>
              <a:spLocks noChangeArrowheads="1"/>
            </p:cNvSpPr>
            <p:nvPr/>
          </p:nvSpPr>
          <p:spPr bwMode="auto">
            <a:xfrm>
              <a:off x="1868" y="2028"/>
              <a:ext cx="5" cy="2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66" name="Line 347"/>
            <p:cNvSpPr>
              <a:spLocks noChangeShapeType="1"/>
            </p:cNvSpPr>
            <p:nvPr/>
          </p:nvSpPr>
          <p:spPr bwMode="auto">
            <a:xfrm>
              <a:off x="2037" y="2028"/>
              <a:ext cx="0" cy="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67" name="Rectangle 348"/>
            <p:cNvSpPr>
              <a:spLocks noChangeArrowheads="1"/>
            </p:cNvSpPr>
            <p:nvPr/>
          </p:nvSpPr>
          <p:spPr bwMode="auto">
            <a:xfrm>
              <a:off x="2037" y="2028"/>
              <a:ext cx="5" cy="2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68" name="Line 349"/>
            <p:cNvSpPr>
              <a:spLocks noChangeShapeType="1"/>
            </p:cNvSpPr>
            <p:nvPr/>
          </p:nvSpPr>
          <p:spPr bwMode="auto">
            <a:xfrm>
              <a:off x="2221" y="2028"/>
              <a:ext cx="0" cy="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69" name="Rectangle 350"/>
            <p:cNvSpPr>
              <a:spLocks noChangeArrowheads="1"/>
            </p:cNvSpPr>
            <p:nvPr/>
          </p:nvSpPr>
          <p:spPr bwMode="auto">
            <a:xfrm>
              <a:off x="2221" y="2028"/>
              <a:ext cx="5" cy="2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70" name="Line 351"/>
            <p:cNvSpPr>
              <a:spLocks noChangeShapeType="1"/>
            </p:cNvSpPr>
            <p:nvPr/>
          </p:nvSpPr>
          <p:spPr bwMode="auto">
            <a:xfrm>
              <a:off x="2390" y="2028"/>
              <a:ext cx="0" cy="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71" name="Rectangle 352"/>
            <p:cNvSpPr>
              <a:spLocks noChangeArrowheads="1"/>
            </p:cNvSpPr>
            <p:nvPr/>
          </p:nvSpPr>
          <p:spPr bwMode="auto">
            <a:xfrm>
              <a:off x="2390" y="2028"/>
              <a:ext cx="5" cy="2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72" name="Line 353"/>
            <p:cNvSpPr>
              <a:spLocks noChangeShapeType="1"/>
            </p:cNvSpPr>
            <p:nvPr/>
          </p:nvSpPr>
          <p:spPr bwMode="auto">
            <a:xfrm>
              <a:off x="2559" y="2028"/>
              <a:ext cx="0" cy="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73" name="Rectangle 354"/>
            <p:cNvSpPr>
              <a:spLocks noChangeArrowheads="1"/>
            </p:cNvSpPr>
            <p:nvPr/>
          </p:nvSpPr>
          <p:spPr bwMode="auto">
            <a:xfrm>
              <a:off x="2559" y="2028"/>
              <a:ext cx="5" cy="2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74" name="Line 355"/>
            <p:cNvSpPr>
              <a:spLocks noChangeShapeType="1"/>
            </p:cNvSpPr>
            <p:nvPr/>
          </p:nvSpPr>
          <p:spPr bwMode="auto">
            <a:xfrm>
              <a:off x="2728" y="2028"/>
              <a:ext cx="0" cy="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75" name="Rectangle 356"/>
            <p:cNvSpPr>
              <a:spLocks noChangeArrowheads="1"/>
            </p:cNvSpPr>
            <p:nvPr/>
          </p:nvSpPr>
          <p:spPr bwMode="auto">
            <a:xfrm>
              <a:off x="2728" y="2028"/>
              <a:ext cx="5" cy="2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76" name="Line 357"/>
            <p:cNvSpPr>
              <a:spLocks noChangeShapeType="1"/>
            </p:cNvSpPr>
            <p:nvPr/>
          </p:nvSpPr>
          <p:spPr bwMode="auto">
            <a:xfrm>
              <a:off x="2897" y="2028"/>
              <a:ext cx="0" cy="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77" name="Rectangle 358"/>
            <p:cNvSpPr>
              <a:spLocks noChangeArrowheads="1"/>
            </p:cNvSpPr>
            <p:nvPr/>
          </p:nvSpPr>
          <p:spPr bwMode="auto">
            <a:xfrm>
              <a:off x="2897" y="2028"/>
              <a:ext cx="5" cy="2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78" name="Line 359"/>
            <p:cNvSpPr>
              <a:spLocks noChangeShapeType="1"/>
            </p:cNvSpPr>
            <p:nvPr/>
          </p:nvSpPr>
          <p:spPr bwMode="auto">
            <a:xfrm>
              <a:off x="3066" y="2028"/>
              <a:ext cx="0" cy="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79" name="Rectangle 360"/>
            <p:cNvSpPr>
              <a:spLocks noChangeArrowheads="1"/>
            </p:cNvSpPr>
            <p:nvPr/>
          </p:nvSpPr>
          <p:spPr bwMode="auto">
            <a:xfrm>
              <a:off x="3066" y="2028"/>
              <a:ext cx="5" cy="2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80" name="Line 361"/>
            <p:cNvSpPr>
              <a:spLocks noChangeShapeType="1"/>
            </p:cNvSpPr>
            <p:nvPr/>
          </p:nvSpPr>
          <p:spPr bwMode="auto">
            <a:xfrm>
              <a:off x="3235" y="2028"/>
              <a:ext cx="0" cy="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81" name="Rectangle 362"/>
            <p:cNvSpPr>
              <a:spLocks noChangeArrowheads="1"/>
            </p:cNvSpPr>
            <p:nvPr/>
          </p:nvSpPr>
          <p:spPr bwMode="auto">
            <a:xfrm>
              <a:off x="3235" y="2028"/>
              <a:ext cx="5" cy="2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82" name="Line 363"/>
            <p:cNvSpPr>
              <a:spLocks noChangeShapeType="1"/>
            </p:cNvSpPr>
            <p:nvPr/>
          </p:nvSpPr>
          <p:spPr bwMode="auto">
            <a:xfrm>
              <a:off x="3403" y="2028"/>
              <a:ext cx="0" cy="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83" name="Rectangle 364"/>
            <p:cNvSpPr>
              <a:spLocks noChangeArrowheads="1"/>
            </p:cNvSpPr>
            <p:nvPr/>
          </p:nvSpPr>
          <p:spPr bwMode="auto">
            <a:xfrm>
              <a:off x="3403" y="2028"/>
              <a:ext cx="6" cy="2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84" name="Line 365"/>
            <p:cNvSpPr>
              <a:spLocks noChangeShapeType="1"/>
            </p:cNvSpPr>
            <p:nvPr/>
          </p:nvSpPr>
          <p:spPr bwMode="auto">
            <a:xfrm>
              <a:off x="3572" y="2028"/>
              <a:ext cx="0" cy="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85" name="Rectangle 366"/>
            <p:cNvSpPr>
              <a:spLocks noChangeArrowheads="1"/>
            </p:cNvSpPr>
            <p:nvPr/>
          </p:nvSpPr>
          <p:spPr bwMode="auto">
            <a:xfrm>
              <a:off x="3572" y="2028"/>
              <a:ext cx="5" cy="2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86" name="Line 367"/>
            <p:cNvSpPr>
              <a:spLocks noChangeShapeType="1"/>
            </p:cNvSpPr>
            <p:nvPr/>
          </p:nvSpPr>
          <p:spPr bwMode="auto">
            <a:xfrm>
              <a:off x="3741" y="2028"/>
              <a:ext cx="0" cy="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87" name="Rectangle 368"/>
            <p:cNvSpPr>
              <a:spLocks noChangeArrowheads="1"/>
            </p:cNvSpPr>
            <p:nvPr/>
          </p:nvSpPr>
          <p:spPr bwMode="auto">
            <a:xfrm>
              <a:off x="3741" y="2028"/>
              <a:ext cx="5" cy="2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88" name="Line 369"/>
            <p:cNvSpPr>
              <a:spLocks noChangeShapeType="1"/>
            </p:cNvSpPr>
            <p:nvPr/>
          </p:nvSpPr>
          <p:spPr bwMode="auto">
            <a:xfrm>
              <a:off x="3910" y="2028"/>
              <a:ext cx="0" cy="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89" name="Rectangle 370"/>
            <p:cNvSpPr>
              <a:spLocks noChangeArrowheads="1"/>
            </p:cNvSpPr>
            <p:nvPr/>
          </p:nvSpPr>
          <p:spPr bwMode="auto">
            <a:xfrm>
              <a:off x="3910" y="2028"/>
              <a:ext cx="5" cy="2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90" name="Line 371"/>
            <p:cNvSpPr>
              <a:spLocks noChangeShapeType="1"/>
            </p:cNvSpPr>
            <p:nvPr/>
          </p:nvSpPr>
          <p:spPr bwMode="auto">
            <a:xfrm>
              <a:off x="4079" y="2028"/>
              <a:ext cx="0" cy="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91" name="Rectangle 372"/>
            <p:cNvSpPr>
              <a:spLocks noChangeArrowheads="1"/>
            </p:cNvSpPr>
            <p:nvPr/>
          </p:nvSpPr>
          <p:spPr bwMode="auto">
            <a:xfrm>
              <a:off x="4079" y="2028"/>
              <a:ext cx="5" cy="2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92" name="Line 373"/>
            <p:cNvSpPr>
              <a:spLocks noChangeShapeType="1"/>
            </p:cNvSpPr>
            <p:nvPr/>
          </p:nvSpPr>
          <p:spPr bwMode="auto">
            <a:xfrm>
              <a:off x="4248" y="2028"/>
              <a:ext cx="0" cy="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93" name="Rectangle 374"/>
            <p:cNvSpPr>
              <a:spLocks noChangeArrowheads="1"/>
            </p:cNvSpPr>
            <p:nvPr/>
          </p:nvSpPr>
          <p:spPr bwMode="auto">
            <a:xfrm>
              <a:off x="4248" y="2028"/>
              <a:ext cx="5" cy="2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94" name="Line 375"/>
            <p:cNvSpPr>
              <a:spLocks noChangeShapeType="1"/>
            </p:cNvSpPr>
            <p:nvPr/>
          </p:nvSpPr>
          <p:spPr bwMode="auto">
            <a:xfrm>
              <a:off x="4417" y="2028"/>
              <a:ext cx="0" cy="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95" name="Rectangle 376"/>
            <p:cNvSpPr>
              <a:spLocks noChangeArrowheads="1"/>
            </p:cNvSpPr>
            <p:nvPr/>
          </p:nvSpPr>
          <p:spPr bwMode="auto">
            <a:xfrm>
              <a:off x="4417" y="2028"/>
              <a:ext cx="5" cy="2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96" name="Line 377"/>
            <p:cNvSpPr>
              <a:spLocks noChangeShapeType="1"/>
            </p:cNvSpPr>
            <p:nvPr/>
          </p:nvSpPr>
          <p:spPr bwMode="auto">
            <a:xfrm>
              <a:off x="4586" y="2028"/>
              <a:ext cx="0" cy="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97" name="Rectangle 378"/>
            <p:cNvSpPr>
              <a:spLocks noChangeArrowheads="1"/>
            </p:cNvSpPr>
            <p:nvPr/>
          </p:nvSpPr>
          <p:spPr bwMode="auto">
            <a:xfrm>
              <a:off x="4586" y="2028"/>
              <a:ext cx="5" cy="2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98" name="Line 379"/>
            <p:cNvSpPr>
              <a:spLocks noChangeShapeType="1"/>
            </p:cNvSpPr>
            <p:nvPr/>
          </p:nvSpPr>
          <p:spPr bwMode="auto">
            <a:xfrm>
              <a:off x="4755" y="2028"/>
              <a:ext cx="0" cy="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99" name="Rectangle 380"/>
            <p:cNvSpPr>
              <a:spLocks noChangeArrowheads="1"/>
            </p:cNvSpPr>
            <p:nvPr/>
          </p:nvSpPr>
          <p:spPr bwMode="auto">
            <a:xfrm>
              <a:off x="4755" y="2028"/>
              <a:ext cx="5" cy="2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00" name="Line 381"/>
            <p:cNvSpPr>
              <a:spLocks noChangeShapeType="1"/>
            </p:cNvSpPr>
            <p:nvPr/>
          </p:nvSpPr>
          <p:spPr bwMode="auto">
            <a:xfrm>
              <a:off x="4924" y="2028"/>
              <a:ext cx="0" cy="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01" name="Rectangle 382"/>
            <p:cNvSpPr>
              <a:spLocks noChangeArrowheads="1"/>
            </p:cNvSpPr>
            <p:nvPr/>
          </p:nvSpPr>
          <p:spPr bwMode="auto">
            <a:xfrm>
              <a:off x="4924" y="2028"/>
              <a:ext cx="5" cy="2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02" name="Line 383"/>
            <p:cNvSpPr>
              <a:spLocks noChangeShapeType="1"/>
            </p:cNvSpPr>
            <p:nvPr/>
          </p:nvSpPr>
          <p:spPr bwMode="auto">
            <a:xfrm>
              <a:off x="5093" y="2028"/>
              <a:ext cx="0" cy="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03" name="Rectangle 384"/>
            <p:cNvSpPr>
              <a:spLocks noChangeArrowheads="1"/>
            </p:cNvSpPr>
            <p:nvPr/>
          </p:nvSpPr>
          <p:spPr bwMode="auto">
            <a:xfrm>
              <a:off x="5093" y="2028"/>
              <a:ext cx="5" cy="2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04" name="Line 385"/>
            <p:cNvSpPr>
              <a:spLocks noChangeShapeType="1"/>
            </p:cNvSpPr>
            <p:nvPr/>
          </p:nvSpPr>
          <p:spPr bwMode="auto">
            <a:xfrm>
              <a:off x="5262" y="2028"/>
              <a:ext cx="0" cy="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05" name="Rectangle 386"/>
            <p:cNvSpPr>
              <a:spLocks noChangeArrowheads="1"/>
            </p:cNvSpPr>
            <p:nvPr/>
          </p:nvSpPr>
          <p:spPr bwMode="auto">
            <a:xfrm>
              <a:off x="5262" y="2028"/>
              <a:ext cx="5" cy="2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06" name="Line 387"/>
            <p:cNvSpPr>
              <a:spLocks noChangeShapeType="1"/>
            </p:cNvSpPr>
            <p:nvPr/>
          </p:nvSpPr>
          <p:spPr bwMode="auto">
            <a:xfrm>
              <a:off x="5395" y="2028"/>
              <a:ext cx="0" cy="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07" name="Rectangle 388"/>
            <p:cNvSpPr>
              <a:spLocks noChangeArrowheads="1"/>
            </p:cNvSpPr>
            <p:nvPr/>
          </p:nvSpPr>
          <p:spPr bwMode="auto">
            <a:xfrm>
              <a:off x="5395" y="2028"/>
              <a:ext cx="5" cy="2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08" name="Line 389"/>
            <p:cNvSpPr>
              <a:spLocks noChangeShapeType="1"/>
            </p:cNvSpPr>
            <p:nvPr/>
          </p:nvSpPr>
          <p:spPr bwMode="auto">
            <a:xfrm>
              <a:off x="5528" y="2028"/>
              <a:ext cx="0" cy="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09" name="Rectangle 390"/>
            <p:cNvSpPr>
              <a:spLocks noChangeArrowheads="1"/>
            </p:cNvSpPr>
            <p:nvPr/>
          </p:nvSpPr>
          <p:spPr bwMode="auto">
            <a:xfrm>
              <a:off x="5528" y="2028"/>
              <a:ext cx="5" cy="2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11" name="Line 392"/>
            <p:cNvSpPr>
              <a:spLocks noChangeShapeType="1"/>
            </p:cNvSpPr>
            <p:nvPr/>
          </p:nvSpPr>
          <p:spPr bwMode="auto">
            <a:xfrm>
              <a:off x="854" y="2268"/>
              <a:ext cx="0" cy="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12" name="Rectangle 393"/>
            <p:cNvSpPr>
              <a:spLocks noChangeArrowheads="1"/>
            </p:cNvSpPr>
            <p:nvPr/>
          </p:nvSpPr>
          <p:spPr bwMode="auto">
            <a:xfrm>
              <a:off x="854" y="2268"/>
              <a:ext cx="5" cy="2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13" name="Line 394"/>
            <p:cNvSpPr>
              <a:spLocks noChangeShapeType="1"/>
            </p:cNvSpPr>
            <p:nvPr/>
          </p:nvSpPr>
          <p:spPr bwMode="auto">
            <a:xfrm>
              <a:off x="1023" y="2268"/>
              <a:ext cx="0" cy="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14" name="Rectangle 395"/>
            <p:cNvSpPr>
              <a:spLocks noChangeArrowheads="1"/>
            </p:cNvSpPr>
            <p:nvPr/>
          </p:nvSpPr>
          <p:spPr bwMode="auto">
            <a:xfrm>
              <a:off x="1023" y="2268"/>
              <a:ext cx="5" cy="2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15" name="Line 396"/>
            <p:cNvSpPr>
              <a:spLocks noChangeShapeType="1"/>
            </p:cNvSpPr>
            <p:nvPr/>
          </p:nvSpPr>
          <p:spPr bwMode="auto">
            <a:xfrm>
              <a:off x="1192" y="2268"/>
              <a:ext cx="0" cy="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16" name="Rectangle 397"/>
            <p:cNvSpPr>
              <a:spLocks noChangeArrowheads="1"/>
            </p:cNvSpPr>
            <p:nvPr/>
          </p:nvSpPr>
          <p:spPr bwMode="auto">
            <a:xfrm>
              <a:off x="1192" y="2268"/>
              <a:ext cx="5" cy="2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17" name="Line 398"/>
            <p:cNvSpPr>
              <a:spLocks noChangeShapeType="1"/>
            </p:cNvSpPr>
            <p:nvPr/>
          </p:nvSpPr>
          <p:spPr bwMode="auto">
            <a:xfrm>
              <a:off x="1361" y="2268"/>
              <a:ext cx="0" cy="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18" name="Rectangle 399"/>
            <p:cNvSpPr>
              <a:spLocks noChangeArrowheads="1"/>
            </p:cNvSpPr>
            <p:nvPr/>
          </p:nvSpPr>
          <p:spPr bwMode="auto">
            <a:xfrm>
              <a:off x="1361" y="2268"/>
              <a:ext cx="5" cy="2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19" name="Line 400"/>
            <p:cNvSpPr>
              <a:spLocks noChangeShapeType="1"/>
            </p:cNvSpPr>
            <p:nvPr/>
          </p:nvSpPr>
          <p:spPr bwMode="auto">
            <a:xfrm>
              <a:off x="1530" y="2268"/>
              <a:ext cx="0" cy="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20" name="Rectangle 401"/>
            <p:cNvSpPr>
              <a:spLocks noChangeArrowheads="1"/>
            </p:cNvSpPr>
            <p:nvPr/>
          </p:nvSpPr>
          <p:spPr bwMode="auto">
            <a:xfrm>
              <a:off x="1530" y="2268"/>
              <a:ext cx="5" cy="2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21" name="Line 402"/>
            <p:cNvSpPr>
              <a:spLocks noChangeShapeType="1"/>
            </p:cNvSpPr>
            <p:nvPr/>
          </p:nvSpPr>
          <p:spPr bwMode="auto">
            <a:xfrm>
              <a:off x="1699" y="2268"/>
              <a:ext cx="0" cy="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22" name="Rectangle 403"/>
            <p:cNvSpPr>
              <a:spLocks noChangeArrowheads="1"/>
            </p:cNvSpPr>
            <p:nvPr/>
          </p:nvSpPr>
          <p:spPr bwMode="auto">
            <a:xfrm>
              <a:off x="1699" y="2268"/>
              <a:ext cx="5" cy="2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23" name="Line 404"/>
            <p:cNvSpPr>
              <a:spLocks noChangeShapeType="1"/>
            </p:cNvSpPr>
            <p:nvPr/>
          </p:nvSpPr>
          <p:spPr bwMode="auto">
            <a:xfrm>
              <a:off x="1868" y="2268"/>
              <a:ext cx="0" cy="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24" name="Rectangle 405"/>
            <p:cNvSpPr>
              <a:spLocks noChangeArrowheads="1"/>
            </p:cNvSpPr>
            <p:nvPr/>
          </p:nvSpPr>
          <p:spPr bwMode="auto">
            <a:xfrm>
              <a:off x="1868" y="2268"/>
              <a:ext cx="5" cy="2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8" name="Group 607"/>
          <p:cNvGrpSpPr>
            <a:grpSpLocks/>
          </p:cNvGrpSpPr>
          <p:nvPr/>
        </p:nvGrpSpPr>
        <p:grpSpPr bwMode="auto">
          <a:xfrm>
            <a:off x="982662" y="3128169"/>
            <a:ext cx="7915275" cy="2038350"/>
            <a:chOff x="680" y="2028"/>
            <a:chExt cx="4986" cy="1284"/>
          </a:xfrm>
        </p:grpSpPr>
        <p:sp>
          <p:nvSpPr>
            <p:cNvPr id="2325" name="Line 407"/>
            <p:cNvSpPr>
              <a:spLocks noChangeShapeType="1"/>
            </p:cNvSpPr>
            <p:nvPr/>
          </p:nvSpPr>
          <p:spPr bwMode="auto">
            <a:xfrm>
              <a:off x="2037" y="2268"/>
              <a:ext cx="0" cy="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26" name="Rectangle 408"/>
            <p:cNvSpPr>
              <a:spLocks noChangeArrowheads="1"/>
            </p:cNvSpPr>
            <p:nvPr/>
          </p:nvSpPr>
          <p:spPr bwMode="auto">
            <a:xfrm>
              <a:off x="2037" y="2268"/>
              <a:ext cx="5" cy="2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27" name="Line 409"/>
            <p:cNvSpPr>
              <a:spLocks noChangeShapeType="1"/>
            </p:cNvSpPr>
            <p:nvPr/>
          </p:nvSpPr>
          <p:spPr bwMode="auto">
            <a:xfrm>
              <a:off x="2221" y="2268"/>
              <a:ext cx="0" cy="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28" name="Rectangle 410"/>
            <p:cNvSpPr>
              <a:spLocks noChangeArrowheads="1"/>
            </p:cNvSpPr>
            <p:nvPr/>
          </p:nvSpPr>
          <p:spPr bwMode="auto">
            <a:xfrm>
              <a:off x="2221" y="2268"/>
              <a:ext cx="5" cy="2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29" name="Line 411"/>
            <p:cNvSpPr>
              <a:spLocks noChangeShapeType="1"/>
            </p:cNvSpPr>
            <p:nvPr/>
          </p:nvSpPr>
          <p:spPr bwMode="auto">
            <a:xfrm>
              <a:off x="2390" y="2268"/>
              <a:ext cx="0" cy="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30" name="Rectangle 412"/>
            <p:cNvSpPr>
              <a:spLocks noChangeArrowheads="1"/>
            </p:cNvSpPr>
            <p:nvPr/>
          </p:nvSpPr>
          <p:spPr bwMode="auto">
            <a:xfrm>
              <a:off x="2390" y="2268"/>
              <a:ext cx="5" cy="2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31" name="Line 413"/>
            <p:cNvSpPr>
              <a:spLocks noChangeShapeType="1"/>
            </p:cNvSpPr>
            <p:nvPr/>
          </p:nvSpPr>
          <p:spPr bwMode="auto">
            <a:xfrm>
              <a:off x="2559" y="2268"/>
              <a:ext cx="0" cy="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32" name="Rectangle 414"/>
            <p:cNvSpPr>
              <a:spLocks noChangeArrowheads="1"/>
            </p:cNvSpPr>
            <p:nvPr/>
          </p:nvSpPr>
          <p:spPr bwMode="auto">
            <a:xfrm>
              <a:off x="2559" y="2268"/>
              <a:ext cx="5" cy="2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33" name="Line 415"/>
            <p:cNvSpPr>
              <a:spLocks noChangeShapeType="1"/>
            </p:cNvSpPr>
            <p:nvPr/>
          </p:nvSpPr>
          <p:spPr bwMode="auto">
            <a:xfrm>
              <a:off x="2728" y="2268"/>
              <a:ext cx="0" cy="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34" name="Rectangle 416"/>
            <p:cNvSpPr>
              <a:spLocks noChangeArrowheads="1"/>
            </p:cNvSpPr>
            <p:nvPr/>
          </p:nvSpPr>
          <p:spPr bwMode="auto">
            <a:xfrm>
              <a:off x="2728" y="2268"/>
              <a:ext cx="5" cy="2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35" name="Line 417"/>
            <p:cNvSpPr>
              <a:spLocks noChangeShapeType="1"/>
            </p:cNvSpPr>
            <p:nvPr/>
          </p:nvSpPr>
          <p:spPr bwMode="auto">
            <a:xfrm>
              <a:off x="2897" y="2268"/>
              <a:ext cx="0" cy="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36" name="Rectangle 418"/>
            <p:cNvSpPr>
              <a:spLocks noChangeArrowheads="1"/>
            </p:cNvSpPr>
            <p:nvPr/>
          </p:nvSpPr>
          <p:spPr bwMode="auto">
            <a:xfrm>
              <a:off x="2897" y="2268"/>
              <a:ext cx="5" cy="2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37" name="Line 419"/>
            <p:cNvSpPr>
              <a:spLocks noChangeShapeType="1"/>
            </p:cNvSpPr>
            <p:nvPr/>
          </p:nvSpPr>
          <p:spPr bwMode="auto">
            <a:xfrm>
              <a:off x="3066" y="2268"/>
              <a:ext cx="0" cy="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38" name="Rectangle 420"/>
            <p:cNvSpPr>
              <a:spLocks noChangeArrowheads="1"/>
            </p:cNvSpPr>
            <p:nvPr/>
          </p:nvSpPr>
          <p:spPr bwMode="auto">
            <a:xfrm>
              <a:off x="3066" y="2268"/>
              <a:ext cx="5" cy="2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39" name="Line 421"/>
            <p:cNvSpPr>
              <a:spLocks noChangeShapeType="1"/>
            </p:cNvSpPr>
            <p:nvPr/>
          </p:nvSpPr>
          <p:spPr bwMode="auto">
            <a:xfrm>
              <a:off x="3235" y="2268"/>
              <a:ext cx="0" cy="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40" name="Rectangle 422"/>
            <p:cNvSpPr>
              <a:spLocks noChangeArrowheads="1"/>
            </p:cNvSpPr>
            <p:nvPr/>
          </p:nvSpPr>
          <p:spPr bwMode="auto">
            <a:xfrm>
              <a:off x="3235" y="2268"/>
              <a:ext cx="5" cy="2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41" name="Line 423"/>
            <p:cNvSpPr>
              <a:spLocks noChangeShapeType="1"/>
            </p:cNvSpPr>
            <p:nvPr/>
          </p:nvSpPr>
          <p:spPr bwMode="auto">
            <a:xfrm>
              <a:off x="3403" y="2268"/>
              <a:ext cx="0" cy="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42" name="Rectangle 424"/>
            <p:cNvSpPr>
              <a:spLocks noChangeArrowheads="1"/>
            </p:cNvSpPr>
            <p:nvPr/>
          </p:nvSpPr>
          <p:spPr bwMode="auto">
            <a:xfrm>
              <a:off x="3403" y="2268"/>
              <a:ext cx="6" cy="2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43" name="Line 425"/>
            <p:cNvSpPr>
              <a:spLocks noChangeShapeType="1"/>
            </p:cNvSpPr>
            <p:nvPr/>
          </p:nvSpPr>
          <p:spPr bwMode="auto">
            <a:xfrm>
              <a:off x="3572" y="2268"/>
              <a:ext cx="0" cy="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44" name="Rectangle 426"/>
            <p:cNvSpPr>
              <a:spLocks noChangeArrowheads="1"/>
            </p:cNvSpPr>
            <p:nvPr/>
          </p:nvSpPr>
          <p:spPr bwMode="auto">
            <a:xfrm>
              <a:off x="3572" y="2268"/>
              <a:ext cx="5" cy="2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45" name="Line 427"/>
            <p:cNvSpPr>
              <a:spLocks noChangeShapeType="1"/>
            </p:cNvSpPr>
            <p:nvPr/>
          </p:nvSpPr>
          <p:spPr bwMode="auto">
            <a:xfrm>
              <a:off x="3741" y="2268"/>
              <a:ext cx="0" cy="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46" name="Rectangle 428"/>
            <p:cNvSpPr>
              <a:spLocks noChangeArrowheads="1"/>
            </p:cNvSpPr>
            <p:nvPr/>
          </p:nvSpPr>
          <p:spPr bwMode="auto">
            <a:xfrm>
              <a:off x="3741" y="2268"/>
              <a:ext cx="5" cy="2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47" name="Line 429"/>
            <p:cNvSpPr>
              <a:spLocks noChangeShapeType="1"/>
            </p:cNvSpPr>
            <p:nvPr/>
          </p:nvSpPr>
          <p:spPr bwMode="auto">
            <a:xfrm>
              <a:off x="3910" y="2268"/>
              <a:ext cx="0" cy="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48" name="Rectangle 430"/>
            <p:cNvSpPr>
              <a:spLocks noChangeArrowheads="1"/>
            </p:cNvSpPr>
            <p:nvPr/>
          </p:nvSpPr>
          <p:spPr bwMode="auto">
            <a:xfrm>
              <a:off x="3910" y="2268"/>
              <a:ext cx="5" cy="2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49" name="Line 431"/>
            <p:cNvSpPr>
              <a:spLocks noChangeShapeType="1"/>
            </p:cNvSpPr>
            <p:nvPr/>
          </p:nvSpPr>
          <p:spPr bwMode="auto">
            <a:xfrm>
              <a:off x="4079" y="2268"/>
              <a:ext cx="0" cy="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50" name="Rectangle 432"/>
            <p:cNvSpPr>
              <a:spLocks noChangeArrowheads="1"/>
            </p:cNvSpPr>
            <p:nvPr/>
          </p:nvSpPr>
          <p:spPr bwMode="auto">
            <a:xfrm>
              <a:off x="4079" y="2268"/>
              <a:ext cx="5" cy="2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51" name="Line 433"/>
            <p:cNvSpPr>
              <a:spLocks noChangeShapeType="1"/>
            </p:cNvSpPr>
            <p:nvPr/>
          </p:nvSpPr>
          <p:spPr bwMode="auto">
            <a:xfrm>
              <a:off x="4248" y="2268"/>
              <a:ext cx="0" cy="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52" name="Rectangle 434"/>
            <p:cNvSpPr>
              <a:spLocks noChangeArrowheads="1"/>
            </p:cNvSpPr>
            <p:nvPr/>
          </p:nvSpPr>
          <p:spPr bwMode="auto">
            <a:xfrm>
              <a:off x="4248" y="2268"/>
              <a:ext cx="5" cy="2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53" name="Line 435"/>
            <p:cNvSpPr>
              <a:spLocks noChangeShapeType="1"/>
            </p:cNvSpPr>
            <p:nvPr/>
          </p:nvSpPr>
          <p:spPr bwMode="auto">
            <a:xfrm>
              <a:off x="4417" y="2268"/>
              <a:ext cx="0" cy="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54" name="Rectangle 436"/>
            <p:cNvSpPr>
              <a:spLocks noChangeArrowheads="1"/>
            </p:cNvSpPr>
            <p:nvPr/>
          </p:nvSpPr>
          <p:spPr bwMode="auto">
            <a:xfrm>
              <a:off x="4417" y="2268"/>
              <a:ext cx="5" cy="2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55" name="Line 437"/>
            <p:cNvSpPr>
              <a:spLocks noChangeShapeType="1"/>
            </p:cNvSpPr>
            <p:nvPr/>
          </p:nvSpPr>
          <p:spPr bwMode="auto">
            <a:xfrm>
              <a:off x="4586" y="2268"/>
              <a:ext cx="0" cy="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56" name="Rectangle 438"/>
            <p:cNvSpPr>
              <a:spLocks noChangeArrowheads="1"/>
            </p:cNvSpPr>
            <p:nvPr/>
          </p:nvSpPr>
          <p:spPr bwMode="auto">
            <a:xfrm>
              <a:off x="4586" y="2268"/>
              <a:ext cx="5" cy="2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57" name="Line 439"/>
            <p:cNvSpPr>
              <a:spLocks noChangeShapeType="1"/>
            </p:cNvSpPr>
            <p:nvPr/>
          </p:nvSpPr>
          <p:spPr bwMode="auto">
            <a:xfrm>
              <a:off x="4755" y="2268"/>
              <a:ext cx="0" cy="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58" name="Rectangle 440"/>
            <p:cNvSpPr>
              <a:spLocks noChangeArrowheads="1"/>
            </p:cNvSpPr>
            <p:nvPr/>
          </p:nvSpPr>
          <p:spPr bwMode="auto">
            <a:xfrm>
              <a:off x="4755" y="2268"/>
              <a:ext cx="5" cy="2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59" name="Line 441"/>
            <p:cNvSpPr>
              <a:spLocks noChangeShapeType="1"/>
            </p:cNvSpPr>
            <p:nvPr/>
          </p:nvSpPr>
          <p:spPr bwMode="auto">
            <a:xfrm>
              <a:off x="4924" y="2268"/>
              <a:ext cx="0" cy="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60" name="Rectangle 442"/>
            <p:cNvSpPr>
              <a:spLocks noChangeArrowheads="1"/>
            </p:cNvSpPr>
            <p:nvPr/>
          </p:nvSpPr>
          <p:spPr bwMode="auto">
            <a:xfrm>
              <a:off x="4924" y="2268"/>
              <a:ext cx="5" cy="2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61" name="Line 443"/>
            <p:cNvSpPr>
              <a:spLocks noChangeShapeType="1"/>
            </p:cNvSpPr>
            <p:nvPr/>
          </p:nvSpPr>
          <p:spPr bwMode="auto">
            <a:xfrm>
              <a:off x="5093" y="2268"/>
              <a:ext cx="0" cy="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62" name="Rectangle 444"/>
            <p:cNvSpPr>
              <a:spLocks noChangeArrowheads="1"/>
            </p:cNvSpPr>
            <p:nvPr/>
          </p:nvSpPr>
          <p:spPr bwMode="auto">
            <a:xfrm>
              <a:off x="5093" y="2268"/>
              <a:ext cx="5" cy="2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63" name="Line 445"/>
            <p:cNvSpPr>
              <a:spLocks noChangeShapeType="1"/>
            </p:cNvSpPr>
            <p:nvPr/>
          </p:nvSpPr>
          <p:spPr bwMode="auto">
            <a:xfrm>
              <a:off x="5262" y="2268"/>
              <a:ext cx="0" cy="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64" name="Rectangle 446"/>
            <p:cNvSpPr>
              <a:spLocks noChangeArrowheads="1"/>
            </p:cNvSpPr>
            <p:nvPr/>
          </p:nvSpPr>
          <p:spPr bwMode="auto">
            <a:xfrm>
              <a:off x="5262" y="2268"/>
              <a:ext cx="5" cy="2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65" name="Line 447"/>
            <p:cNvSpPr>
              <a:spLocks noChangeShapeType="1"/>
            </p:cNvSpPr>
            <p:nvPr/>
          </p:nvSpPr>
          <p:spPr bwMode="auto">
            <a:xfrm>
              <a:off x="5395" y="2268"/>
              <a:ext cx="0" cy="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66" name="Rectangle 448"/>
            <p:cNvSpPr>
              <a:spLocks noChangeArrowheads="1"/>
            </p:cNvSpPr>
            <p:nvPr/>
          </p:nvSpPr>
          <p:spPr bwMode="auto">
            <a:xfrm>
              <a:off x="5395" y="2268"/>
              <a:ext cx="5" cy="2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67" name="Line 449"/>
            <p:cNvSpPr>
              <a:spLocks noChangeShapeType="1"/>
            </p:cNvSpPr>
            <p:nvPr/>
          </p:nvSpPr>
          <p:spPr bwMode="auto">
            <a:xfrm>
              <a:off x="5528" y="2268"/>
              <a:ext cx="0" cy="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68" name="Rectangle 450"/>
            <p:cNvSpPr>
              <a:spLocks noChangeArrowheads="1"/>
            </p:cNvSpPr>
            <p:nvPr/>
          </p:nvSpPr>
          <p:spPr bwMode="auto">
            <a:xfrm>
              <a:off x="5528" y="2268"/>
              <a:ext cx="5" cy="2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70" name="Rectangle 452"/>
            <p:cNvSpPr>
              <a:spLocks noChangeArrowheads="1"/>
            </p:cNvSpPr>
            <p:nvPr/>
          </p:nvSpPr>
          <p:spPr bwMode="auto">
            <a:xfrm>
              <a:off x="680" y="2028"/>
              <a:ext cx="10" cy="70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71" name="Line 453"/>
            <p:cNvSpPr>
              <a:spLocks noChangeShapeType="1"/>
            </p:cNvSpPr>
            <p:nvPr/>
          </p:nvSpPr>
          <p:spPr bwMode="auto">
            <a:xfrm>
              <a:off x="854" y="2502"/>
              <a:ext cx="0" cy="2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72" name="Rectangle 454"/>
            <p:cNvSpPr>
              <a:spLocks noChangeArrowheads="1"/>
            </p:cNvSpPr>
            <p:nvPr/>
          </p:nvSpPr>
          <p:spPr bwMode="auto">
            <a:xfrm>
              <a:off x="854" y="2502"/>
              <a:ext cx="5" cy="2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73" name="Line 455"/>
            <p:cNvSpPr>
              <a:spLocks noChangeShapeType="1"/>
            </p:cNvSpPr>
            <p:nvPr/>
          </p:nvSpPr>
          <p:spPr bwMode="auto">
            <a:xfrm>
              <a:off x="1023" y="2502"/>
              <a:ext cx="0" cy="2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74" name="Rectangle 456"/>
            <p:cNvSpPr>
              <a:spLocks noChangeArrowheads="1"/>
            </p:cNvSpPr>
            <p:nvPr/>
          </p:nvSpPr>
          <p:spPr bwMode="auto">
            <a:xfrm>
              <a:off x="1023" y="2502"/>
              <a:ext cx="5" cy="2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75" name="Line 457"/>
            <p:cNvSpPr>
              <a:spLocks noChangeShapeType="1"/>
            </p:cNvSpPr>
            <p:nvPr/>
          </p:nvSpPr>
          <p:spPr bwMode="auto">
            <a:xfrm>
              <a:off x="1192" y="2502"/>
              <a:ext cx="0" cy="2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76" name="Rectangle 458"/>
            <p:cNvSpPr>
              <a:spLocks noChangeArrowheads="1"/>
            </p:cNvSpPr>
            <p:nvPr/>
          </p:nvSpPr>
          <p:spPr bwMode="auto">
            <a:xfrm>
              <a:off x="1192" y="2502"/>
              <a:ext cx="5" cy="2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77" name="Line 459"/>
            <p:cNvSpPr>
              <a:spLocks noChangeShapeType="1"/>
            </p:cNvSpPr>
            <p:nvPr/>
          </p:nvSpPr>
          <p:spPr bwMode="auto">
            <a:xfrm>
              <a:off x="1361" y="2502"/>
              <a:ext cx="0" cy="2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78" name="Rectangle 460"/>
            <p:cNvSpPr>
              <a:spLocks noChangeArrowheads="1"/>
            </p:cNvSpPr>
            <p:nvPr/>
          </p:nvSpPr>
          <p:spPr bwMode="auto">
            <a:xfrm>
              <a:off x="1361" y="2502"/>
              <a:ext cx="5" cy="2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79" name="Line 461"/>
            <p:cNvSpPr>
              <a:spLocks noChangeShapeType="1"/>
            </p:cNvSpPr>
            <p:nvPr/>
          </p:nvSpPr>
          <p:spPr bwMode="auto">
            <a:xfrm>
              <a:off x="1530" y="2502"/>
              <a:ext cx="0" cy="2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80" name="Rectangle 462"/>
            <p:cNvSpPr>
              <a:spLocks noChangeArrowheads="1"/>
            </p:cNvSpPr>
            <p:nvPr/>
          </p:nvSpPr>
          <p:spPr bwMode="auto">
            <a:xfrm>
              <a:off x="1530" y="2502"/>
              <a:ext cx="5" cy="2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81" name="Line 463"/>
            <p:cNvSpPr>
              <a:spLocks noChangeShapeType="1"/>
            </p:cNvSpPr>
            <p:nvPr/>
          </p:nvSpPr>
          <p:spPr bwMode="auto">
            <a:xfrm>
              <a:off x="1699" y="2502"/>
              <a:ext cx="0" cy="2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82" name="Rectangle 464"/>
            <p:cNvSpPr>
              <a:spLocks noChangeArrowheads="1"/>
            </p:cNvSpPr>
            <p:nvPr/>
          </p:nvSpPr>
          <p:spPr bwMode="auto">
            <a:xfrm>
              <a:off x="1699" y="2502"/>
              <a:ext cx="5" cy="2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83" name="Line 465"/>
            <p:cNvSpPr>
              <a:spLocks noChangeShapeType="1"/>
            </p:cNvSpPr>
            <p:nvPr/>
          </p:nvSpPr>
          <p:spPr bwMode="auto">
            <a:xfrm>
              <a:off x="1868" y="2502"/>
              <a:ext cx="0" cy="2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84" name="Rectangle 466"/>
            <p:cNvSpPr>
              <a:spLocks noChangeArrowheads="1"/>
            </p:cNvSpPr>
            <p:nvPr/>
          </p:nvSpPr>
          <p:spPr bwMode="auto">
            <a:xfrm>
              <a:off x="1868" y="2502"/>
              <a:ext cx="5" cy="2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85" name="Line 467"/>
            <p:cNvSpPr>
              <a:spLocks noChangeShapeType="1"/>
            </p:cNvSpPr>
            <p:nvPr/>
          </p:nvSpPr>
          <p:spPr bwMode="auto">
            <a:xfrm>
              <a:off x="2037" y="2502"/>
              <a:ext cx="0" cy="2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86" name="Rectangle 468"/>
            <p:cNvSpPr>
              <a:spLocks noChangeArrowheads="1"/>
            </p:cNvSpPr>
            <p:nvPr/>
          </p:nvSpPr>
          <p:spPr bwMode="auto">
            <a:xfrm>
              <a:off x="2037" y="2502"/>
              <a:ext cx="5" cy="2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87" name="Line 469"/>
            <p:cNvSpPr>
              <a:spLocks noChangeShapeType="1"/>
            </p:cNvSpPr>
            <p:nvPr/>
          </p:nvSpPr>
          <p:spPr bwMode="auto">
            <a:xfrm>
              <a:off x="2221" y="2502"/>
              <a:ext cx="0" cy="2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88" name="Rectangle 470"/>
            <p:cNvSpPr>
              <a:spLocks noChangeArrowheads="1"/>
            </p:cNvSpPr>
            <p:nvPr/>
          </p:nvSpPr>
          <p:spPr bwMode="auto">
            <a:xfrm>
              <a:off x="2221" y="2502"/>
              <a:ext cx="5" cy="2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89" name="Line 471"/>
            <p:cNvSpPr>
              <a:spLocks noChangeShapeType="1"/>
            </p:cNvSpPr>
            <p:nvPr/>
          </p:nvSpPr>
          <p:spPr bwMode="auto">
            <a:xfrm>
              <a:off x="2390" y="2502"/>
              <a:ext cx="0" cy="2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90" name="Rectangle 472"/>
            <p:cNvSpPr>
              <a:spLocks noChangeArrowheads="1"/>
            </p:cNvSpPr>
            <p:nvPr/>
          </p:nvSpPr>
          <p:spPr bwMode="auto">
            <a:xfrm>
              <a:off x="2390" y="2502"/>
              <a:ext cx="5" cy="2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91" name="Line 473"/>
            <p:cNvSpPr>
              <a:spLocks noChangeShapeType="1"/>
            </p:cNvSpPr>
            <p:nvPr/>
          </p:nvSpPr>
          <p:spPr bwMode="auto">
            <a:xfrm>
              <a:off x="2559" y="2502"/>
              <a:ext cx="0" cy="2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92" name="Rectangle 474"/>
            <p:cNvSpPr>
              <a:spLocks noChangeArrowheads="1"/>
            </p:cNvSpPr>
            <p:nvPr/>
          </p:nvSpPr>
          <p:spPr bwMode="auto">
            <a:xfrm>
              <a:off x="2559" y="2502"/>
              <a:ext cx="5" cy="2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93" name="Line 475"/>
            <p:cNvSpPr>
              <a:spLocks noChangeShapeType="1"/>
            </p:cNvSpPr>
            <p:nvPr/>
          </p:nvSpPr>
          <p:spPr bwMode="auto">
            <a:xfrm>
              <a:off x="2728" y="2502"/>
              <a:ext cx="0" cy="2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94" name="Rectangle 476"/>
            <p:cNvSpPr>
              <a:spLocks noChangeArrowheads="1"/>
            </p:cNvSpPr>
            <p:nvPr/>
          </p:nvSpPr>
          <p:spPr bwMode="auto">
            <a:xfrm>
              <a:off x="2728" y="2502"/>
              <a:ext cx="5" cy="2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95" name="Line 477"/>
            <p:cNvSpPr>
              <a:spLocks noChangeShapeType="1"/>
            </p:cNvSpPr>
            <p:nvPr/>
          </p:nvSpPr>
          <p:spPr bwMode="auto">
            <a:xfrm>
              <a:off x="2897" y="2502"/>
              <a:ext cx="0" cy="2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96" name="Rectangle 478"/>
            <p:cNvSpPr>
              <a:spLocks noChangeArrowheads="1"/>
            </p:cNvSpPr>
            <p:nvPr/>
          </p:nvSpPr>
          <p:spPr bwMode="auto">
            <a:xfrm>
              <a:off x="2897" y="2502"/>
              <a:ext cx="5" cy="2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97" name="Line 479"/>
            <p:cNvSpPr>
              <a:spLocks noChangeShapeType="1"/>
            </p:cNvSpPr>
            <p:nvPr/>
          </p:nvSpPr>
          <p:spPr bwMode="auto">
            <a:xfrm>
              <a:off x="3066" y="2502"/>
              <a:ext cx="0" cy="2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98" name="Rectangle 480"/>
            <p:cNvSpPr>
              <a:spLocks noChangeArrowheads="1"/>
            </p:cNvSpPr>
            <p:nvPr/>
          </p:nvSpPr>
          <p:spPr bwMode="auto">
            <a:xfrm>
              <a:off x="3066" y="2502"/>
              <a:ext cx="5" cy="2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99" name="Line 481"/>
            <p:cNvSpPr>
              <a:spLocks noChangeShapeType="1"/>
            </p:cNvSpPr>
            <p:nvPr/>
          </p:nvSpPr>
          <p:spPr bwMode="auto">
            <a:xfrm>
              <a:off x="3235" y="2502"/>
              <a:ext cx="0" cy="2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00" name="Rectangle 482"/>
            <p:cNvSpPr>
              <a:spLocks noChangeArrowheads="1"/>
            </p:cNvSpPr>
            <p:nvPr/>
          </p:nvSpPr>
          <p:spPr bwMode="auto">
            <a:xfrm>
              <a:off x="3235" y="2502"/>
              <a:ext cx="5" cy="2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01" name="Line 483"/>
            <p:cNvSpPr>
              <a:spLocks noChangeShapeType="1"/>
            </p:cNvSpPr>
            <p:nvPr/>
          </p:nvSpPr>
          <p:spPr bwMode="auto">
            <a:xfrm>
              <a:off x="3403" y="2502"/>
              <a:ext cx="0" cy="2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02" name="Rectangle 484"/>
            <p:cNvSpPr>
              <a:spLocks noChangeArrowheads="1"/>
            </p:cNvSpPr>
            <p:nvPr/>
          </p:nvSpPr>
          <p:spPr bwMode="auto">
            <a:xfrm>
              <a:off x="3403" y="2502"/>
              <a:ext cx="6" cy="2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03" name="Line 485"/>
            <p:cNvSpPr>
              <a:spLocks noChangeShapeType="1"/>
            </p:cNvSpPr>
            <p:nvPr/>
          </p:nvSpPr>
          <p:spPr bwMode="auto">
            <a:xfrm>
              <a:off x="3572" y="2502"/>
              <a:ext cx="0" cy="2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04" name="Rectangle 486"/>
            <p:cNvSpPr>
              <a:spLocks noChangeArrowheads="1"/>
            </p:cNvSpPr>
            <p:nvPr/>
          </p:nvSpPr>
          <p:spPr bwMode="auto">
            <a:xfrm>
              <a:off x="3572" y="2502"/>
              <a:ext cx="5" cy="2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05" name="Line 487"/>
            <p:cNvSpPr>
              <a:spLocks noChangeShapeType="1"/>
            </p:cNvSpPr>
            <p:nvPr/>
          </p:nvSpPr>
          <p:spPr bwMode="auto">
            <a:xfrm>
              <a:off x="3741" y="2502"/>
              <a:ext cx="0" cy="2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06" name="Rectangle 488"/>
            <p:cNvSpPr>
              <a:spLocks noChangeArrowheads="1"/>
            </p:cNvSpPr>
            <p:nvPr/>
          </p:nvSpPr>
          <p:spPr bwMode="auto">
            <a:xfrm>
              <a:off x="3741" y="2502"/>
              <a:ext cx="5" cy="2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07" name="Line 489"/>
            <p:cNvSpPr>
              <a:spLocks noChangeShapeType="1"/>
            </p:cNvSpPr>
            <p:nvPr/>
          </p:nvSpPr>
          <p:spPr bwMode="auto">
            <a:xfrm>
              <a:off x="3910" y="2502"/>
              <a:ext cx="0" cy="2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08" name="Rectangle 490"/>
            <p:cNvSpPr>
              <a:spLocks noChangeArrowheads="1"/>
            </p:cNvSpPr>
            <p:nvPr/>
          </p:nvSpPr>
          <p:spPr bwMode="auto">
            <a:xfrm>
              <a:off x="3910" y="2502"/>
              <a:ext cx="5" cy="2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09" name="Line 491"/>
            <p:cNvSpPr>
              <a:spLocks noChangeShapeType="1"/>
            </p:cNvSpPr>
            <p:nvPr/>
          </p:nvSpPr>
          <p:spPr bwMode="auto">
            <a:xfrm>
              <a:off x="4079" y="2502"/>
              <a:ext cx="0" cy="2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10" name="Rectangle 492"/>
            <p:cNvSpPr>
              <a:spLocks noChangeArrowheads="1"/>
            </p:cNvSpPr>
            <p:nvPr/>
          </p:nvSpPr>
          <p:spPr bwMode="auto">
            <a:xfrm>
              <a:off x="4079" y="2502"/>
              <a:ext cx="5" cy="2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11" name="Line 493"/>
            <p:cNvSpPr>
              <a:spLocks noChangeShapeType="1"/>
            </p:cNvSpPr>
            <p:nvPr/>
          </p:nvSpPr>
          <p:spPr bwMode="auto">
            <a:xfrm>
              <a:off x="4248" y="2502"/>
              <a:ext cx="0" cy="2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12" name="Rectangle 494"/>
            <p:cNvSpPr>
              <a:spLocks noChangeArrowheads="1"/>
            </p:cNvSpPr>
            <p:nvPr/>
          </p:nvSpPr>
          <p:spPr bwMode="auto">
            <a:xfrm>
              <a:off x="4248" y="2502"/>
              <a:ext cx="5" cy="2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13" name="Line 495"/>
            <p:cNvSpPr>
              <a:spLocks noChangeShapeType="1"/>
            </p:cNvSpPr>
            <p:nvPr/>
          </p:nvSpPr>
          <p:spPr bwMode="auto">
            <a:xfrm>
              <a:off x="4417" y="2502"/>
              <a:ext cx="0" cy="2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14" name="Rectangle 496"/>
            <p:cNvSpPr>
              <a:spLocks noChangeArrowheads="1"/>
            </p:cNvSpPr>
            <p:nvPr/>
          </p:nvSpPr>
          <p:spPr bwMode="auto">
            <a:xfrm>
              <a:off x="4417" y="2502"/>
              <a:ext cx="5" cy="2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15" name="Line 497"/>
            <p:cNvSpPr>
              <a:spLocks noChangeShapeType="1"/>
            </p:cNvSpPr>
            <p:nvPr/>
          </p:nvSpPr>
          <p:spPr bwMode="auto">
            <a:xfrm>
              <a:off x="4586" y="2502"/>
              <a:ext cx="0" cy="2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16" name="Rectangle 498"/>
            <p:cNvSpPr>
              <a:spLocks noChangeArrowheads="1"/>
            </p:cNvSpPr>
            <p:nvPr/>
          </p:nvSpPr>
          <p:spPr bwMode="auto">
            <a:xfrm>
              <a:off x="4586" y="2502"/>
              <a:ext cx="5" cy="2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17" name="Line 499"/>
            <p:cNvSpPr>
              <a:spLocks noChangeShapeType="1"/>
            </p:cNvSpPr>
            <p:nvPr/>
          </p:nvSpPr>
          <p:spPr bwMode="auto">
            <a:xfrm>
              <a:off x="4755" y="2502"/>
              <a:ext cx="0" cy="2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18" name="Rectangle 500"/>
            <p:cNvSpPr>
              <a:spLocks noChangeArrowheads="1"/>
            </p:cNvSpPr>
            <p:nvPr/>
          </p:nvSpPr>
          <p:spPr bwMode="auto">
            <a:xfrm>
              <a:off x="4755" y="2502"/>
              <a:ext cx="5" cy="2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19" name="Line 501"/>
            <p:cNvSpPr>
              <a:spLocks noChangeShapeType="1"/>
            </p:cNvSpPr>
            <p:nvPr/>
          </p:nvSpPr>
          <p:spPr bwMode="auto">
            <a:xfrm>
              <a:off x="4924" y="2502"/>
              <a:ext cx="0" cy="2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20" name="Rectangle 502"/>
            <p:cNvSpPr>
              <a:spLocks noChangeArrowheads="1"/>
            </p:cNvSpPr>
            <p:nvPr/>
          </p:nvSpPr>
          <p:spPr bwMode="auto">
            <a:xfrm>
              <a:off x="4924" y="2502"/>
              <a:ext cx="5" cy="2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21" name="Line 503"/>
            <p:cNvSpPr>
              <a:spLocks noChangeShapeType="1"/>
            </p:cNvSpPr>
            <p:nvPr/>
          </p:nvSpPr>
          <p:spPr bwMode="auto">
            <a:xfrm>
              <a:off x="5093" y="2502"/>
              <a:ext cx="0" cy="2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22" name="Rectangle 504"/>
            <p:cNvSpPr>
              <a:spLocks noChangeArrowheads="1"/>
            </p:cNvSpPr>
            <p:nvPr/>
          </p:nvSpPr>
          <p:spPr bwMode="auto">
            <a:xfrm>
              <a:off x="5093" y="2502"/>
              <a:ext cx="5" cy="2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23" name="Line 505"/>
            <p:cNvSpPr>
              <a:spLocks noChangeShapeType="1"/>
            </p:cNvSpPr>
            <p:nvPr/>
          </p:nvSpPr>
          <p:spPr bwMode="auto">
            <a:xfrm>
              <a:off x="5262" y="2502"/>
              <a:ext cx="0" cy="2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24" name="Rectangle 506"/>
            <p:cNvSpPr>
              <a:spLocks noChangeArrowheads="1"/>
            </p:cNvSpPr>
            <p:nvPr/>
          </p:nvSpPr>
          <p:spPr bwMode="auto">
            <a:xfrm>
              <a:off x="5262" y="2502"/>
              <a:ext cx="5" cy="2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25" name="Line 507"/>
            <p:cNvSpPr>
              <a:spLocks noChangeShapeType="1"/>
            </p:cNvSpPr>
            <p:nvPr/>
          </p:nvSpPr>
          <p:spPr bwMode="auto">
            <a:xfrm>
              <a:off x="5395" y="2502"/>
              <a:ext cx="0" cy="2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26" name="Rectangle 508"/>
            <p:cNvSpPr>
              <a:spLocks noChangeArrowheads="1"/>
            </p:cNvSpPr>
            <p:nvPr/>
          </p:nvSpPr>
          <p:spPr bwMode="auto">
            <a:xfrm>
              <a:off x="5395" y="2502"/>
              <a:ext cx="5" cy="2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27" name="Line 509"/>
            <p:cNvSpPr>
              <a:spLocks noChangeShapeType="1"/>
            </p:cNvSpPr>
            <p:nvPr/>
          </p:nvSpPr>
          <p:spPr bwMode="auto">
            <a:xfrm>
              <a:off x="5528" y="2502"/>
              <a:ext cx="0" cy="2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28" name="Rectangle 510"/>
            <p:cNvSpPr>
              <a:spLocks noChangeArrowheads="1"/>
            </p:cNvSpPr>
            <p:nvPr/>
          </p:nvSpPr>
          <p:spPr bwMode="auto">
            <a:xfrm>
              <a:off x="5528" y="2502"/>
              <a:ext cx="5" cy="2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29" name="Rectangle 511"/>
            <p:cNvSpPr>
              <a:spLocks noChangeArrowheads="1"/>
            </p:cNvSpPr>
            <p:nvPr/>
          </p:nvSpPr>
          <p:spPr bwMode="auto">
            <a:xfrm>
              <a:off x="5656" y="2028"/>
              <a:ext cx="10" cy="70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31" name="Line 513"/>
            <p:cNvSpPr>
              <a:spLocks noChangeShapeType="1"/>
            </p:cNvSpPr>
            <p:nvPr/>
          </p:nvSpPr>
          <p:spPr bwMode="auto">
            <a:xfrm>
              <a:off x="854" y="2748"/>
              <a:ext cx="0" cy="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32" name="Rectangle 514"/>
            <p:cNvSpPr>
              <a:spLocks noChangeArrowheads="1"/>
            </p:cNvSpPr>
            <p:nvPr/>
          </p:nvSpPr>
          <p:spPr bwMode="auto">
            <a:xfrm>
              <a:off x="854" y="2748"/>
              <a:ext cx="5" cy="2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33" name="Line 515"/>
            <p:cNvSpPr>
              <a:spLocks noChangeShapeType="1"/>
            </p:cNvSpPr>
            <p:nvPr/>
          </p:nvSpPr>
          <p:spPr bwMode="auto">
            <a:xfrm>
              <a:off x="1023" y="2748"/>
              <a:ext cx="0" cy="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34" name="Rectangle 516"/>
            <p:cNvSpPr>
              <a:spLocks noChangeArrowheads="1"/>
            </p:cNvSpPr>
            <p:nvPr/>
          </p:nvSpPr>
          <p:spPr bwMode="auto">
            <a:xfrm>
              <a:off x="1023" y="2748"/>
              <a:ext cx="5" cy="2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35" name="Line 517"/>
            <p:cNvSpPr>
              <a:spLocks noChangeShapeType="1"/>
            </p:cNvSpPr>
            <p:nvPr/>
          </p:nvSpPr>
          <p:spPr bwMode="auto">
            <a:xfrm>
              <a:off x="1192" y="2748"/>
              <a:ext cx="0" cy="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36" name="Rectangle 518"/>
            <p:cNvSpPr>
              <a:spLocks noChangeArrowheads="1"/>
            </p:cNvSpPr>
            <p:nvPr/>
          </p:nvSpPr>
          <p:spPr bwMode="auto">
            <a:xfrm>
              <a:off x="1192" y="2748"/>
              <a:ext cx="5" cy="2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37" name="Line 519"/>
            <p:cNvSpPr>
              <a:spLocks noChangeShapeType="1"/>
            </p:cNvSpPr>
            <p:nvPr/>
          </p:nvSpPr>
          <p:spPr bwMode="auto">
            <a:xfrm>
              <a:off x="1361" y="2748"/>
              <a:ext cx="0" cy="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38" name="Rectangle 520"/>
            <p:cNvSpPr>
              <a:spLocks noChangeArrowheads="1"/>
            </p:cNvSpPr>
            <p:nvPr/>
          </p:nvSpPr>
          <p:spPr bwMode="auto">
            <a:xfrm>
              <a:off x="1361" y="2748"/>
              <a:ext cx="5" cy="2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39" name="Line 521"/>
            <p:cNvSpPr>
              <a:spLocks noChangeShapeType="1"/>
            </p:cNvSpPr>
            <p:nvPr/>
          </p:nvSpPr>
          <p:spPr bwMode="auto">
            <a:xfrm>
              <a:off x="1530" y="2748"/>
              <a:ext cx="0" cy="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40" name="Rectangle 522"/>
            <p:cNvSpPr>
              <a:spLocks noChangeArrowheads="1"/>
            </p:cNvSpPr>
            <p:nvPr/>
          </p:nvSpPr>
          <p:spPr bwMode="auto">
            <a:xfrm>
              <a:off x="1530" y="2748"/>
              <a:ext cx="5" cy="2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41" name="Line 523"/>
            <p:cNvSpPr>
              <a:spLocks noChangeShapeType="1"/>
            </p:cNvSpPr>
            <p:nvPr/>
          </p:nvSpPr>
          <p:spPr bwMode="auto">
            <a:xfrm>
              <a:off x="1699" y="2748"/>
              <a:ext cx="0" cy="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42" name="Rectangle 524"/>
            <p:cNvSpPr>
              <a:spLocks noChangeArrowheads="1"/>
            </p:cNvSpPr>
            <p:nvPr/>
          </p:nvSpPr>
          <p:spPr bwMode="auto">
            <a:xfrm>
              <a:off x="1699" y="2748"/>
              <a:ext cx="5" cy="2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43" name="Line 525"/>
            <p:cNvSpPr>
              <a:spLocks noChangeShapeType="1"/>
            </p:cNvSpPr>
            <p:nvPr/>
          </p:nvSpPr>
          <p:spPr bwMode="auto">
            <a:xfrm>
              <a:off x="1868" y="2748"/>
              <a:ext cx="0" cy="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44" name="Rectangle 526"/>
            <p:cNvSpPr>
              <a:spLocks noChangeArrowheads="1"/>
            </p:cNvSpPr>
            <p:nvPr/>
          </p:nvSpPr>
          <p:spPr bwMode="auto">
            <a:xfrm>
              <a:off x="1868" y="2748"/>
              <a:ext cx="5" cy="2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45" name="Line 527"/>
            <p:cNvSpPr>
              <a:spLocks noChangeShapeType="1"/>
            </p:cNvSpPr>
            <p:nvPr/>
          </p:nvSpPr>
          <p:spPr bwMode="auto">
            <a:xfrm>
              <a:off x="2037" y="2748"/>
              <a:ext cx="0" cy="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46" name="Rectangle 528"/>
            <p:cNvSpPr>
              <a:spLocks noChangeArrowheads="1"/>
            </p:cNvSpPr>
            <p:nvPr/>
          </p:nvSpPr>
          <p:spPr bwMode="auto">
            <a:xfrm>
              <a:off x="2037" y="2748"/>
              <a:ext cx="5" cy="2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47" name="Line 529"/>
            <p:cNvSpPr>
              <a:spLocks noChangeShapeType="1"/>
            </p:cNvSpPr>
            <p:nvPr/>
          </p:nvSpPr>
          <p:spPr bwMode="auto">
            <a:xfrm>
              <a:off x="2221" y="2748"/>
              <a:ext cx="0" cy="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48" name="Rectangle 530"/>
            <p:cNvSpPr>
              <a:spLocks noChangeArrowheads="1"/>
            </p:cNvSpPr>
            <p:nvPr/>
          </p:nvSpPr>
          <p:spPr bwMode="auto">
            <a:xfrm>
              <a:off x="2221" y="2748"/>
              <a:ext cx="5" cy="2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49" name="Line 531"/>
            <p:cNvSpPr>
              <a:spLocks noChangeShapeType="1"/>
            </p:cNvSpPr>
            <p:nvPr/>
          </p:nvSpPr>
          <p:spPr bwMode="auto">
            <a:xfrm>
              <a:off x="2390" y="2748"/>
              <a:ext cx="0" cy="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50" name="Rectangle 532"/>
            <p:cNvSpPr>
              <a:spLocks noChangeArrowheads="1"/>
            </p:cNvSpPr>
            <p:nvPr/>
          </p:nvSpPr>
          <p:spPr bwMode="auto">
            <a:xfrm>
              <a:off x="2390" y="2748"/>
              <a:ext cx="5" cy="2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51" name="Line 533"/>
            <p:cNvSpPr>
              <a:spLocks noChangeShapeType="1"/>
            </p:cNvSpPr>
            <p:nvPr/>
          </p:nvSpPr>
          <p:spPr bwMode="auto">
            <a:xfrm>
              <a:off x="2559" y="2748"/>
              <a:ext cx="0" cy="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52" name="Rectangle 534"/>
            <p:cNvSpPr>
              <a:spLocks noChangeArrowheads="1"/>
            </p:cNvSpPr>
            <p:nvPr/>
          </p:nvSpPr>
          <p:spPr bwMode="auto">
            <a:xfrm>
              <a:off x="2559" y="2748"/>
              <a:ext cx="5" cy="2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53" name="Line 535"/>
            <p:cNvSpPr>
              <a:spLocks noChangeShapeType="1"/>
            </p:cNvSpPr>
            <p:nvPr/>
          </p:nvSpPr>
          <p:spPr bwMode="auto">
            <a:xfrm>
              <a:off x="2728" y="2748"/>
              <a:ext cx="0" cy="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54" name="Rectangle 536"/>
            <p:cNvSpPr>
              <a:spLocks noChangeArrowheads="1"/>
            </p:cNvSpPr>
            <p:nvPr/>
          </p:nvSpPr>
          <p:spPr bwMode="auto">
            <a:xfrm>
              <a:off x="2728" y="2748"/>
              <a:ext cx="5" cy="2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55" name="Line 537"/>
            <p:cNvSpPr>
              <a:spLocks noChangeShapeType="1"/>
            </p:cNvSpPr>
            <p:nvPr/>
          </p:nvSpPr>
          <p:spPr bwMode="auto">
            <a:xfrm>
              <a:off x="2897" y="2748"/>
              <a:ext cx="0" cy="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56" name="Rectangle 538"/>
            <p:cNvSpPr>
              <a:spLocks noChangeArrowheads="1"/>
            </p:cNvSpPr>
            <p:nvPr/>
          </p:nvSpPr>
          <p:spPr bwMode="auto">
            <a:xfrm>
              <a:off x="2897" y="2748"/>
              <a:ext cx="5" cy="2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57" name="Line 539"/>
            <p:cNvSpPr>
              <a:spLocks noChangeShapeType="1"/>
            </p:cNvSpPr>
            <p:nvPr/>
          </p:nvSpPr>
          <p:spPr bwMode="auto">
            <a:xfrm>
              <a:off x="3066" y="2748"/>
              <a:ext cx="0" cy="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58" name="Rectangle 540"/>
            <p:cNvSpPr>
              <a:spLocks noChangeArrowheads="1"/>
            </p:cNvSpPr>
            <p:nvPr/>
          </p:nvSpPr>
          <p:spPr bwMode="auto">
            <a:xfrm>
              <a:off x="3066" y="2748"/>
              <a:ext cx="5" cy="2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59" name="Line 541"/>
            <p:cNvSpPr>
              <a:spLocks noChangeShapeType="1"/>
            </p:cNvSpPr>
            <p:nvPr/>
          </p:nvSpPr>
          <p:spPr bwMode="auto">
            <a:xfrm>
              <a:off x="3235" y="2748"/>
              <a:ext cx="0" cy="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60" name="Rectangle 542"/>
            <p:cNvSpPr>
              <a:spLocks noChangeArrowheads="1"/>
            </p:cNvSpPr>
            <p:nvPr/>
          </p:nvSpPr>
          <p:spPr bwMode="auto">
            <a:xfrm>
              <a:off x="3235" y="2748"/>
              <a:ext cx="5" cy="2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61" name="Line 543"/>
            <p:cNvSpPr>
              <a:spLocks noChangeShapeType="1"/>
            </p:cNvSpPr>
            <p:nvPr/>
          </p:nvSpPr>
          <p:spPr bwMode="auto">
            <a:xfrm>
              <a:off x="3403" y="2748"/>
              <a:ext cx="0" cy="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62" name="Rectangle 544"/>
            <p:cNvSpPr>
              <a:spLocks noChangeArrowheads="1"/>
            </p:cNvSpPr>
            <p:nvPr/>
          </p:nvSpPr>
          <p:spPr bwMode="auto">
            <a:xfrm>
              <a:off x="3403" y="2748"/>
              <a:ext cx="6" cy="2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63" name="Line 545"/>
            <p:cNvSpPr>
              <a:spLocks noChangeShapeType="1"/>
            </p:cNvSpPr>
            <p:nvPr/>
          </p:nvSpPr>
          <p:spPr bwMode="auto">
            <a:xfrm>
              <a:off x="3572" y="2748"/>
              <a:ext cx="0" cy="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64" name="Rectangle 546"/>
            <p:cNvSpPr>
              <a:spLocks noChangeArrowheads="1"/>
            </p:cNvSpPr>
            <p:nvPr/>
          </p:nvSpPr>
          <p:spPr bwMode="auto">
            <a:xfrm>
              <a:off x="3572" y="2748"/>
              <a:ext cx="5" cy="2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65" name="Line 547"/>
            <p:cNvSpPr>
              <a:spLocks noChangeShapeType="1"/>
            </p:cNvSpPr>
            <p:nvPr/>
          </p:nvSpPr>
          <p:spPr bwMode="auto">
            <a:xfrm>
              <a:off x="3741" y="2748"/>
              <a:ext cx="0" cy="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66" name="Rectangle 548"/>
            <p:cNvSpPr>
              <a:spLocks noChangeArrowheads="1"/>
            </p:cNvSpPr>
            <p:nvPr/>
          </p:nvSpPr>
          <p:spPr bwMode="auto">
            <a:xfrm>
              <a:off x="3741" y="2748"/>
              <a:ext cx="5" cy="2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67" name="Line 549"/>
            <p:cNvSpPr>
              <a:spLocks noChangeShapeType="1"/>
            </p:cNvSpPr>
            <p:nvPr/>
          </p:nvSpPr>
          <p:spPr bwMode="auto">
            <a:xfrm>
              <a:off x="3910" y="2748"/>
              <a:ext cx="0" cy="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68" name="Rectangle 550"/>
            <p:cNvSpPr>
              <a:spLocks noChangeArrowheads="1"/>
            </p:cNvSpPr>
            <p:nvPr/>
          </p:nvSpPr>
          <p:spPr bwMode="auto">
            <a:xfrm>
              <a:off x="3910" y="2748"/>
              <a:ext cx="5" cy="2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69" name="Line 551"/>
            <p:cNvSpPr>
              <a:spLocks noChangeShapeType="1"/>
            </p:cNvSpPr>
            <p:nvPr/>
          </p:nvSpPr>
          <p:spPr bwMode="auto">
            <a:xfrm>
              <a:off x="4079" y="2748"/>
              <a:ext cx="0" cy="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70" name="Rectangle 552"/>
            <p:cNvSpPr>
              <a:spLocks noChangeArrowheads="1"/>
            </p:cNvSpPr>
            <p:nvPr/>
          </p:nvSpPr>
          <p:spPr bwMode="auto">
            <a:xfrm>
              <a:off x="4079" y="2748"/>
              <a:ext cx="5" cy="2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71" name="Line 553"/>
            <p:cNvSpPr>
              <a:spLocks noChangeShapeType="1"/>
            </p:cNvSpPr>
            <p:nvPr/>
          </p:nvSpPr>
          <p:spPr bwMode="auto">
            <a:xfrm>
              <a:off x="4248" y="2748"/>
              <a:ext cx="0" cy="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72" name="Rectangle 554"/>
            <p:cNvSpPr>
              <a:spLocks noChangeArrowheads="1"/>
            </p:cNvSpPr>
            <p:nvPr/>
          </p:nvSpPr>
          <p:spPr bwMode="auto">
            <a:xfrm>
              <a:off x="4248" y="2748"/>
              <a:ext cx="5" cy="2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73" name="Line 555"/>
            <p:cNvSpPr>
              <a:spLocks noChangeShapeType="1"/>
            </p:cNvSpPr>
            <p:nvPr/>
          </p:nvSpPr>
          <p:spPr bwMode="auto">
            <a:xfrm>
              <a:off x="4417" y="2748"/>
              <a:ext cx="0" cy="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74" name="Rectangle 556"/>
            <p:cNvSpPr>
              <a:spLocks noChangeArrowheads="1"/>
            </p:cNvSpPr>
            <p:nvPr/>
          </p:nvSpPr>
          <p:spPr bwMode="auto">
            <a:xfrm>
              <a:off x="4417" y="2748"/>
              <a:ext cx="5" cy="2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75" name="Line 557"/>
            <p:cNvSpPr>
              <a:spLocks noChangeShapeType="1"/>
            </p:cNvSpPr>
            <p:nvPr/>
          </p:nvSpPr>
          <p:spPr bwMode="auto">
            <a:xfrm>
              <a:off x="4586" y="2748"/>
              <a:ext cx="0" cy="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76" name="Rectangle 558"/>
            <p:cNvSpPr>
              <a:spLocks noChangeArrowheads="1"/>
            </p:cNvSpPr>
            <p:nvPr/>
          </p:nvSpPr>
          <p:spPr bwMode="auto">
            <a:xfrm>
              <a:off x="4586" y="2748"/>
              <a:ext cx="5" cy="2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77" name="Line 559"/>
            <p:cNvSpPr>
              <a:spLocks noChangeShapeType="1"/>
            </p:cNvSpPr>
            <p:nvPr/>
          </p:nvSpPr>
          <p:spPr bwMode="auto">
            <a:xfrm>
              <a:off x="4755" y="2748"/>
              <a:ext cx="0" cy="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78" name="Rectangle 560"/>
            <p:cNvSpPr>
              <a:spLocks noChangeArrowheads="1"/>
            </p:cNvSpPr>
            <p:nvPr/>
          </p:nvSpPr>
          <p:spPr bwMode="auto">
            <a:xfrm>
              <a:off x="4755" y="2748"/>
              <a:ext cx="5" cy="2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79" name="Line 561"/>
            <p:cNvSpPr>
              <a:spLocks noChangeShapeType="1"/>
            </p:cNvSpPr>
            <p:nvPr/>
          </p:nvSpPr>
          <p:spPr bwMode="auto">
            <a:xfrm>
              <a:off x="4924" y="2748"/>
              <a:ext cx="0" cy="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80" name="Rectangle 562"/>
            <p:cNvSpPr>
              <a:spLocks noChangeArrowheads="1"/>
            </p:cNvSpPr>
            <p:nvPr/>
          </p:nvSpPr>
          <p:spPr bwMode="auto">
            <a:xfrm>
              <a:off x="4924" y="2748"/>
              <a:ext cx="5" cy="2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81" name="Line 563"/>
            <p:cNvSpPr>
              <a:spLocks noChangeShapeType="1"/>
            </p:cNvSpPr>
            <p:nvPr/>
          </p:nvSpPr>
          <p:spPr bwMode="auto">
            <a:xfrm>
              <a:off x="5093" y="2748"/>
              <a:ext cx="0" cy="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82" name="Rectangle 564"/>
            <p:cNvSpPr>
              <a:spLocks noChangeArrowheads="1"/>
            </p:cNvSpPr>
            <p:nvPr/>
          </p:nvSpPr>
          <p:spPr bwMode="auto">
            <a:xfrm>
              <a:off x="5093" y="2748"/>
              <a:ext cx="5" cy="2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83" name="Line 565"/>
            <p:cNvSpPr>
              <a:spLocks noChangeShapeType="1"/>
            </p:cNvSpPr>
            <p:nvPr/>
          </p:nvSpPr>
          <p:spPr bwMode="auto">
            <a:xfrm>
              <a:off x="5262" y="2748"/>
              <a:ext cx="0" cy="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84" name="Rectangle 566"/>
            <p:cNvSpPr>
              <a:spLocks noChangeArrowheads="1"/>
            </p:cNvSpPr>
            <p:nvPr/>
          </p:nvSpPr>
          <p:spPr bwMode="auto">
            <a:xfrm>
              <a:off x="5262" y="2748"/>
              <a:ext cx="5" cy="2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85" name="Line 567"/>
            <p:cNvSpPr>
              <a:spLocks noChangeShapeType="1"/>
            </p:cNvSpPr>
            <p:nvPr/>
          </p:nvSpPr>
          <p:spPr bwMode="auto">
            <a:xfrm>
              <a:off x="5395" y="2748"/>
              <a:ext cx="0" cy="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86" name="Rectangle 568"/>
            <p:cNvSpPr>
              <a:spLocks noChangeArrowheads="1"/>
            </p:cNvSpPr>
            <p:nvPr/>
          </p:nvSpPr>
          <p:spPr bwMode="auto">
            <a:xfrm>
              <a:off x="5395" y="2748"/>
              <a:ext cx="5" cy="2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87" name="Line 569"/>
            <p:cNvSpPr>
              <a:spLocks noChangeShapeType="1"/>
            </p:cNvSpPr>
            <p:nvPr/>
          </p:nvSpPr>
          <p:spPr bwMode="auto">
            <a:xfrm>
              <a:off x="5528" y="2748"/>
              <a:ext cx="0" cy="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88" name="Rectangle 570"/>
            <p:cNvSpPr>
              <a:spLocks noChangeArrowheads="1"/>
            </p:cNvSpPr>
            <p:nvPr/>
          </p:nvSpPr>
          <p:spPr bwMode="auto">
            <a:xfrm>
              <a:off x="5528" y="2748"/>
              <a:ext cx="5" cy="2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89" name="Rectangle 571"/>
            <p:cNvSpPr>
              <a:spLocks noChangeArrowheads="1"/>
            </p:cNvSpPr>
            <p:nvPr/>
          </p:nvSpPr>
          <p:spPr bwMode="auto">
            <a:xfrm>
              <a:off x="680" y="2748"/>
              <a:ext cx="10" cy="56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90" name="Line 572"/>
            <p:cNvSpPr>
              <a:spLocks noChangeShapeType="1"/>
            </p:cNvSpPr>
            <p:nvPr/>
          </p:nvSpPr>
          <p:spPr bwMode="auto">
            <a:xfrm>
              <a:off x="854" y="2982"/>
              <a:ext cx="0" cy="3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91" name="Rectangle 573"/>
            <p:cNvSpPr>
              <a:spLocks noChangeArrowheads="1"/>
            </p:cNvSpPr>
            <p:nvPr/>
          </p:nvSpPr>
          <p:spPr bwMode="auto">
            <a:xfrm>
              <a:off x="854" y="2982"/>
              <a:ext cx="5" cy="31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92" name="Line 574"/>
            <p:cNvSpPr>
              <a:spLocks noChangeShapeType="1"/>
            </p:cNvSpPr>
            <p:nvPr/>
          </p:nvSpPr>
          <p:spPr bwMode="auto">
            <a:xfrm>
              <a:off x="1023" y="2982"/>
              <a:ext cx="0" cy="3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93" name="Rectangle 575"/>
            <p:cNvSpPr>
              <a:spLocks noChangeArrowheads="1"/>
            </p:cNvSpPr>
            <p:nvPr/>
          </p:nvSpPr>
          <p:spPr bwMode="auto">
            <a:xfrm>
              <a:off x="1023" y="2982"/>
              <a:ext cx="5" cy="31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94" name="Line 576"/>
            <p:cNvSpPr>
              <a:spLocks noChangeShapeType="1"/>
            </p:cNvSpPr>
            <p:nvPr/>
          </p:nvSpPr>
          <p:spPr bwMode="auto">
            <a:xfrm>
              <a:off x="1192" y="2982"/>
              <a:ext cx="0" cy="3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95" name="Rectangle 577"/>
            <p:cNvSpPr>
              <a:spLocks noChangeArrowheads="1"/>
            </p:cNvSpPr>
            <p:nvPr/>
          </p:nvSpPr>
          <p:spPr bwMode="auto">
            <a:xfrm>
              <a:off x="1192" y="2982"/>
              <a:ext cx="5" cy="31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96" name="Line 578"/>
            <p:cNvSpPr>
              <a:spLocks noChangeShapeType="1"/>
            </p:cNvSpPr>
            <p:nvPr/>
          </p:nvSpPr>
          <p:spPr bwMode="auto">
            <a:xfrm>
              <a:off x="1361" y="2982"/>
              <a:ext cx="0" cy="3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97" name="Rectangle 579"/>
            <p:cNvSpPr>
              <a:spLocks noChangeArrowheads="1"/>
            </p:cNvSpPr>
            <p:nvPr/>
          </p:nvSpPr>
          <p:spPr bwMode="auto">
            <a:xfrm>
              <a:off x="1361" y="2982"/>
              <a:ext cx="5" cy="31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98" name="Line 580"/>
            <p:cNvSpPr>
              <a:spLocks noChangeShapeType="1"/>
            </p:cNvSpPr>
            <p:nvPr/>
          </p:nvSpPr>
          <p:spPr bwMode="auto">
            <a:xfrm>
              <a:off x="1530" y="2982"/>
              <a:ext cx="0" cy="3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99" name="Rectangle 581"/>
            <p:cNvSpPr>
              <a:spLocks noChangeArrowheads="1"/>
            </p:cNvSpPr>
            <p:nvPr/>
          </p:nvSpPr>
          <p:spPr bwMode="auto">
            <a:xfrm>
              <a:off x="1530" y="2982"/>
              <a:ext cx="5" cy="31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00" name="Line 582"/>
            <p:cNvSpPr>
              <a:spLocks noChangeShapeType="1"/>
            </p:cNvSpPr>
            <p:nvPr/>
          </p:nvSpPr>
          <p:spPr bwMode="auto">
            <a:xfrm>
              <a:off x="1699" y="2982"/>
              <a:ext cx="0" cy="3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01" name="Rectangle 583"/>
            <p:cNvSpPr>
              <a:spLocks noChangeArrowheads="1"/>
            </p:cNvSpPr>
            <p:nvPr/>
          </p:nvSpPr>
          <p:spPr bwMode="auto">
            <a:xfrm>
              <a:off x="1699" y="2982"/>
              <a:ext cx="5" cy="31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02" name="Line 584"/>
            <p:cNvSpPr>
              <a:spLocks noChangeShapeType="1"/>
            </p:cNvSpPr>
            <p:nvPr/>
          </p:nvSpPr>
          <p:spPr bwMode="auto">
            <a:xfrm>
              <a:off x="1868" y="2982"/>
              <a:ext cx="0" cy="3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03" name="Rectangle 585"/>
            <p:cNvSpPr>
              <a:spLocks noChangeArrowheads="1"/>
            </p:cNvSpPr>
            <p:nvPr/>
          </p:nvSpPr>
          <p:spPr bwMode="auto">
            <a:xfrm>
              <a:off x="1868" y="2982"/>
              <a:ext cx="5" cy="31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04" name="Line 586"/>
            <p:cNvSpPr>
              <a:spLocks noChangeShapeType="1"/>
            </p:cNvSpPr>
            <p:nvPr/>
          </p:nvSpPr>
          <p:spPr bwMode="auto">
            <a:xfrm>
              <a:off x="2037" y="2982"/>
              <a:ext cx="0" cy="3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05" name="Rectangle 587"/>
            <p:cNvSpPr>
              <a:spLocks noChangeArrowheads="1"/>
            </p:cNvSpPr>
            <p:nvPr/>
          </p:nvSpPr>
          <p:spPr bwMode="auto">
            <a:xfrm>
              <a:off x="2037" y="2982"/>
              <a:ext cx="5" cy="31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06" name="Line 588"/>
            <p:cNvSpPr>
              <a:spLocks noChangeShapeType="1"/>
            </p:cNvSpPr>
            <p:nvPr/>
          </p:nvSpPr>
          <p:spPr bwMode="auto">
            <a:xfrm>
              <a:off x="2221" y="2982"/>
              <a:ext cx="0" cy="3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07" name="Rectangle 589"/>
            <p:cNvSpPr>
              <a:spLocks noChangeArrowheads="1"/>
            </p:cNvSpPr>
            <p:nvPr/>
          </p:nvSpPr>
          <p:spPr bwMode="auto">
            <a:xfrm>
              <a:off x="2221" y="2982"/>
              <a:ext cx="5" cy="31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08" name="Line 590"/>
            <p:cNvSpPr>
              <a:spLocks noChangeShapeType="1"/>
            </p:cNvSpPr>
            <p:nvPr/>
          </p:nvSpPr>
          <p:spPr bwMode="auto">
            <a:xfrm>
              <a:off x="2390" y="2982"/>
              <a:ext cx="0" cy="3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09" name="Rectangle 591"/>
            <p:cNvSpPr>
              <a:spLocks noChangeArrowheads="1"/>
            </p:cNvSpPr>
            <p:nvPr/>
          </p:nvSpPr>
          <p:spPr bwMode="auto">
            <a:xfrm>
              <a:off x="2390" y="2982"/>
              <a:ext cx="5" cy="31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10" name="Line 592"/>
            <p:cNvSpPr>
              <a:spLocks noChangeShapeType="1"/>
            </p:cNvSpPr>
            <p:nvPr/>
          </p:nvSpPr>
          <p:spPr bwMode="auto">
            <a:xfrm>
              <a:off x="2559" y="2982"/>
              <a:ext cx="0" cy="3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11" name="Rectangle 593"/>
            <p:cNvSpPr>
              <a:spLocks noChangeArrowheads="1"/>
            </p:cNvSpPr>
            <p:nvPr/>
          </p:nvSpPr>
          <p:spPr bwMode="auto">
            <a:xfrm>
              <a:off x="2559" y="2982"/>
              <a:ext cx="5" cy="31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12" name="Line 594"/>
            <p:cNvSpPr>
              <a:spLocks noChangeShapeType="1"/>
            </p:cNvSpPr>
            <p:nvPr/>
          </p:nvSpPr>
          <p:spPr bwMode="auto">
            <a:xfrm>
              <a:off x="2728" y="2982"/>
              <a:ext cx="0" cy="3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13" name="Rectangle 595"/>
            <p:cNvSpPr>
              <a:spLocks noChangeArrowheads="1"/>
            </p:cNvSpPr>
            <p:nvPr/>
          </p:nvSpPr>
          <p:spPr bwMode="auto">
            <a:xfrm>
              <a:off x="2728" y="2982"/>
              <a:ext cx="5" cy="31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14" name="Line 596"/>
            <p:cNvSpPr>
              <a:spLocks noChangeShapeType="1"/>
            </p:cNvSpPr>
            <p:nvPr/>
          </p:nvSpPr>
          <p:spPr bwMode="auto">
            <a:xfrm>
              <a:off x="2897" y="2982"/>
              <a:ext cx="0" cy="3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15" name="Rectangle 597"/>
            <p:cNvSpPr>
              <a:spLocks noChangeArrowheads="1"/>
            </p:cNvSpPr>
            <p:nvPr/>
          </p:nvSpPr>
          <p:spPr bwMode="auto">
            <a:xfrm>
              <a:off x="2897" y="2982"/>
              <a:ext cx="5" cy="31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16" name="Line 598"/>
            <p:cNvSpPr>
              <a:spLocks noChangeShapeType="1"/>
            </p:cNvSpPr>
            <p:nvPr/>
          </p:nvSpPr>
          <p:spPr bwMode="auto">
            <a:xfrm>
              <a:off x="3066" y="2982"/>
              <a:ext cx="0" cy="3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17" name="Rectangle 599"/>
            <p:cNvSpPr>
              <a:spLocks noChangeArrowheads="1"/>
            </p:cNvSpPr>
            <p:nvPr/>
          </p:nvSpPr>
          <p:spPr bwMode="auto">
            <a:xfrm>
              <a:off x="3066" y="2982"/>
              <a:ext cx="5" cy="31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18" name="Line 600"/>
            <p:cNvSpPr>
              <a:spLocks noChangeShapeType="1"/>
            </p:cNvSpPr>
            <p:nvPr/>
          </p:nvSpPr>
          <p:spPr bwMode="auto">
            <a:xfrm>
              <a:off x="3235" y="2982"/>
              <a:ext cx="0" cy="3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19" name="Rectangle 601"/>
            <p:cNvSpPr>
              <a:spLocks noChangeArrowheads="1"/>
            </p:cNvSpPr>
            <p:nvPr/>
          </p:nvSpPr>
          <p:spPr bwMode="auto">
            <a:xfrm>
              <a:off x="3235" y="2982"/>
              <a:ext cx="5" cy="31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20" name="Line 602"/>
            <p:cNvSpPr>
              <a:spLocks noChangeShapeType="1"/>
            </p:cNvSpPr>
            <p:nvPr/>
          </p:nvSpPr>
          <p:spPr bwMode="auto">
            <a:xfrm>
              <a:off x="3403" y="2982"/>
              <a:ext cx="0" cy="3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21" name="Rectangle 603"/>
            <p:cNvSpPr>
              <a:spLocks noChangeArrowheads="1"/>
            </p:cNvSpPr>
            <p:nvPr/>
          </p:nvSpPr>
          <p:spPr bwMode="auto">
            <a:xfrm>
              <a:off x="3403" y="2982"/>
              <a:ext cx="6" cy="31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22" name="Line 604"/>
            <p:cNvSpPr>
              <a:spLocks noChangeShapeType="1"/>
            </p:cNvSpPr>
            <p:nvPr/>
          </p:nvSpPr>
          <p:spPr bwMode="auto">
            <a:xfrm>
              <a:off x="3572" y="2982"/>
              <a:ext cx="0" cy="3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23" name="Rectangle 605"/>
            <p:cNvSpPr>
              <a:spLocks noChangeArrowheads="1"/>
            </p:cNvSpPr>
            <p:nvPr/>
          </p:nvSpPr>
          <p:spPr bwMode="auto">
            <a:xfrm>
              <a:off x="3572" y="2982"/>
              <a:ext cx="5" cy="31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24" name="Line 606"/>
            <p:cNvSpPr>
              <a:spLocks noChangeShapeType="1"/>
            </p:cNvSpPr>
            <p:nvPr/>
          </p:nvSpPr>
          <p:spPr bwMode="auto">
            <a:xfrm>
              <a:off x="3741" y="2982"/>
              <a:ext cx="0" cy="3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9" name="Group 808"/>
          <p:cNvGrpSpPr>
            <a:grpSpLocks/>
          </p:cNvGrpSpPr>
          <p:nvPr/>
        </p:nvGrpSpPr>
        <p:grpSpPr bwMode="auto">
          <a:xfrm>
            <a:off x="982662" y="1670844"/>
            <a:ext cx="7915275" cy="3495675"/>
            <a:chOff x="680" y="1110"/>
            <a:chExt cx="4986" cy="2202"/>
          </a:xfrm>
        </p:grpSpPr>
        <p:sp>
          <p:nvSpPr>
            <p:cNvPr id="2125" name="Rectangle 608"/>
            <p:cNvSpPr>
              <a:spLocks noChangeArrowheads="1"/>
            </p:cNvSpPr>
            <p:nvPr/>
          </p:nvSpPr>
          <p:spPr bwMode="auto">
            <a:xfrm>
              <a:off x="3741" y="2982"/>
              <a:ext cx="5" cy="31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26" name="Line 609"/>
            <p:cNvSpPr>
              <a:spLocks noChangeShapeType="1"/>
            </p:cNvSpPr>
            <p:nvPr/>
          </p:nvSpPr>
          <p:spPr bwMode="auto">
            <a:xfrm>
              <a:off x="3910" y="2982"/>
              <a:ext cx="0" cy="3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27" name="Rectangle 610"/>
            <p:cNvSpPr>
              <a:spLocks noChangeArrowheads="1"/>
            </p:cNvSpPr>
            <p:nvPr/>
          </p:nvSpPr>
          <p:spPr bwMode="auto">
            <a:xfrm>
              <a:off x="3910" y="2982"/>
              <a:ext cx="5" cy="31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28" name="Line 611"/>
            <p:cNvSpPr>
              <a:spLocks noChangeShapeType="1"/>
            </p:cNvSpPr>
            <p:nvPr/>
          </p:nvSpPr>
          <p:spPr bwMode="auto">
            <a:xfrm>
              <a:off x="4079" y="2982"/>
              <a:ext cx="0" cy="3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29" name="Rectangle 612"/>
            <p:cNvSpPr>
              <a:spLocks noChangeArrowheads="1"/>
            </p:cNvSpPr>
            <p:nvPr/>
          </p:nvSpPr>
          <p:spPr bwMode="auto">
            <a:xfrm>
              <a:off x="4079" y="2982"/>
              <a:ext cx="5" cy="31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30" name="Line 613"/>
            <p:cNvSpPr>
              <a:spLocks noChangeShapeType="1"/>
            </p:cNvSpPr>
            <p:nvPr/>
          </p:nvSpPr>
          <p:spPr bwMode="auto">
            <a:xfrm>
              <a:off x="4248" y="2982"/>
              <a:ext cx="0" cy="3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31" name="Rectangle 614"/>
            <p:cNvSpPr>
              <a:spLocks noChangeArrowheads="1"/>
            </p:cNvSpPr>
            <p:nvPr/>
          </p:nvSpPr>
          <p:spPr bwMode="auto">
            <a:xfrm>
              <a:off x="4248" y="2982"/>
              <a:ext cx="5" cy="31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32" name="Line 615"/>
            <p:cNvSpPr>
              <a:spLocks noChangeShapeType="1"/>
            </p:cNvSpPr>
            <p:nvPr/>
          </p:nvSpPr>
          <p:spPr bwMode="auto">
            <a:xfrm>
              <a:off x="4417" y="2982"/>
              <a:ext cx="0" cy="3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33" name="Rectangle 616"/>
            <p:cNvSpPr>
              <a:spLocks noChangeArrowheads="1"/>
            </p:cNvSpPr>
            <p:nvPr/>
          </p:nvSpPr>
          <p:spPr bwMode="auto">
            <a:xfrm>
              <a:off x="4417" y="2982"/>
              <a:ext cx="5" cy="31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34" name="Line 617"/>
            <p:cNvSpPr>
              <a:spLocks noChangeShapeType="1"/>
            </p:cNvSpPr>
            <p:nvPr/>
          </p:nvSpPr>
          <p:spPr bwMode="auto">
            <a:xfrm>
              <a:off x="4586" y="2982"/>
              <a:ext cx="0" cy="3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35" name="Rectangle 618"/>
            <p:cNvSpPr>
              <a:spLocks noChangeArrowheads="1"/>
            </p:cNvSpPr>
            <p:nvPr/>
          </p:nvSpPr>
          <p:spPr bwMode="auto">
            <a:xfrm>
              <a:off x="4586" y="2982"/>
              <a:ext cx="5" cy="31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36" name="Line 619"/>
            <p:cNvSpPr>
              <a:spLocks noChangeShapeType="1"/>
            </p:cNvSpPr>
            <p:nvPr/>
          </p:nvSpPr>
          <p:spPr bwMode="auto">
            <a:xfrm>
              <a:off x="4755" y="2982"/>
              <a:ext cx="0" cy="3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37" name="Rectangle 620"/>
            <p:cNvSpPr>
              <a:spLocks noChangeArrowheads="1"/>
            </p:cNvSpPr>
            <p:nvPr/>
          </p:nvSpPr>
          <p:spPr bwMode="auto">
            <a:xfrm>
              <a:off x="4755" y="2982"/>
              <a:ext cx="5" cy="31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38" name="Line 621"/>
            <p:cNvSpPr>
              <a:spLocks noChangeShapeType="1"/>
            </p:cNvSpPr>
            <p:nvPr/>
          </p:nvSpPr>
          <p:spPr bwMode="auto">
            <a:xfrm>
              <a:off x="4924" y="2982"/>
              <a:ext cx="0" cy="3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39" name="Rectangle 622"/>
            <p:cNvSpPr>
              <a:spLocks noChangeArrowheads="1"/>
            </p:cNvSpPr>
            <p:nvPr/>
          </p:nvSpPr>
          <p:spPr bwMode="auto">
            <a:xfrm>
              <a:off x="4924" y="2982"/>
              <a:ext cx="5" cy="31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40" name="Line 623"/>
            <p:cNvSpPr>
              <a:spLocks noChangeShapeType="1"/>
            </p:cNvSpPr>
            <p:nvPr/>
          </p:nvSpPr>
          <p:spPr bwMode="auto">
            <a:xfrm>
              <a:off x="5093" y="2982"/>
              <a:ext cx="0" cy="3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41" name="Rectangle 624"/>
            <p:cNvSpPr>
              <a:spLocks noChangeArrowheads="1"/>
            </p:cNvSpPr>
            <p:nvPr/>
          </p:nvSpPr>
          <p:spPr bwMode="auto">
            <a:xfrm>
              <a:off x="5093" y="2982"/>
              <a:ext cx="5" cy="31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42" name="Line 625"/>
            <p:cNvSpPr>
              <a:spLocks noChangeShapeType="1"/>
            </p:cNvSpPr>
            <p:nvPr/>
          </p:nvSpPr>
          <p:spPr bwMode="auto">
            <a:xfrm>
              <a:off x="5262" y="2982"/>
              <a:ext cx="0" cy="3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43" name="Rectangle 626"/>
            <p:cNvSpPr>
              <a:spLocks noChangeArrowheads="1"/>
            </p:cNvSpPr>
            <p:nvPr/>
          </p:nvSpPr>
          <p:spPr bwMode="auto">
            <a:xfrm>
              <a:off x="5262" y="2982"/>
              <a:ext cx="5" cy="31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44" name="Line 627"/>
            <p:cNvSpPr>
              <a:spLocks noChangeShapeType="1"/>
            </p:cNvSpPr>
            <p:nvPr/>
          </p:nvSpPr>
          <p:spPr bwMode="auto">
            <a:xfrm>
              <a:off x="5395" y="2982"/>
              <a:ext cx="0" cy="3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45" name="Rectangle 628"/>
            <p:cNvSpPr>
              <a:spLocks noChangeArrowheads="1"/>
            </p:cNvSpPr>
            <p:nvPr/>
          </p:nvSpPr>
          <p:spPr bwMode="auto">
            <a:xfrm>
              <a:off x="5395" y="2982"/>
              <a:ext cx="5" cy="31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46" name="Line 629"/>
            <p:cNvSpPr>
              <a:spLocks noChangeShapeType="1"/>
            </p:cNvSpPr>
            <p:nvPr/>
          </p:nvSpPr>
          <p:spPr bwMode="auto">
            <a:xfrm>
              <a:off x="5528" y="2982"/>
              <a:ext cx="0" cy="3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47" name="Rectangle 630"/>
            <p:cNvSpPr>
              <a:spLocks noChangeArrowheads="1"/>
            </p:cNvSpPr>
            <p:nvPr/>
          </p:nvSpPr>
          <p:spPr bwMode="auto">
            <a:xfrm>
              <a:off x="5528" y="2982"/>
              <a:ext cx="5" cy="31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48" name="Rectangle 631"/>
            <p:cNvSpPr>
              <a:spLocks noChangeArrowheads="1"/>
            </p:cNvSpPr>
            <p:nvPr/>
          </p:nvSpPr>
          <p:spPr bwMode="auto">
            <a:xfrm>
              <a:off x="5656" y="2748"/>
              <a:ext cx="10" cy="56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50" name="Rectangle 633"/>
            <p:cNvSpPr>
              <a:spLocks noChangeArrowheads="1"/>
            </p:cNvSpPr>
            <p:nvPr/>
          </p:nvSpPr>
          <p:spPr bwMode="auto">
            <a:xfrm>
              <a:off x="690" y="1110"/>
              <a:ext cx="4976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51" name="Rectangle 634"/>
            <p:cNvSpPr>
              <a:spLocks noChangeArrowheads="1"/>
            </p:cNvSpPr>
            <p:nvPr/>
          </p:nvSpPr>
          <p:spPr bwMode="auto">
            <a:xfrm>
              <a:off x="690" y="1350"/>
              <a:ext cx="4966" cy="1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52" name="Rectangle 635"/>
            <p:cNvSpPr>
              <a:spLocks noChangeArrowheads="1"/>
            </p:cNvSpPr>
            <p:nvPr/>
          </p:nvSpPr>
          <p:spPr bwMode="auto">
            <a:xfrm>
              <a:off x="690" y="1530"/>
              <a:ext cx="2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53" name="Rectangle 636"/>
            <p:cNvSpPr>
              <a:spLocks noChangeArrowheads="1"/>
            </p:cNvSpPr>
            <p:nvPr/>
          </p:nvSpPr>
          <p:spPr bwMode="auto">
            <a:xfrm>
              <a:off x="731" y="153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54" name="Rectangle 637"/>
            <p:cNvSpPr>
              <a:spLocks noChangeArrowheads="1"/>
            </p:cNvSpPr>
            <p:nvPr/>
          </p:nvSpPr>
          <p:spPr bwMode="auto">
            <a:xfrm>
              <a:off x="793" y="153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55" name="Rectangle 638"/>
            <p:cNvSpPr>
              <a:spLocks noChangeArrowheads="1"/>
            </p:cNvSpPr>
            <p:nvPr/>
          </p:nvSpPr>
          <p:spPr bwMode="auto">
            <a:xfrm>
              <a:off x="854" y="153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56" name="Rectangle 639"/>
            <p:cNvSpPr>
              <a:spLocks noChangeArrowheads="1"/>
            </p:cNvSpPr>
            <p:nvPr/>
          </p:nvSpPr>
          <p:spPr bwMode="auto">
            <a:xfrm>
              <a:off x="916" y="153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57" name="Rectangle 640"/>
            <p:cNvSpPr>
              <a:spLocks noChangeArrowheads="1"/>
            </p:cNvSpPr>
            <p:nvPr/>
          </p:nvSpPr>
          <p:spPr bwMode="auto">
            <a:xfrm>
              <a:off x="977" y="153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58" name="Rectangle 641"/>
            <p:cNvSpPr>
              <a:spLocks noChangeArrowheads="1"/>
            </p:cNvSpPr>
            <p:nvPr/>
          </p:nvSpPr>
          <p:spPr bwMode="auto">
            <a:xfrm>
              <a:off x="1039" y="153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59" name="Rectangle 642"/>
            <p:cNvSpPr>
              <a:spLocks noChangeArrowheads="1"/>
            </p:cNvSpPr>
            <p:nvPr/>
          </p:nvSpPr>
          <p:spPr bwMode="auto">
            <a:xfrm>
              <a:off x="1100" y="153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60" name="Rectangle 643"/>
            <p:cNvSpPr>
              <a:spLocks noChangeArrowheads="1"/>
            </p:cNvSpPr>
            <p:nvPr/>
          </p:nvSpPr>
          <p:spPr bwMode="auto">
            <a:xfrm>
              <a:off x="1161" y="153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61" name="Rectangle 644"/>
            <p:cNvSpPr>
              <a:spLocks noChangeArrowheads="1"/>
            </p:cNvSpPr>
            <p:nvPr/>
          </p:nvSpPr>
          <p:spPr bwMode="auto">
            <a:xfrm>
              <a:off x="1223" y="153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62" name="Rectangle 645"/>
            <p:cNvSpPr>
              <a:spLocks noChangeArrowheads="1"/>
            </p:cNvSpPr>
            <p:nvPr/>
          </p:nvSpPr>
          <p:spPr bwMode="auto">
            <a:xfrm>
              <a:off x="1284" y="153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63" name="Rectangle 646"/>
            <p:cNvSpPr>
              <a:spLocks noChangeArrowheads="1"/>
            </p:cNvSpPr>
            <p:nvPr/>
          </p:nvSpPr>
          <p:spPr bwMode="auto">
            <a:xfrm>
              <a:off x="1346" y="153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64" name="Rectangle 647"/>
            <p:cNvSpPr>
              <a:spLocks noChangeArrowheads="1"/>
            </p:cNvSpPr>
            <p:nvPr/>
          </p:nvSpPr>
          <p:spPr bwMode="auto">
            <a:xfrm>
              <a:off x="1407" y="153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65" name="Rectangle 648"/>
            <p:cNvSpPr>
              <a:spLocks noChangeArrowheads="1"/>
            </p:cNvSpPr>
            <p:nvPr/>
          </p:nvSpPr>
          <p:spPr bwMode="auto">
            <a:xfrm>
              <a:off x="1469" y="153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66" name="Rectangle 649"/>
            <p:cNvSpPr>
              <a:spLocks noChangeArrowheads="1"/>
            </p:cNvSpPr>
            <p:nvPr/>
          </p:nvSpPr>
          <p:spPr bwMode="auto">
            <a:xfrm>
              <a:off x="1530" y="153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67" name="Rectangle 650"/>
            <p:cNvSpPr>
              <a:spLocks noChangeArrowheads="1"/>
            </p:cNvSpPr>
            <p:nvPr/>
          </p:nvSpPr>
          <p:spPr bwMode="auto">
            <a:xfrm>
              <a:off x="1591" y="153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68" name="Rectangle 651"/>
            <p:cNvSpPr>
              <a:spLocks noChangeArrowheads="1"/>
            </p:cNvSpPr>
            <p:nvPr/>
          </p:nvSpPr>
          <p:spPr bwMode="auto">
            <a:xfrm>
              <a:off x="1653" y="153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69" name="Rectangle 652"/>
            <p:cNvSpPr>
              <a:spLocks noChangeArrowheads="1"/>
            </p:cNvSpPr>
            <p:nvPr/>
          </p:nvSpPr>
          <p:spPr bwMode="auto">
            <a:xfrm>
              <a:off x="1714" y="153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70" name="Rectangle 653"/>
            <p:cNvSpPr>
              <a:spLocks noChangeArrowheads="1"/>
            </p:cNvSpPr>
            <p:nvPr/>
          </p:nvSpPr>
          <p:spPr bwMode="auto">
            <a:xfrm>
              <a:off x="1776" y="153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71" name="Rectangle 654"/>
            <p:cNvSpPr>
              <a:spLocks noChangeArrowheads="1"/>
            </p:cNvSpPr>
            <p:nvPr/>
          </p:nvSpPr>
          <p:spPr bwMode="auto">
            <a:xfrm>
              <a:off x="1837" y="153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72" name="Rectangle 655"/>
            <p:cNvSpPr>
              <a:spLocks noChangeArrowheads="1"/>
            </p:cNvSpPr>
            <p:nvPr/>
          </p:nvSpPr>
          <p:spPr bwMode="auto">
            <a:xfrm>
              <a:off x="1898" y="1530"/>
              <a:ext cx="47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73" name="Rectangle 656"/>
            <p:cNvSpPr>
              <a:spLocks noChangeArrowheads="1"/>
            </p:cNvSpPr>
            <p:nvPr/>
          </p:nvSpPr>
          <p:spPr bwMode="auto">
            <a:xfrm>
              <a:off x="1960" y="153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74" name="Rectangle 657"/>
            <p:cNvSpPr>
              <a:spLocks noChangeArrowheads="1"/>
            </p:cNvSpPr>
            <p:nvPr/>
          </p:nvSpPr>
          <p:spPr bwMode="auto">
            <a:xfrm>
              <a:off x="2021" y="153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75" name="Rectangle 658"/>
            <p:cNvSpPr>
              <a:spLocks noChangeArrowheads="1"/>
            </p:cNvSpPr>
            <p:nvPr/>
          </p:nvSpPr>
          <p:spPr bwMode="auto">
            <a:xfrm>
              <a:off x="2083" y="153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76" name="Rectangle 659"/>
            <p:cNvSpPr>
              <a:spLocks noChangeArrowheads="1"/>
            </p:cNvSpPr>
            <p:nvPr/>
          </p:nvSpPr>
          <p:spPr bwMode="auto">
            <a:xfrm>
              <a:off x="2144" y="153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77" name="Rectangle 660"/>
            <p:cNvSpPr>
              <a:spLocks noChangeArrowheads="1"/>
            </p:cNvSpPr>
            <p:nvPr/>
          </p:nvSpPr>
          <p:spPr bwMode="auto">
            <a:xfrm>
              <a:off x="2206" y="153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78" name="Rectangle 661"/>
            <p:cNvSpPr>
              <a:spLocks noChangeArrowheads="1"/>
            </p:cNvSpPr>
            <p:nvPr/>
          </p:nvSpPr>
          <p:spPr bwMode="auto">
            <a:xfrm>
              <a:off x="2267" y="153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79" name="Rectangle 662"/>
            <p:cNvSpPr>
              <a:spLocks noChangeArrowheads="1"/>
            </p:cNvSpPr>
            <p:nvPr/>
          </p:nvSpPr>
          <p:spPr bwMode="auto">
            <a:xfrm>
              <a:off x="2328" y="1530"/>
              <a:ext cx="47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80" name="Rectangle 663"/>
            <p:cNvSpPr>
              <a:spLocks noChangeArrowheads="1"/>
            </p:cNvSpPr>
            <p:nvPr/>
          </p:nvSpPr>
          <p:spPr bwMode="auto">
            <a:xfrm>
              <a:off x="2390" y="153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81" name="Rectangle 664"/>
            <p:cNvSpPr>
              <a:spLocks noChangeArrowheads="1"/>
            </p:cNvSpPr>
            <p:nvPr/>
          </p:nvSpPr>
          <p:spPr bwMode="auto">
            <a:xfrm>
              <a:off x="2451" y="153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82" name="Rectangle 665"/>
            <p:cNvSpPr>
              <a:spLocks noChangeArrowheads="1"/>
            </p:cNvSpPr>
            <p:nvPr/>
          </p:nvSpPr>
          <p:spPr bwMode="auto">
            <a:xfrm>
              <a:off x="2513" y="153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83" name="Rectangle 666"/>
            <p:cNvSpPr>
              <a:spLocks noChangeArrowheads="1"/>
            </p:cNvSpPr>
            <p:nvPr/>
          </p:nvSpPr>
          <p:spPr bwMode="auto">
            <a:xfrm>
              <a:off x="2574" y="153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84" name="Rectangle 667"/>
            <p:cNvSpPr>
              <a:spLocks noChangeArrowheads="1"/>
            </p:cNvSpPr>
            <p:nvPr/>
          </p:nvSpPr>
          <p:spPr bwMode="auto">
            <a:xfrm>
              <a:off x="2636" y="153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85" name="Rectangle 668"/>
            <p:cNvSpPr>
              <a:spLocks noChangeArrowheads="1"/>
            </p:cNvSpPr>
            <p:nvPr/>
          </p:nvSpPr>
          <p:spPr bwMode="auto">
            <a:xfrm>
              <a:off x="2697" y="153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86" name="Rectangle 669"/>
            <p:cNvSpPr>
              <a:spLocks noChangeArrowheads="1"/>
            </p:cNvSpPr>
            <p:nvPr/>
          </p:nvSpPr>
          <p:spPr bwMode="auto">
            <a:xfrm>
              <a:off x="2758" y="1530"/>
              <a:ext cx="47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87" name="Rectangle 670"/>
            <p:cNvSpPr>
              <a:spLocks noChangeArrowheads="1"/>
            </p:cNvSpPr>
            <p:nvPr/>
          </p:nvSpPr>
          <p:spPr bwMode="auto">
            <a:xfrm>
              <a:off x="2820" y="153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88" name="Rectangle 671"/>
            <p:cNvSpPr>
              <a:spLocks noChangeArrowheads="1"/>
            </p:cNvSpPr>
            <p:nvPr/>
          </p:nvSpPr>
          <p:spPr bwMode="auto">
            <a:xfrm>
              <a:off x="2881" y="153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89" name="Rectangle 672"/>
            <p:cNvSpPr>
              <a:spLocks noChangeArrowheads="1"/>
            </p:cNvSpPr>
            <p:nvPr/>
          </p:nvSpPr>
          <p:spPr bwMode="auto">
            <a:xfrm>
              <a:off x="2943" y="153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90" name="Rectangle 673"/>
            <p:cNvSpPr>
              <a:spLocks noChangeArrowheads="1"/>
            </p:cNvSpPr>
            <p:nvPr/>
          </p:nvSpPr>
          <p:spPr bwMode="auto">
            <a:xfrm>
              <a:off x="3004" y="153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91" name="Rectangle 674"/>
            <p:cNvSpPr>
              <a:spLocks noChangeArrowheads="1"/>
            </p:cNvSpPr>
            <p:nvPr/>
          </p:nvSpPr>
          <p:spPr bwMode="auto">
            <a:xfrm>
              <a:off x="3066" y="153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92" name="Rectangle 675"/>
            <p:cNvSpPr>
              <a:spLocks noChangeArrowheads="1"/>
            </p:cNvSpPr>
            <p:nvPr/>
          </p:nvSpPr>
          <p:spPr bwMode="auto">
            <a:xfrm>
              <a:off x="3127" y="153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93" name="Rectangle 676"/>
            <p:cNvSpPr>
              <a:spLocks noChangeArrowheads="1"/>
            </p:cNvSpPr>
            <p:nvPr/>
          </p:nvSpPr>
          <p:spPr bwMode="auto">
            <a:xfrm>
              <a:off x="3188" y="1530"/>
              <a:ext cx="47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94" name="Rectangle 677"/>
            <p:cNvSpPr>
              <a:spLocks noChangeArrowheads="1"/>
            </p:cNvSpPr>
            <p:nvPr/>
          </p:nvSpPr>
          <p:spPr bwMode="auto">
            <a:xfrm>
              <a:off x="3250" y="153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95" name="Rectangle 678"/>
            <p:cNvSpPr>
              <a:spLocks noChangeArrowheads="1"/>
            </p:cNvSpPr>
            <p:nvPr/>
          </p:nvSpPr>
          <p:spPr bwMode="auto">
            <a:xfrm>
              <a:off x="3311" y="153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96" name="Rectangle 679"/>
            <p:cNvSpPr>
              <a:spLocks noChangeArrowheads="1"/>
            </p:cNvSpPr>
            <p:nvPr/>
          </p:nvSpPr>
          <p:spPr bwMode="auto">
            <a:xfrm>
              <a:off x="3373" y="153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97" name="Rectangle 680"/>
            <p:cNvSpPr>
              <a:spLocks noChangeArrowheads="1"/>
            </p:cNvSpPr>
            <p:nvPr/>
          </p:nvSpPr>
          <p:spPr bwMode="auto">
            <a:xfrm>
              <a:off x="3434" y="153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98" name="Rectangle 681"/>
            <p:cNvSpPr>
              <a:spLocks noChangeArrowheads="1"/>
            </p:cNvSpPr>
            <p:nvPr/>
          </p:nvSpPr>
          <p:spPr bwMode="auto">
            <a:xfrm>
              <a:off x="3496" y="153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99" name="Rectangle 682"/>
            <p:cNvSpPr>
              <a:spLocks noChangeArrowheads="1"/>
            </p:cNvSpPr>
            <p:nvPr/>
          </p:nvSpPr>
          <p:spPr bwMode="auto">
            <a:xfrm>
              <a:off x="3557" y="153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00" name="Rectangle 683"/>
            <p:cNvSpPr>
              <a:spLocks noChangeArrowheads="1"/>
            </p:cNvSpPr>
            <p:nvPr/>
          </p:nvSpPr>
          <p:spPr bwMode="auto">
            <a:xfrm>
              <a:off x="3618" y="153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01" name="Rectangle 684"/>
            <p:cNvSpPr>
              <a:spLocks noChangeArrowheads="1"/>
            </p:cNvSpPr>
            <p:nvPr/>
          </p:nvSpPr>
          <p:spPr bwMode="auto">
            <a:xfrm>
              <a:off x="3680" y="153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02" name="Rectangle 685"/>
            <p:cNvSpPr>
              <a:spLocks noChangeArrowheads="1"/>
            </p:cNvSpPr>
            <p:nvPr/>
          </p:nvSpPr>
          <p:spPr bwMode="auto">
            <a:xfrm>
              <a:off x="3741" y="153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03" name="Rectangle 686"/>
            <p:cNvSpPr>
              <a:spLocks noChangeArrowheads="1"/>
            </p:cNvSpPr>
            <p:nvPr/>
          </p:nvSpPr>
          <p:spPr bwMode="auto">
            <a:xfrm>
              <a:off x="3803" y="153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04" name="Rectangle 687"/>
            <p:cNvSpPr>
              <a:spLocks noChangeArrowheads="1"/>
            </p:cNvSpPr>
            <p:nvPr/>
          </p:nvSpPr>
          <p:spPr bwMode="auto">
            <a:xfrm>
              <a:off x="3864" y="153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05" name="Rectangle 688"/>
            <p:cNvSpPr>
              <a:spLocks noChangeArrowheads="1"/>
            </p:cNvSpPr>
            <p:nvPr/>
          </p:nvSpPr>
          <p:spPr bwMode="auto">
            <a:xfrm>
              <a:off x="3926" y="153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06" name="Rectangle 689"/>
            <p:cNvSpPr>
              <a:spLocks noChangeArrowheads="1"/>
            </p:cNvSpPr>
            <p:nvPr/>
          </p:nvSpPr>
          <p:spPr bwMode="auto">
            <a:xfrm>
              <a:off x="3987" y="153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07" name="Rectangle 690"/>
            <p:cNvSpPr>
              <a:spLocks noChangeArrowheads="1"/>
            </p:cNvSpPr>
            <p:nvPr/>
          </p:nvSpPr>
          <p:spPr bwMode="auto">
            <a:xfrm>
              <a:off x="4048" y="153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08" name="Rectangle 691"/>
            <p:cNvSpPr>
              <a:spLocks noChangeArrowheads="1"/>
            </p:cNvSpPr>
            <p:nvPr/>
          </p:nvSpPr>
          <p:spPr bwMode="auto">
            <a:xfrm>
              <a:off x="4110" y="153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09" name="Rectangle 692"/>
            <p:cNvSpPr>
              <a:spLocks noChangeArrowheads="1"/>
            </p:cNvSpPr>
            <p:nvPr/>
          </p:nvSpPr>
          <p:spPr bwMode="auto">
            <a:xfrm>
              <a:off x="4171" y="153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10" name="Rectangle 693"/>
            <p:cNvSpPr>
              <a:spLocks noChangeArrowheads="1"/>
            </p:cNvSpPr>
            <p:nvPr/>
          </p:nvSpPr>
          <p:spPr bwMode="auto">
            <a:xfrm>
              <a:off x="4233" y="153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11" name="Rectangle 694"/>
            <p:cNvSpPr>
              <a:spLocks noChangeArrowheads="1"/>
            </p:cNvSpPr>
            <p:nvPr/>
          </p:nvSpPr>
          <p:spPr bwMode="auto">
            <a:xfrm>
              <a:off x="4294" y="153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12" name="Rectangle 695"/>
            <p:cNvSpPr>
              <a:spLocks noChangeArrowheads="1"/>
            </p:cNvSpPr>
            <p:nvPr/>
          </p:nvSpPr>
          <p:spPr bwMode="auto">
            <a:xfrm>
              <a:off x="4356" y="153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13" name="Rectangle 696"/>
            <p:cNvSpPr>
              <a:spLocks noChangeArrowheads="1"/>
            </p:cNvSpPr>
            <p:nvPr/>
          </p:nvSpPr>
          <p:spPr bwMode="auto">
            <a:xfrm>
              <a:off x="4417" y="153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14" name="Rectangle 697"/>
            <p:cNvSpPr>
              <a:spLocks noChangeArrowheads="1"/>
            </p:cNvSpPr>
            <p:nvPr/>
          </p:nvSpPr>
          <p:spPr bwMode="auto">
            <a:xfrm>
              <a:off x="4478" y="153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15" name="Rectangle 698"/>
            <p:cNvSpPr>
              <a:spLocks noChangeArrowheads="1"/>
            </p:cNvSpPr>
            <p:nvPr/>
          </p:nvSpPr>
          <p:spPr bwMode="auto">
            <a:xfrm>
              <a:off x="4540" y="153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16" name="Rectangle 699"/>
            <p:cNvSpPr>
              <a:spLocks noChangeArrowheads="1"/>
            </p:cNvSpPr>
            <p:nvPr/>
          </p:nvSpPr>
          <p:spPr bwMode="auto">
            <a:xfrm>
              <a:off x="4601" y="153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17" name="Rectangle 700"/>
            <p:cNvSpPr>
              <a:spLocks noChangeArrowheads="1"/>
            </p:cNvSpPr>
            <p:nvPr/>
          </p:nvSpPr>
          <p:spPr bwMode="auto">
            <a:xfrm>
              <a:off x="4663" y="153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18" name="Rectangle 701"/>
            <p:cNvSpPr>
              <a:spLocks noChangeArrowheads="1"/>
            </p:cNvSpPr>
            <p:nvPr/>
          </p:nvSpPr>
          <p:spPr bwMode="auto">
            <a:xfrm>
              <a:off x="4724" y="153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19" name="Rectangle 702"/>
            <p:cNvSpPr>
              <a:spLocks noChangeArrowheads="1"/>
            </p:cNvSpPr>
            <p:nvPr/>
          </p:nvSpPr>
          <p:spPr bwMode="auto">
            <a:xfrm>
              <a:off x="4786" y="153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20" name="Rectangle 703"/>
            <p:cNvSpPr>
              <a:spLocks noChangeArrowheads="1"/>
            </p:cNvSpPr>
            <p:nvPr/>
          </p:nvSpPr>
          <p:spPr bwMode="auto">
            <a:xfrm>
              <a:off x="4847" y="153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21" name="Rectangle 704"/>
            <p:cNvSpPr>
              <a:spLocks noChangeArrowheads="1"/>
            </p:cNvSpPr>
            <p:nvPr/>
          </p:nvSpPr>
          <p:spPr bwMode="auto">
            <a:xfrm>
              <a:off x="4908" y="153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22" name="Rectangle 705"/>
            <p:cNvSpPr>
              <a:spLocks noChangeArrowheads="1"/>
            </p:cNvSpPr>
            <p:nvPr/>
          </p:nvSpPr>
          <p:spPr bwMode="auto">
            <a:xfrm>
              <a:off x="4970" y="153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23" name="Rectangle 706"/>
            <p:cNvSpPr>
              <a:spLocks noChangeArrowheads="1"/>
            </p:cNvSpPr>
            <p:nvPr/>
          </p:nvSpPr>
          <p:spPr bwMode="auto">
            <a:xfrm>
              <a:off x="5031" y="153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24" name="Rectangle 707"/>
            <p:cNvSpPr>
              <a:spLocks noChangeArrowheads="1"/>
            </p:cNvSpPr>
            <p:nvPr/>
          </p:nvSpPr>
          <p:spPr bwMode="auto">
            <a:xfrm>
              <a:off x="5093" y="153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25" name="Rectangle 708"/>
            <p:cNvSpPr>
              <a:spLocks noChangeArrowheads="1"/>
            </p:cNvSpPr>
            <p:nvPr/>
          </p:nvSpPr>
          <p:spPr bwMode="auto">
            <a:xfrm>
              <a:off x="5154" y="153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26" name="Rectangle 709"/>
            <p:cNvSpPr>
              <a:spLocks noChangeArrowheads="1"/>
            </p:cNvSpPr>
            <p:nvPr/>
          </p:nvSpPr>
          <p:spPr bwMode="auto">
            <a:xfrm>
              <a:off x="5215" y="1530"/>
              <a:ext cx="47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27" name="Rectangle 710"/>
            <p:cNvSpPr>
              <a:spLocks noChangeArrowheads="1"/>
            </p:cNvSpPr>
            <p:nvPr/>
          </p:nvSpPr>
          <p:spPr bwMode="auto">
            <a:xfrm>
              <a:off x="5277" y="153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28" name="Rectangle 711"/>
            <p:cNvSpPr>
              <a:spLocks noChangeArrowheads="1"/>
            </p:cNvSpPr>
            <p:nvPr/>
          </p:nvSpPr>
          <p:spPr bwMode="auto">
            <a:xfrm>
              <a:off x="5338" y="153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29" name="Rectangle 712"/>
            <p:cNvSpPr>
              <a:spLocks noChangeArrowheads="1"/>
            </p:cNvSpPr>
            <p:nvPr/>
          </p:nvSpPr>
          <p:spPr bwMode="auto">
            <a:xfrm>
              <a:off x="5400" y="153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30" name="Rectangle 713"/>
            <p:cNvSpPr>
              <a:spLocks noChangeArrowheads="1"/>
            </p:cNvSpPr>
            <p:nvPr/>
          </p:nvSpPr>
          <p:spPr bwMode="auto">
            <a:xfrm>
              <a:off x="5461" y="153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31" name="Rectangle 714"/>
            <p:cNvSpPr>
              <a:spLocks noChangeArrowheads="1"/>
            </p:cNvSpPr>
            <p:nvPr/>
          </p:nvSpPr>
          <p:spPr bwMode="auto">
            <a:xfrm>
              <a:off x="5523" y="153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32" name="Rectangle 715"/>
            <p:cNvSpPr>
              <a:spLocks noChangeArrowheads="1"/>
            </p:cNvSpPr>
            <p:nvPr/>
          </p:nvSpPr>
          <p:spPr bwMode="auto">
            <a:xfrm>
              <a:off x="5584" y="153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33" name="Rectangle 716"/>
            <p:cNvSpPr>
              <a:spLocks noChangeArrowheads="1"/>
            </p:cNvSpPr>
            <p:nvPr/>
          </p:nvSpPr>
          <p:spPr bwMode="auto">
            <a:xfrm>
              <a:off x="5645" y="1530"/>
              <a:ext cx="11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34" name="Line 717"/>
            <p:cNvSpPr>
              <a:spLocks noChangeShapeType="1"/>
            </p:cNvSpPr>
            <p:nvPr/>
          </p:nvSpPr>
          <p:spPr bwMode="auto">
            <a:xfrm>
              <a:off x="690" y="1770"/>
              <a:ext cx="4966" cy="0"/>
            </a:xfrm>
            <a:prstGeom prst="line">
              <a:avLst/>
            </a:pr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35" name="Rectangle 718"/>
            <p:cNvSpPr>
              <a:spLocks noChangeArrowheads="1"/>
            </p:cNvSpPr>
            <p:nvPr/>
          </p:nvSpPr>
          <p:spPr bwMode="auto">
            <a:xfrm>
              <a:off x="690" y="1770"/>
              <a:ext cx="4966" cy="6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36" name="Line 719"/>
            <p:cNvSpPr>
              <a:spLocks noChangeShapeType="1"/>
            </p:cNvSpPr>
            <p:nvPr/>
          </p:nvSpPr>
          <p:spPr bwMode="auto">
            <a:xfrm>
              <a:off x="690" y="1782"/>
              <a:ext cx="4966" cy="0"/>
            </a:xfrm>
            <a:prstGeom prst="line">
              <a:avLst/>
            </a:pr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37" name="Rectangle 720"/>
            <p:cNvSpPr>
              <a:spLocks noChangeArrowheads="1"/>
            </p:cNvSpPr>
            <p:nvPr/>
          </p:nvSpPr>
          <p:spPr bwMode="auto">
            <a:xfrm>
              <a:off x="690" y="1782"/>
              <a:ext cx="4966" cy="6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38" name="Rectangle 721"/>
            <p:cNvSpPr>
              <a:spLocks noChangeArrowheads="1"/>
            </p:cNvSpPr>
            <p:nvPr/>
          </p:nvSpPr>
          <p:spPr bwMode="auto">
            <a:xfrm>
              <a:off x="680" y="2010"/>
              <a:ext cx="4986" cy="1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39" name="Line 722"/>
            <p:cNvSpPr>
              <a:spLocks noChangeShapeType="1"/>
            </p:cNvSpPr>
            <p:nvPr/>
          </p:nvSpPr>
          <p:spPr bwMode="auto">
            <a:xfrm>
              <a:off x="690" y="2250"/>
              <a:ext cx="4966" cy="0"/>
            </a:xfrm>
            <a:prstGeom prst="line">
              <a:avLst/>
            </a:pr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40" name="Rectangle 723"/>
            <p:cNvSpPr>
              <a:spLocks noChangeArrowheads="1"/>
            </p:cNvSpPr>
            <p:nvPr/>
          </p:nvSpPr>
          <p:spPr bwMode="auto">
            <a:xfrm>
              <a:off x="690" y="2250"/>
              <a:ext cx="4966" cy="6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41" name="Line 724"/>
            <p:cNvSpPr>
              <a:spLocks noChangeShapeType="1"/>
            </p:cNvSpPr>
            <p:nvPr/>
          </p:nvSpPr>
          <p:spPr bwMode="auto">
            <a:xfrm>
              <a:off x="690" y="2262"/>
              <a:ext cx="4966" cy="0"/>
            </a:xfrm>
            <a:prstGeom prst="line">
              <a:avLst/>
            </a:pr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42" name="Rectangle 725"/>
            <p:cNvSpPr>
              <a:spLocks noChangeArrowheads="1"/>
            </p:cNvSpPr>
            <p:nvPr/>
          </p:nvSpPr>
          <p:spPr bwMode="auto">
            <a:xfrm>
              <a:off x="690" y="2262"/>
              <a:ext cx="4966" cy="6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43" name="Rectangle 726"/>
            <p:cNvSpPr>
              <a:spLocks noChangeArrowheads="1"/>
            </p:cNvSpPr>
            <p:nvPr/>
          </p:nvSpPr>
          <p:spPr bwMode="auto">
            <a:xfrm>
              <a:off x="690" y="2490"/>
              <a:ext cx="2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44" name="Rectangle 727"/>
            <p:cNvSpPr>
              <a:spLocks noChangeArrowheads="1"/>
            </p:cNvSpPr>
            <p:nvPr/>
          </p:nvSpPr>
          <p:spPr bwMode="auto">
            <a:xfrm>
              <a:off x="731" y="249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45" name="Rectangle 728"/>
            <p:cNvSpPr>
              <a:spLocks noChangeArrowheads="1"/>
            </p:cNvSpPr>
            <p:nvPr/>
          </p:nvSpPr>
          <p:spPr bwMode="auto">
            <a:xfrm>
              <a:off x="793" y="249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46" name="Rectangle 729"/>
            <p:cNvSpPr>
              <a:spLocks noChangeArrowheads="1"/>
            </p:cNvSpPr>
            <p:nvPr/>
          </p:nvSpPr>
          <p:spPr bwMode="auto">
            <a:xfrm>
              <a:off x="854" y="249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47" name="Rectangle 730"/>
            <p:cNvSpPr>
              <a:spLocks noChangeArrowheads="1"/>
            </p:cNvSpPr>
            <p:nvPr/>
          </p:nvSpPr>
          <p:spPr bwMode="auto">
            <a:xfrm>
              <a:off x="916" y="249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48" name="Rectangle 731"/>
            <p:cNvSpPr>
              <a:spLocks noChangeArrowheads="1"/>
            </p:cNvSpPr>
            <p:nvPr/>
          </p:nvSpPr>
          <p:spPr bwMode="auto">
            <a:xfrm>
              <a:off x="977" y="249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49" name="Rectangle 732"/>
            <p:cNvSpPr>
              <a:spLocks noChangeArrowheads="1"/>
            </p:cNvSpPr>
            <p:nvPr/>
          </p:nvSpPr>
          <p:spPr bwMode="auto">
            <a:xfrm>
              <a:off x="1039" y="249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50" name="Rectangle 733"/>
            <p:cNvSpPr>
              <a:spLocks noChangeArrowheads="1"/>
            </p:cNvSpPr>
            <p:nvPr/>
          </p:nvSpPr>
          <p:spPr bwMode="auto">
            <a:xfrm>
              <a:off x="1100" y="249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51" name="Rectangle 734"/>
            <p:cNvSpPr>
              <a:spLocks noChangeArrowheads="1"/>
            </p:cNvSpPr>
            <p:nvPr/>
          </p:nvSpPr>
          <p:spPr bwMode="auto">
            <a:xfrm>
              <a:off x="1161" y="249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52" name="Rectangle 735"/>
            <p:cNvSpPr>
              <a:spLocks noChangeArrowheads="1"/>
            </p:cNvSpPr>
            <p:nvPr/>
          </p:nvSpPr>
          <p:spPr bwMode="auto">
            <a:xfrm>
              <a:off x="1223" y="249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53" name="Rectangle 736"/>
            <p:cNvSpPr>
              <a:spLocks noChangeArrowheads="1"/>
            </p:cNvSpPr>
            <p:nvPr/>
          </p:nvSpPr>
          <p:spPr bwMode="auto">
            <a:xfrm>
              <a:off x="1284" y="249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54" name="Rectangle 737"/>
            <p:cNvSpPr>
              <a:spLocks noChangeArrowheads="1"/>
            </p:cNvSpPr>
            <p:nvPr/>
          </p:nvSpPr>
          <p:spPr bwMode="auto">
            <a:xfrm>
              <a:off x="1346" y="249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55" name="Rectangle 738"/>
            <p:cNvSpPr>
              <a:spLocks noChangeArrowheads="1"/>
            </p:cNvSpPr>
            <p:nvPr/>
          </p:nvSpPr>
          <p:spPr bwMode="auto">
            <a:xfrm>
              <a:off x="1407" y="249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56" name="Rectangle 739"/>
            <p:cNvSpPr>
              <a:spLocks noChangeArrowheads="1"/>
            </p:cNvSpPr>
            <p:nvPr/>
          </p:nvSpPr>
          <p:spPr bwMode="auto">
            <a:xfrm>
              <a:off x="1469" y="249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57" name="Rectangle 740"/>
            <p:cNvSpPr>
              <a:spLocks noChangeArrowheads="1"/>
            </p:cNvSpPr>
            <p:nvPr/>
          </p:nvSpPr>
          <p:spPr bwMode="auto">
            <a:xfrm>
              <a:off x="1530" y="249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58" name="Rectangle 741"/>
            <p:cNvSpPr>
              <a:spLocks noChangeArrowheads="1"/>
            </p:cNvSpPr>
            <p:nvPr/>
          </p:nvSpPr>
          <p:spPr bwMode="auto">
            <a:xfrm>
              <a:off x="1591" y="249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59" name="Rectangle 742"/>
            <p:cNvSpPr>
              <a:spLocks noChangeArrowheads="1"/>
            </p:cNvSpPr>
            <p:nvPr/>
          </p:nvSpPr>
          <p:spPr bwMode="auto">
            <a:xfrm>
              <a:off x="1653" y="249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60" name="Rectangle 743"/>
            <p:cNvSpPr>
              <a:spLocks noChangeArrowheads="1"/>
            </p:cNvSpPr>
            <p:nvPr/>
          </p:nvSpPr>
          <p:spPr bwMode="auto">
            <a:xfrm>
              <a:off x="1714" y="249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61" name="Rectangle 744"/>
            <p:cNvSpPr>
              <a:spLocks noChangeArrowheads="1"/>
            </p:cNvSpPr>
            <p:nvPr/>
          </p:nvSpPr>
          <p:spPr bwMode="auto">
            <a:xfrm>
              <a:off x="1776" y="249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62" name="Rectangle 745"/>
            <p:cNvSpPr>
              <a:spLocks noChangeArrowheads="1"/>
            </p:cNvSpPr>
            <p:nvPr/>
          </p:nvSpPr>
          <p:spPr bwMode="auto">
            <a:xfrm>
              <a:off x="1837" y="249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63" name="Rectangle 746"/>
            <p:cNvSpPr>
              <a:spLocks noChangeArrowheads="1"/>
            </p:cNvSpPr>
            <p:nvPr/>
          </p:nvSpPr>
          <p:spPr bwMode="auto">
            <a:xfrm>
              <a:off x="1898" y="2490"/>
              <a:ext cx="47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64" name="Rectangle 747"/>
            <p:cNvSpPr>
              <a:spLocks noChangeArrowheads="1"/>
            </p:cNvSpPr>
            <p:nvPr/>
          </p:nvSpPr>
          <p:spPr bwMode="auto">
            <a:xfrm>
              <a:off x="1960" y="249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65" name="Rectangle 748"/>
            <p:cNvSpPr>
              <a:spLocks noChangeArrowheads="1"/>
            </p:cNvSpPr>
            <p:nvPr/>
          </p:nvSpPr>
          <p:spPr bwMode="auto">
            <a:xfrm>
              <a:off x="2021" y="249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66" name="Rectangle 749"/>
            <p:cNvSpPr>
              <a:spLocks noChangeArrowheads="1"/>
            </p:cNvSpPr>
            <p:nvPr/>
          </p:nvSpPr>
          <p:spPr bwMode="auto">
            <a:xfrm>
              <a:off x="2083" y="249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67" name="Rectangle 750"/>
            <p:cNvSpPr>
              <a:spLocks noChangeArrowheads="1"/>
            </p:cNvSpPr>
            <p:nvPr/>
          </p:nvSpPr>
          <p:spPr bwMode="auto">
            <a:xfrm>
              <a:off x="2144" y="249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68" name="Rectangle 751"/>
            <p:cNvSpPr>
              <a:spLocks noChangeArrowheads="1"/>
            </p:cNvSpPr>
            <p:nvPr/>
          </p:nvSpPr>
          <p:spPr bwMode="auto">
            <a:xfrm>
              <a:off x="2206" y="249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69" name="Rectangle 752"/>
            <p:cNvSpPr>
              <a:spLocks noChangeArrowheads="1"/>
            </p:cNvSpPr>
            <p:nvPr/>
          </p:nvSpPr>
          <p:spPr bwMode="auto">
            <a:xfrm>
              <a:off x="2267" y="249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70" name="Rectangle 753"/>
            <p:cNvSpPr>
              <a:spLocks noChangeArrowheads="1"/>
            </p:cNvSpPr>
            <p:nvPr/>
          </p:nvSpPr>
          <p:spPr bwMode="auto">
            <a:xfrm>
              <a:off x="2328" y="2490"/>
              <a:ext cx="47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71" name="Rectangle 754"/>
            <p:cNvSpPr>
              <a:spLocks noChangeArrowheads="1"/>
            </p:cNvSpPr>
            <p:nvPr/>
          </p:nvSpPr>
          <p:spPr bwMode="auto">
            <a:xfrm>
              <a:off x="2390" y="249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72" name="Rectangle 755"/>
            <p:cNvSpPr>
              <a:spLocks noChangeArrowheads="1"/>
            </p:cNvSpPr>
            <p:nvPr/>
          </p:nvSpPr>
          <p:spPr bwMode="auto">
            <a:xfrm>
              <a:off x="2451" y="249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73" name="Rectangle 756"/>
            <p:cNvSpPr>
              <a:spLocks noChangeArrowheads="1"/>
            </p:cNvSpPr>
            <p:nvPr/>
          </p:nvSpPr>
          <p:spPr bwMode="auto">
            <a:xfrm>
              <a:off x="2513" y="249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74" name="Rectangle 757"/>
            <p:cNvSpPr>
              <a:spLocks noChangeArrowheads="1"/>
            </p:cNvSpPr>
            <p:nvPr/>
          </p:nvSpPr>
          <p:spPr bwMode="auto">
            <a:xfrm>
              <a:off x="2574" y="249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75" name="Rectangle 758"/>
            <p:cNvSpPr>
              <a:spLocks noChangeArrowheads="1"/>
            </p:cNvSpPr>
            <p:nvPr/>
          </p:nvSpPr>
          <p:spPr bwMode="auto">
            <a:xfrm>
              <a:off x="2636" y="249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76" name="Rectangle 759"/>
            <p:cNvSpPr>
              <a:spLocks noChangeArrowheads="1"/>
            </p:cNvSpPr>
            <p:nvPr/>
          </p:nvSpPr>
          <p:spPr bwMode="auto">
            <a:xfrm>
              <a:off x="2697" y="249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77" name="Rectangle 760"/>
            <p:cNvSpPr>
              <a:spLocks noChangeArrowheads="1"/>
            </p:cNvSpPr>
            <p:nvPr/>
          </p:nvSpPr>
          <p:spPr bwMode="auto">
            <a:xfrm>
              <a:off x="2758" y="2490"/>
              <a:ext cx="47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78" name="Rectangle 761"/>
            <p:cNvSpPr>
              <a:spLocks noChangeArrowheads="1"/>
            </p:cNvSpPr>
            <p:nvPr/>
          </p:nvSpPr>
          <p:spPr bwMode="auto">
            <a:xfrm>
              <a:off x="2820" y="249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79" name="Rectangle 762"/>
            <p:cNvSpPr>
              <a:spLocks noChangeArrowheads="1"/>
            </p:cNvSpPr>
            <p:nvPr/>
          </p:nvSpPr>
          <p:spPr bwMode="auto">
            <a:xfrm>
              <a:off x="2881" y="249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80" name="Rectangle 763"/>
            <p:cNvSpPr>
              <a:spLocks noChangeArrowheads="1"/>
            </p:cNvSpPr>
            <p:nvPr/>
          </p:nvSpPr>
          <p:spPr bwMode="auto">
            <a:xfrm>
              <a:off x="2943" y="249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81" name="Rectangle 764"/>
            <p:cNvSpPr>
              <a:spLocks noChangeArrowheads="1"/>
            </p:cNvSpPr>
            <p:nvPr/>
          </p:nvSpPr>
          <p:spPr bwMode="auto">
            <a:xfrm>
              <a:off x="3004" y="249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82" name="Rectangle 765"/>
            <p:cNvSpPr>
              <a:spLocks noChangeArrowheads="1"/>
            </p:cNvSpPr>
            <p:nvPr/>
          </p:nvSpPr>
          <p:spPr bwMode="auto">
            <a:xfrm>
              <a:off x="3066" y="249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83" name="Rectangle 766"/>
            <p:cNvSpPr>
              <a:spLocks noChangeArrowheads="1"/>
            </p:cNvSpPr>
            <p:nvPr/>
          </p:nvSpPr>
          <p:spPr bwMode="auto">
            <a:xfrm>
              <a:off x="3127" y="249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84" name="Rectangle 767"/>
            <p:cNvSpPr>
              <a:spLocks noChangeArrowheads="1"/>
            </p:cNvSpPr>
            <p:nvPr/>
          </p:nvSpPr>
          <p:spPr bwMode="auto">
            <a:xfrm>
              <a:off x="3188" y="2490"/>
              <a:ext cx="47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85" name="Rectangle 768"/>
            <p:cNvSpPr>
              <a:spLocks noChangeArrowheads="1"/>
            </p:cNvSpPr>
            <p:nvPr/>
          </p:nvSpPr>
          <p:spPr bwMode="auto">
            <a:xfrm>
              <a:off x="3250" y="249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86" name="Rectangle 769"/>
            <p:cNvSpPr>
              <a:spLocks noChangeArrowheads="1"/>
            </p:cNvSpPr>
            <p:nvPr/>
          </p:nvSpPr>
          <p:spPr bwMode="auto">
            <a:xfrm>
              <a:off x="3311" y="249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87" name="Rectangle 770"/>
            <p:cNvSpPr>
              <a:spLocks noChangeArrowheads="1"/>
            </p:cNvSpPr>
            <p:nvPr/>
          </p:nvSpPr>
          <p:spPr bwMode="auto">
            <a:xfrm>
              <a:off x="3373" y="249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88" name="Rectangle 771"/>
            <p:cNvSpPr>
              <a:spLocks noChangeArrowheads="1"/>
            </p:cNvSpPr>
            <p:nvPr/>
          </p:nvSpPr>
          <p:spPr bwMode="auto">
            <a:xfrm>
              <a:off x="3434" y="249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89" name="Rectangle 772"/>
            <p:cNvSpPr>
              <a:spLocks noChangeArrowheads="1"/>
            </p:cNvSpPr>
            <p:nvPr/>
          </p:nvSpPr>
          <p:spPr bwMode="auto">
            <a:xfrm>
              <a:off x="3496" y="249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90" name="Rectangle 773"/>
            <p:cNvSpPr>
              <a:spLocks noChangeArrowheads="1"/>
            </p:cNvSpPr>
            <p:nvPr/>
          </p:nvSpPr>
          <p:spPr bwMode="auto">
            <a:xfrm>
              <a:off x="3557" y="249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91" name="Rectangle 774"/>
            <p:cNvSpPr>
              <a:spLocks noChangeArrowheads="1"/>
            </p:cNvSpPr>
            <p:nvPr/>
          </p:nvSpPr>
          <p:spPr bwMode="auto">
            <a:xfrm>
              <a:off x="3618" y="249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92" name="Rectangle 775"/>
            <p:cNvSpPr>
              <a:spLocks noChangeArrowheads="1"/>
            </p:cNvSpPr>
            <p:nvPr/>
          </p:nvSpPr>
          <p:spPr bwMode="auto">
            <a:xfrm>
              <a:off x="3680" y="249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93" name="Rectangle 776"/>
            <p:cNvSpPr>
              <a:spLocks noChangeArrowheads="1"/>
            </p:cNvSpPr>
            <p:nvPr/>
          </p:nvSpPr>
          <p:spPr bwMode="auto">
            <a:xfrm>
              <a:off x="3741" y="249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94" name="Rectangle 777"/>
            <p:cNvSpPr>
              <a:spLocks noChangeArrowheads="1"/>
            </p:cNvSpPr>
            <p:nvPr/>
          </p:nvSpPr>
          <p:spPr bwMode="auto">
            <a:xfrm>
              <a:off x="3803" y="249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95" name="Rectangle 778"/>
            <p:cNvSpPr>
              <a:spLocks noChangeArrowheads="1"/>
            </p:cNvSpPr>
            <p:nvPr/>
          </p:nvSpPr>
          <p:spPr bwMode="auto">
            <a:xfrm>
              <a:off x="3864" y="249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96" name="Rectangle 779"/>
            <p:cNvSpPr>
              <a:spLocks noChangeArrowheads="1"/>
            </p:cNvSpPr>
            <p:nvPr/>
          </p:nvSpPr>
          <p:spPr bwMode="auto">
            <a:xfrm>
              <a:off x="3926" y="249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97" name="Rectangle 780"/>
            <p:cNvSpPr>
              <a:spLocks noChangeArrowheads="1"/>
            </p:cNvSpPr>
            <p:nvPr/>
          </p:nvSpPr>
          <p:spPr bwMode="auto">
            <a:xfrm>
              <a:off x="3987" y="249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98" name="Rectangle 781"/>
            <p:cNvSpPr>
              <a:spLocks noChangeArrowheads="1"/>
            </p:cNvSpPr>
            <p:nvPr/>
          </p:nvSpPr>
          <p:spPr bwMode="auto">
            <a:xfrm>
              <a:off x="4048" y="249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99" name="Rectangle 782"/>
            <p:cNvSpPr>
              <a:spLocks noChangeArrowheads="1"/>
            </p:cNvSpPr>
            <p:nvPr/>
          </p:nvSpPr>
          <p:spPr bwMode="auto">
            <a:xfrm>
              <a:off x="4110" y="249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00" name="Rectangle 783"/>
            <p:cNvSpPr>
              <a:spLocks noChangeArrowheads="1"/>
            </p:cNvSpPr>
            <p:nvPr/>
          </p:nvSpPr>
          <p:spPr bwMode="auto">
            <a:xfrm>
              <a:off x="4171" y="249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01" name="Rectangle 784"/>
            <p:cNvSpPr>
              <a:spLocks noChangeArrowheads="1"/>
            </p:cNvSpPr>
            <p:nvPr/>
          </p:nvSpPr>
          <p:spPr bwMode="auto">
            <a:xfrm>
              <a:off x="4233" y="249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02" name="Rectangle 785"/>
            <p:cNvSpPr>
              <a:spLocks noChangeArrowheads="1"/>
            </p:cNvSpPr>
            <p:nvPr/>
          </p:nvSpPr>
          <p:spPr bwMode="auto">
            <a:xfrm>
              <a:off x="4294" y="249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03" name="Rectangle 786"/>
            <p:cNvSpPr>
              <a:spLocks noChangeArrowheads="1"/>
            </p:cNvSpPr>
            <p:nvPr/>
          </p:nvSpPr>
          <p:spPr bwMode="auto">
            <a:xfrm>
              <a:off x="4356" y="249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04" name="Rectangle 787"/>
            <p:cNvSpPr>
              <a:spLocks noChangeArrowheads="1"/>
            </p:cNvSpPr>
            <p:nvPr/>
          </p:nvSpPr>
          <p:spPr bwMode="auto">
            <a:xfrm>
              <a:off x="4417" y="249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05" name="Rectangle 788"/>
            <p:cNvSpPr>
              <a:spLocks noChangeArrowheads="1"/>
            </p:cNvSpPr>
            <p:nvPr/>
          </p:nvSpPr>
          <p:spPr bwMode="auto">
            <a:xfrm>
              <a:off x="4478" y="249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06" name="Rectangle 789"/>
            <p:cNvSpPr>
              <a:spLocks noChangeArrowheads="1"/>
            </p:cNvSpPr>
            <p:nvPr/>
          </p:nvSpPr>
          <p:spPr bwMode="auto">
            <a:xfrm>
              <a:off x="4540" y="249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07" name="Rectangle 790"/>
            <p:cNvSpPr>
              <a:spLocks noChangeArrowheads="1"/>
            </p:cNvSpPr>
            <p:nvPr/>
          </p:nvSpPr>
          <p:spPr bwMode="auto">
            <a:xfrm>
              <a:off x="4601" y="249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08" name="Rectangle 791"/>
            <p:cNvSpPr>
              <a:spLocks noChangeArrowheads="1"/>
            </p:cNvSpPr>
            <p:nvPr/>
          </p:nvSpPr>
          <p:spPr bwMode="auto">
            <a:xfrm>
              <a:off x="4663" y="249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09" name="Rectangle 792"/>
            <p:cNvSpPr>
              <a:spLocks noChangeArrowheads="1"/>
            </p:cNvSpPr>
            <p:nvPr/>
          </p:nvSpPr>
          <p:spPr bwMode="auto">
            <a:xfrm>
              <a:off x="4724" y="249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10" name="Rectangle 793"/>
            <p:cNvSpPr>
              <a:spLocks noChangeArrowheads="1"/>
            </p:cNvSpPr>
            <p:nvPr/>
          </p:nvSpPr>
          <p:spPr bwMode="auto">
            <a:xfrm>
              <a:off x="4786" y="249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11" name="Rectangle 794"/>
            <p:cNvSpPr>
              <a:spLocks noChangeArrowheads="1"/>
            </p:cNvSpPr>
            <p:nvPr/>
          </p:nvSpPr>
          <p:spPr bwMode="auto">
            <a:xfrm>
              <a:off x="4847" y="249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12" name="Rectangle 795"/>
            <p:cNvSpPr>
              <a:spLocks noChangeArrowheads="1"/>
            </p:cNvSpPr>
            <p:nvPr/>
          </p:nvSpPr>
          <p:spPr bwMode="auto">
            <a:xfrm>
              <a:off x="4908" y="249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13" name="Rectangle 796"/>
            <p:cNvSpPr>
              <a:spLocks noChangeArrowheads="1"/>
            </p:cNvSpPr>
            <p:nvPr/>
          </p:nvSpPr>
          <p:spPr bwMode="auto">
            <a:xfrm>
              <a:off x="4970" y="249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14" name="Rectangle 797"/>
            <p:cNvSpPr>
              <a:spLocks noChangeArrowheads="1"/>
            </p:cNvSpPr>
            <p:nvPr/>
          </p:nvSpPr>
          <p:spPr bwMode="auto">
            <a:xfrm>
              <a:off x="5031" y="249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15" name="Rectangle 798"/>
            <p:cNvSpPr>
              <a:spLocks noChangeArrowheads="1"/>
            </p:cNvSpPr>
            <p:nvPr/>
          </p:nvSpPr>
          <p:spPr bwMode="auto">
            <a:xfrm>
              <a:off x="5093" y="249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16" name="Rectangle 799"/>
            <p:cNvSpPr>
              <a:spLocks noChangeArrowheads="1"/>
            </p:cNvSpPr>
            <p:nvPr/>
          </p:nvSpPr>
          <p:spPr bwMode="auto">
            <a:xfrm>
              <a:off x="5154" y="249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17" name="Rectangle 800"/>
            <p:cNvSpPr>
              <a:spLocks noChangeArrowheads="1"/>
            </p:cNvSpPr>
            <p:nvPr/>
          </p:nvSpPr>
          <p:spPr bwMode="auto">
            <a:xfrm>
              <a:off x="5215" y="2490"/>
              <a:ext cx="47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18" name="Rectangle 801"/>
            <p:cNvSpPr>
              <a:spLocks noChangeArrowheads="1"/>
            </p:cNvSpPr>
            <p:nvPr/>
          </p:nvSpPr>
          <p:spPr bwMode="auto">
            <a:xfrm>
              <a:off x="5277" y="249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19" name="Rectangle 802"/>
            <p:cNvSpPr>
              <a:spLocks noChangeArrowheads="1"/>
            </p:cNvSpPr>
            <p:nvPr/>
          </p:nvSpPr>
          <p:spPr bwMode="auto">
            <a:xfrm>
              <a:off x="5338" y="249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20" name="Rectangle 803"/>
            <p:cNvSpPr>
              <a:spLocks noChangeArrowheads="1"/>
            </p:cNvSpPr>
            <p:nvPr/>
          </p:nvSpPr>
          <p:spPr bwMode="auto">
            <a:xfrm>
              <a:off x="5400" y="249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21" name="Rectangle 804"/>
            <p:cNvSpPr>
              <a:spLocks noChangeArrowheads="1"/>
            </p:cNvSpPr>
            <p:nvPr/>
          </p:nvSpPr>
          <p:spPr bwMode="auto">
            <a:xfrm>
              <a:off x="5461" y="249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22" name="Rectangle 805"/>
            <p:cNvSpPr>
              <a:spLocks noChangeArrowheads="1"/>
            </p:cNvSpPr>
            <p:nvPr/>
          </p:nvSpPr>
          <p:spPr bwMode="auto">
            <a:xfrm>
              <a:off x="5523" y="249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23" name="Rectangle 806"/>
            <p:cNvSpPr>
              <a:spLocks noChangeArrowheads="1"/>
            </p:cNvSpPr>
            <p:nvPr/>
          </p:nvSpPr>
          <p:spPr bwMode="auto">
            <a:xfrm>
              <a:off x="5584" y="2490"/>
              <a:ext cx="46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24" name="Rectangle 807"/>
            <p:cNvSpPr>
              <a:spLocks noChangeArrowheads="1"/>
            </p:cNvSpPr>
            <p:nvPr/>
          </p:nvSpPr>
          <p:spPr bwMode="auto">
            <a:xfrm>
              <a:off x="5645" y="2490"/>
              <a:ext cx="11" cy="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10" name="Rectangle 809"/>
          <p:cNvSpPr>
            <a:spLocks noChangeArrowheads="1"/>
          </p:cNvSpPr>
          <p:nvPr/>
        </p:nvSpPr>
        <p:spPr bwMode="auto">
          <a:xfrm>
            <a:off x="982662" y="4242594"/>
            <a:ext cx="7915275" cy="285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1" name="Rectangle 810"/>
          <p:cNvSpPr>
            <a:spLocks noChangeArrowheads="1"/>
          </p:cNvSpPr>
          <p:nvPr/>
        </p:nvSpPr>
        <p:spPr bwMode="auto">
          <a:xfrm>
            <a:off x="998537" y="4623594"/>
            <a:ext cx="7899400" cy="190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2" name="Line 811"/>
          <p:cNvSpPr>
            <a:spLocks noChangeShapeType="1"/>
          </p:cNvSpPr>
          <p:nvPr/>
        </p:nvSpPr>
        <p:spPr bwMode="auto">
          <a:xfrm>
            <a:off x="998537" y="4852194"/>
            <a:ext cx="7883525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3" name="Rectangle 812"/>
          <p:cNvSpPr>
            <a:spLocks noChangeArrowheads="1"/>
          </p:cNvSpPr>
          <p:nvPr/>
        </p:nvSpPr>
        <p:spPr bwMode="auto">
          <a:xfrm>
            <a:off x="998537" y="4852194"/>
            <a:ext cx="7883525" cy="95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4" name="Rectangle 813"/>
          <p:cNvSpPr>
            <a:spLocks noChangeArrowheads="1"/>
          </p:cNvSpPr>
          <p:nvPr/>
        </p:nvSpPr>
        <p:spPr bwMode="auto">
          <a:xfrm>
            <a:off x="998537" y="5147469"/>
            <a:ext cx="7899400" cy="190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5" name="Line 814"/>
          <p:cNvSpPr>
            <a:spLocks noChangeShapeType="1"/>
          </p:cNvSpPr>
          <p:nvPr/>
        </p:nvSpPr>
        <p:spPr bwMode="auto">
          <a:xfrm>
            <a:off x="974725" y="3013869"/>
            <a:ext cx="15875" cy="0"/>
          </a:xfrm>
          <a:prstGeom prst="line">
            <a:avLst/>
          </a:prstGeom>
          <a:noFill/>
          <a:ln w="1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6" name="Oval 815"/>
          <p:cNvSpPr>
            <a:spLocks noChangeArrowheads="1"/>
          </p:cNvSpPr>
          <p:nvPr/>
        </p:nvSpPr>
        <p:spPr bwMode="auto">
          <a:xfrm>
            <a:off x="3738562" y="3337719"/>
            <a:ext cx="169863" cy="85725"/>
          </a:xfrm>
          <a:prstGeom prst="ellipse">
            <a:avLst/>
          </a:prstGeom>
          <a:solidFill>
            <a:srgbClr val="3333CC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7" name="Oval 816"/>
          <p:cNvSpPr>
            <a:spLocks noChangeArrowheads="1"/>
          </p:cNvSpPr>
          <p:nvPr/>
        </p:nvSpPr>
        <p:spPr bwMode="auto">
          <a:xfrm>
            <a:off x="3736975" y="3337719"/>
            <a:ext cx="171450" cy="85725"/>
          </a:xfrm>
          <a:prstGeom prst="ellipse">
            <a:avLst/>
          </a:prstGeom>
          <a:noFill/>
          <a:ln w="15" cap="flat">
            <a:solidFill>
              <a:srgbClr val="385D8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8" name="Oval 817"/>
          <p:cNvSpPr>
            <a:spLocks noChangeArrowheads="1"/>
          </p:cNvSpPr>
          <p:nvPr/>
        </p:nvSpPr>
        <p:spPr bwMode="auto">
          <a:xfrm>
            <a:off x="1047750" y="2690019"/>
            <a:ext cx="171450" cy="85725"/>
          </a:xfrm>
          <a:prstGeom prst="ellipse">
            <a:avLst/>
          </a:prstGeom>
          <a:solidFill>
            <a:srgbClr val="3333CC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9" name="Oval 818"/>
          <p:cNvSpPr>
            <a:spLocks noChangeArrowheads="1"/>
          </p:cNvSpPr>
          <p:nvPr/>
        </p:nvSpPr>
        <p:spPr bwMode="auto">
          <a:xfrm>
            <a:off x="1047750" y="2690019"/>
            <a:ext cx="171450" cy="85725"/>
          </a:xfrm>
          <a:prstGeom prst="ellipse">
            <a:avLst/>
          </a:prstGeom>
          <a:noFill/>
          <a:ln w="15" cap="flat">
            <a:solidFill>
              <a:srgbClr val="385D8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0" name="Oval 819"/>
          <p:cNvSpPr>
            <a:spLocks noChangeArrowheads="1"/>
          </p:cNvSpPr>
          <p:nvPr/>
        </p:nvSpPr>
        <p:spPr bwMode="auto">
          <a:xfrm>
            <a:off x="1300162" y="3833019"/>
            <a:ext cx="169863" cy="85725"/>
          </a:xfrm>
          <a:prstGeom prst="ellipse">
            <a:avLst/>
          </a:prstGeom>
          <a:solidFill>
            <a:srgbClr val="3333CC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1" name="Oval 820"/>
          <p:cNvSpPr>
            <a:spLocks noChangeArrowheads="1"/>
          </p:cNvSpPr>
          <p:nvPr/>
        </p:nvSpPr>
        <p:spPr bwMode="auto">
          <a:xfrm>
            <a:off x="1300162" y="3833019"/>
            <a:ext cx="169863" cy="85725"/>
          </a:xfrm>
          <a:prstGeom prst="ellipse">
            <a:avLst/>
          </a:prstGeom>
          <a:noFill/>
          <a:ln w="15" cap="flat">
            <a:solidFill>
              <a:srgbClr val="385D8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2" name="Oval 821"/>
          <p:cNvSpPr>
            <a:spLocks noChangeArrowheads="1"/>
          </p:cNvSpPr>
          <p:nvPr/>
        </p:nvSpPr>
        <p:spPr bwMode="auto">
          <a:xfrm>
            <a:off x="1552575" y="3080544"/>
            <a:ext cx="169863" cy="85725"/>
          </a:xfrm>
          <a:prstGeom prst="ellipse">
            <a:avLst/>
          </a:prstGeom>
          <a:solidFill>
            <a:srgbClr val="3333CC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3" name="Oval 822"/>
          <p:cNvSpPr>
            <a:spLocks noChangeArrowheads="1"/>
          </p:cNvSpPr>
          <p:nvPr/>
        </p:nvSpPr>
        <p:spPr bwMode="auto">
          <a:xfrm>
            <a:off x="1552575" y="3080544"/>
            <a:ext cx="169863" cy="85725"/>
          </a:xfrm>
          <a:prstGeom prst="ellipse">
            <a:avLst/>
          </a:prstGeom>
          <a:noFill/>
          <a:ln w="15" cap="flat">
            <a:solidFill>
              <a:srgbClr val="385D8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4" name="Oval 823"/>
          <p:cNvSpPr>
            <a:spLocks noChangeArrowheads="1"/>
          </p:cNvSpPr>
          <p:nvPr/>
        </p:nvSpPr>
        <p:spPr bwMode="auto">
          <a:xfrm>
            <a:off x="1844675" y="2680494"/>
            <a:ext cx="169863" cy="85725"/>
          </a:xfrm>
          <a:prstGeom prst="ellipse">
            <a:avLst/>
          </a:prstGeom>
          <a:solidFill>
            <a:srgbClr val="3333CC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5" name="Oval 824"/>
          <p:cNvSpPr>
            <a:spLocks noChangeArrowheads="1"/>
          </p:cNvSpPr>
          <p:nvPr/>
        </p:nvSpPr>
        <p:spPr bwMode="auto">
          <a:xfrm>
            <a:off x="1844675" y="2680494"/>
            <a:ext cx="169863" cy="85725"/>
          </a:xfrm>
          <a:prstGeom prst="ellipse">
            <a:avLst/>
          </a:prstGeom>
          <a:noFill/>
          <a:ln w="15" cap="flat">
            <a:solidFill>
              <a:srgbClr val="385D8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6" name="Oval 825"/>
          <p:cNvSpPr>
            <a:spLocks noChangeArrowheads="1"/>
          </p:cNvSpPr>
          <p:nvPr/>
        </p:nvSpPr>
        <p:spPr bwMode="auto">
          <a:xfrm>
            <a:off x="2105025" y="3309144"/>
            <a:ext cx="169863" cy="85725"/>
          </a:xfrm>
          <a:prstGeom prst="ellipse">
            <a:avLst/>
          </a:prstGeom>
          <a:solidFill>
            <a:srgbClr val="3333CC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7" name="Oval 826"/>
          <p:cNvSpPr>
            <a:spLocks noChangeArrowheads="1"/>
          </p:cNvSpPr>
          <p:nvPr/>
        </p:nvSpPr>
        <p:spPr bwMode="auto">
          <a:xfrm>
            <a:off x="2105025" y="3309144"/>
            <a:ext cx="169863" cy="85725"/>
          </a:xfrm>
          <a:prstGeom prst="ellipse">
            <a:avLst/>
          </a:prstGeom>
          <a:noFill/>
          <a:ln w="15" cap="flat">
            <a:solidFill>
              <a:srgbClr val="385D8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8" name="Oval 827"/>
          <p:cNvSpPr>
            <a:spLocks noChangeArrowheads="1"/>
          </p:cNvSpPr>
          <p:nvPr/>
        </p:nvSpPr>
        <p:spPr bwMode="auto">
          <a:xfrm>
            <a:off x="2373312" y="3594894"/>
            <a:ext cx="169863" cy="85725"/>
          </a:xfrm>
          <a:prstGeom prst="ellipse">
            <a:avLst/>
          </a:prstGeom>
          <a:solidFill>
            <a:srgbClr val="3333CC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9" name="Oval 828"/>
          <p:cNvSpPr>
            <a:spLocks noChangeArrowheads="1"/>
          </p:cNvSpPr>
          <p:nvPr/>
        </p:nvSpPr>
        <p:spPr bwMode="auto">
          <a:xfrm>
            <a:off x="2373312" y="3594894"/>
            <a:ext cx="169863" cy="85725"/>
          </a:xfrm>
          <a:prstGeom prst="ellipse">
            <a:avLst/>
          </a:prstGeom>
          <a:noFill/>
          <a:ln w="15" cap="flat">
            <a:solidFill>
              <a:srgbClr val="385D8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0" name="Oval 829"/>
          <p:cNvSpPr>
            <a:spLocks noChangeArrowheads="1"/>
          </p:cNvSpPr>
          <p:nvPr/>
        </p:nvSpPr>
        <p:spPr bwMode="auto">
          <a:xfrm>
            <a:off x="2640012" y="3299619"/>
            <a:ext cx="171450" cy="95250"/>
          </a:xfrm>
          <a:prstGeom prst="ellipse">
            <a:avLst/>
          </a:prstGeom>
          <a:solidFill>
            <a:srgbClr val="3333CC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1" name="Oval 830"/>
          <p:cNvSpPr>
            <a:spLocks noChangeArrowheads="1"/>
          </p:cNvSpPr>
          <p:nvPr/>
        </p:nvSpPr>
        <p:spPr bwMode="auto">
          <a:xfrm>
            <a:off x="2640012" y="3299619"/>
            <a:ext cx="171450" cy="95250"/>
          </a:xfrm>
          <a:prstGeom prst="ellipse">
            <a:avLst/>
          </a:prstGeom>
          <a:noFill/>
          <a:ln w="15" cap="flat">
            <a:solidFill>
              <a:srgbClr val="385D8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048" name="Oval 831"/>
          <p:cNvSpPr>
            <a:spLocks noChangeArrowheads="1"/>
          </p:cNvSpPr>
          <p:nvPr/>
        </p:nvSpPr>
        <p:spPr bwMode="auto">
          <a:xfrm>
            <a:off x="2933700" y="2404269"/>
            <a:ext cx="169863" cy="85725"/>
          </a:xfrm>
          <a:prstGeom prst="ellipse">
            <a:avLst/>
          </a:prstGeom>
          <a:solidFill>
            <a:srgbClr val="3333CC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049" name="Oval 832"/>
          <p:cNvSpPr>
            <a:spLocks noChangeArrowheads="1"/>
          </p:cNvSpPr>
          <p:nvPr/>
        </p:nvSpPr>
        <p:spPr bwMode="auto">
          <a:xfrm>
            <a:off x="2933700" y="2404269"/>
            <a:ext cx="169863" cy="85725"/>
          </a:xfrm>
          <a:prstGeom prst="ellipse">
            <a:avLst/>
          </a:prstGeom>
          <a:noFill/>
          <a:ln w="15" cap="flat">
            <a:solidFill>
              <a:srgbClr val="385D8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051" name="Oval 833"/>
          <p:cNvSpPr>
            <a:spLocks noChangeArrowheads="1"/>
          </p:cNvSpPr>
          <p:nvPr/>
        </p:nvSpPr>
        <p:spPr bwMode="auto">
          <a:xfrm>
            <a:off x="3201987" y="2823369"/>
            <a:ext cx="169863" cy="95250"/>
          </a:xfrm>
          <a:prstGeom prst="ellipse">
            <a:avLst/>
          </a:prstGeom>
          <a:solidFill>
            <a:srgbClr val="3333CC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052" name="Oval 834"/>
          <p:cNvSpPr>
            <a:spLocks noChangeArrowheads="1"/>
          </p:cNvSpPr>
          <p:nvPr/>
        </p:nvSpPr>
        <p:spPr bwMode="auto">
          <a:xfrm>
            <a:off x="3201987" y="2823369"/>
            <a:ext cx="169863" cy="95250"/>
          </a:xfrm>
          <a:prstGeom prst="ellipse">
            <a:avLst/>
          </a:prstGeom>
          <a:noFill/>
          <a:ln w="15" cap="flat">
            <a:solidFill>
              <a:srgbClr val="385D8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053" name="Oval 835"/>
          <p:cNvSpPr>
            <a:spLocks noChangeArrowheads="1"/>
          </p:cNvSpPr>
          <p:nvPr/>
        </p:nvSpPr>
        <p:spPr bwMode="auto">
          <a:xfrm>
            <a:off x="3478212" y="2556669"/>
            <a:ext cx="169863" cy="85725"/>
          </a:xfrm>
          <a:prstGeom prst="ellipse">
            <a:avLst/>
          </a:prstGeom>
          <a:solidFill>
            <a:srgbClr val="3333CC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054" name="Oval 836"/>
          <p:cNvSpPr>
            <a:spLocks noChangeArrowheads="1"/>
          </p:cNvSpPr>
          <p:nvPr/>
        </p:nvSpPr>
        <p:spPr bwMode="auto">
          <a:xfrm>
            <a:off x="3478212" y="2556669"/>
            <a:ext cx="169863" cy="85725"/>
          </a:xfrm>
          <a:prstGeom prst="ellipse">
            <a:avLst/>
          </a:prstGeom>
          <a:noFill/>
          <a:ln w="15" cap="flat">
            <a:solidFill>
              <a:srgbClr val="385D8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055" name="Oval 837"/>
          <p:cNvSpPr>
            <a:spLocks noChangeArrowheads="1"/>
          </p:cNvSpPr>
          <p:nvPr/>
        </p:nvSpPr>
        <p:spPr bwMode="auto">
          <a:xfrm>
            <a:off x="4014787" y="3061494"/>
            <a:ext cx="169863" cy="85725"/>
          </a:xfrm>
          <a:prstGeom prst="ellipse">
            <a:avLst/>
          </a:prstGeom>
          <a:solidFill>
            <a:srgbClr val="3333CC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056" name="Oval 838"/>
          <p:cNvSpPr>
            <a:spLocks noChangeArrowheads="1"/>
          </p:cNvSpPr>
          <p:nvPr/>
        </p:nvSpPr>
        <p:spPr bwMode="auto">
          <a:xfrm>
            <a:off x="4014787" y="3061494"/>
            <a:ext cx="169863" cy="85725"/>
          </a:xfrm>
          <a:prstGeom prst="ellipse">
            <a:avLst/>
          </a:prstGeom>
          <a:noFill/>
          <a:ln w="15" cap="flat">
            <a:solidFill>
              <a:srgbClr val="385D8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057" name="Oval 839"/>
          <p:cNvSpPr>
            <a:spLocks noChangeArrowheads="1"/>
          </p:cNvSpPr>
          <p:nvPr/>
        </p:nvSpPr>
        <p:spPr bwMode="auto">
          <a:xfrm>
            <a:off x="4291012" y="3213894"/>
            <a:ext cx="169863" cy="85725"/>
          </a:xfrm>
          <a:prstGeom prst="ellipse">
            <a:avLst/>
          </a:prstGeom>
          <a:solidFill>
            <a:srgbClr val="3333CC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058" name="Oval 840"/>
          <p:cNvSpPr>
            <a:spLocks noChangeArrowheads="1"/>
          </p:cNvSpPr>
          <p:nvPr/>
        </p:nvSpPr>
        <p:spPr bwMode="auto">
          <a:xfrm>
            <a:off x="4291012" y="3213894"/>
            <a:ext cx="169863" cy="85725"/>
          </a:xfrm>
          <a:prstGeom prst="ellipse">
            <a:avLst/>
          </a:prstGeom>
          <a:noFill/>
          <a:ln w="15" cap="flat">
            <a:solidFill>
              <a:srgbClr val="385D8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059" name="Oval 841"/>
          <p:cNvSpPr>
            <a:spLocks noChangeArrowheads="1"/>
          </p:cNvSpPr>
          <p:nvPr/>
        </p:nvSpPr>
        <p:spPr bwMode="auto">
          <a:xfrm>
            <a:off x="4541837" y="3471069"/>
            <a:ext cx="171450" cy="85725"/>
          </a:xfrm>
          <a:prstGeom prst="ellipse">
            <a:avLst/>
          </a:prstGeom>
          <a:solidFill>
            <a:srgbClr val="3333CC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060" name="Oval 842"/>
          <p:cNvSpPr>
            <a:spLocks noChangeArrowheads="1"/>
          </p:cNvSpPr>
          <p:nvPr/>
        </p:nvSpPr>
        <p:spPr bwMode="auto">
          <a:xfrm>
            <a:off x="4541837" y="3471069"/>
            <a:ext cx="171450" cy="85725"/>
          </a:xfrm>
          <a:prstGeom prst="ellipse">
            <a:avLst/>
          </a:prstGeom>
          <a:noFill/>
          <a:ln w="15" cap="flat">
            <a:solidFill>
              <a:srgbClr val="385D8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061" name="Oval 843"/>
          <p:cNvSpPr>
            <a:spLocks noChangeArrowheads="1"/>
          </p:cNvSpPr>
          <p:nvPr/>
        </p:nvSpPr>
        <p:spPr bwMode="auto">
          <a:xfrm>
            <a:off x="4818062" y="2918619"/>
            <a:ext cx="171450" cy="95250"/>
          </a:xfrm>
          <a:prstGeom prst="ellipse">
            <a:avLst/>
          </a:prstGeom>
          <a:solidFill>
            <a:srgbClr val="3333CC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062" name="Oval 844"/>
          <p:cNvSpPr>
            <a:spLocks noChangeArrowheads="1"/>
          </p:cNvSpPr>
          <p:nvPr/>
        </p:nvSpPr>
        <p:spPr bwMode="auto">
          <a:xfrm>
            <a:off x="4818062" y="2918619"/>
            <a:ext cx="171450" cy="95250"/>
          </a:xfrm>
          <a:prstGeom prst="ellipse">
            <a:avLst/>
          </a:prstGeom>
          <a:noFill/>
          <a:ln w="15" cap="flat">
            <a:solidFill>
              <a:srgbClr val="385D8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063" name="Oval 845"/>
          <p:cNvSpPr>
            <a:spLocks noChangeArrowheads="1"/>
          </p:cNvSpPr>
          <p:nvPr/>
        </p:nvSpPr>
        <p:spPr bwMode="auto">
          <a:xfrm>
            <a:off x="5086350" y="3061494"/>
            <a:ext cx="171450" cy="85725"/>
          </a:xfrm>
          <a:prstGeom prst="ellipse">
            <a:avLst/>
          </a:prstGeom>
          <a:solidFill>
            <a:srgbClr val="3333CC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064" name="Oval 846"/>
          <p:cNvSpPr>
            <a:spLocks noChangeArrowheads="1"/>
          </p:cNvSpPr>
          <p:nvPr/>
        </p:nvSpPr>
        <p:spPr bwMode="auto">
          <a:xfrm>
            <a:off x="5086350" y="3061494"/>
            <a:ext cx="171450" cy="85725"/>
          </a:xfrm>
          <a:prstGeom prst="ellipse">
            <a:avLst/>
          </a:prstGeom>
          <a:noFill/>
          <a:ln w="15" cap="flat">
            <a:solidFill>
              <a:srgbClr val="385D8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065" name="Oval 847"/>
          <p:cNvSpPr>
            <a:spLocks noChangeArrowheads="1"/>
          </p:cNvSpPr>
          <p:nvPr/>
        </p:nvSpPr>
        <p:spPr bwMode="auto">
          <a:xfrm>
            <a:off x="5346700" y="2556669"/>
            <a:ext cx="171450" cy="85725"/>
          </a:xfrm>
          <a:prstGeom prst="ellipse">
            <a:avLst/>
          </a:prstGeom>
          <a:solidFill>
            <a:srgbClr val="3333CC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066" name="Oval 848"/>
          <p:cNvSpPr>
            <a:spLocks noChangeArrowheads="1"/>
          </p:cNvSpPr>
          <p:nvPr/>
        </p:nvSpPr>
        <p:spPr bwMode="auto">
          <a:xfrm>
            <a:off x="5346700" y="2556669"/>
            <a:ext cx="171450" cy="85725"/>
          </a:xfrm>
          <a:prstGeom prst="ellipse">
            <a:avLst/>
          </a:prstGeom>
          <a:noFill/>
          <a:ln w="15" cap="flat">
            <a:solidFill>
              <a:srgbClr val="385D8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067" name="Oval 849"/>
          <p:cNvSpPr>
            <a:spLocks noChangeArrowheads="1"/>
          </p:cNvSpPr>
          <p:nvPr/>
        </p:nvSpPr>
        <p:spPr bwMode="auto">
          <a:xfrm>
            <a:off x="5622925" y="3337719"/>
            <a:ext cx="171450" cy="85725"/>
          </a:xfrm>
          <a:prstGeom prst="ellipse">
            <a:avLst/>
          </a:prstGeom>
          <a:solidFill>
            <a:srgbClr val="3333CC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068" name="Oval 850"/>
          <p:cNvSpPr>
            <a:spLocks noChangeArrowheads="1"/>
          </p:cNvSpPr>
          <p:nvPr/>
        </p:nvSpPr>
        <p:spPr bwMode="auto">
          <a:xfrm>
            <a:off x="5622925" y="3337719"/>
            <a:ext cx="171450" cy="85725"/>
          </a:xfrm>
          <a:prstGeom prst="ellipse">
            <a:avLst/>
          </a:prstGeom>
          <a:noFill/>
          <a:ln w="15" cap="flat">
            <a:solidFill>
              <a:srgbClr val="385D8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069" name="Oval 851"/>
          <p:cNvSpPr>
            <a:spLocks noChangeArrowheads="1"/>
          </p:cNvSpPr>
          <p:nvPr/>
        </p:nvSpPr>
        <p:spPr bwMode="auto">
          <a:xfrm>
            <a:off x="5891212" y="2156619"/>
            <a:ext cx="171450" cy="85725"/>
          </a:xfrm>
          <a:prstGeom prst="ellipse">
            <a:avLst/>
          </a:prstGeom>
          <a:solidFill>
            <a:srgbClr val="3333CC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070" name="Oval 852"/>
          <p:cNvSpPr>
            <a:spLocks noChangeArrowheads="1"/>
          </p:cNvSpPr>
          <p:nvPr/>
        </p:nvSpPr>
        <p:spPr bwMode="auto">
          <a:xfrm>
            <a:off x="5891212" y="2156619"/>
            <a:ext cx="169863" cy="85725"/>
          </a:xfrm>
          <a:prstGeom prst="ellipse">
            <a:avLst/>
          </a:prstGeom>
          <a:noFill/>
          <a:ln w="15" cap="flat">
            <a:solidFill>
              <a:srgbClr val="385D8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071" name="Oval 853"/>
          <p:cNvSpPr>
            <a:spLocks noChangeArrowheads="1"/>
          </p:cNvSpPr>
          <p:nvPr/>
        </p:nvSpPr>
        <p:spPr bwMode="auto">
          <a:xfrm>
            <a:off x="6151562" y="3071019"/>
            <a:ext cx="169863" cy="85725"/>
          </a:xfrm>
          <a:prstGeom prst="ellipse">
            <a:avLst/>
          </a:prstGeom>
          <a:solidFill>
            <a:srgbClr val="3333CC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072" name="Oval 854"/>
          <p:cNvSpPr>
            <a:spLocks noChangeArrowheads="1"/>
          </p:cNvSpPr>
          <p:nvPr/>
        </p:nvSpPr>
        <p:spPr bwMode="auto">
          <a:xfrm>
            <a:off x="6151562" y="3071019"/>
            <a:ext cx="169863" cy="85725"/>
          </a:xfrm>
          <a:prstGeom prst="ellipse">
            <a:avLst/>
          </a:prstGeom>
          <a:noFill/>
          <a:ln w="15" cap="flat">
            <a:solidFill>
              <a:srgbClr val="385D8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073" name="Oval 855"/>
          <p:cNvSpPr>
            <a:spLocks noChangeArrowheads="1"/>
          </p:cNvSpPr>
          <p:nvPr/>
        </p:nvSpPr>
        <p:spPr bwMode="auto">
          <a:xfrm>
            <a:off x="6435725" y="2937669"/>
            <a:ext cx="169863" cy="85725"/>
          </a:xfrm>
          <a:prstGeom prst="ellipse">
            <a:avLst/>
          </a:prstGeom>
          <a:solidFill>
            <a:srgbClr val="3333CC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074" name="Oval 856"/>
          <p:cNvSpPr>
            <a:spLocks noChangeArrowheads="1"/>
          </p:cNvSpPr>
          <p:nvPr/>
        </p:nvSpPr>
        <p:spPr bwMode="auto">
          <a:xfrm>
            <a:off x="6435725" y="2937669"/>
            <a:ext cx="169863" cy="85725"/>
          </a:xfrm>
          <a:prstGeom prst="ellipse">
            <a:avLst/>
          </a:prstGeom>
          <a:noFill/>
          <a:ln w="15" cap="flat">
            <a:solidFill>
              <a:srgbClr val="385D8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075" name="Oval 857"/>
          <p:cNvSpPr>
            <a:spLocks noChangeArrowheads="1"/>
          </p:cNvSpPr>
          <p:nvPr/>
        </p:nvSpPr>
        <p:spPr bwMode="auto">
          <a:xfrm>
            <a:off x="6696075" y="2499519"/>
            <a:ext cx="169863" cy="85725"/>
          </a:xfrm>
          <a:prstGeom prst="ellipse">
            <a:avLst/>
          </a:prstGeom>
          <a:solidFill>
            <a:srgbClr val="3333CC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076" name="Oval 858"/>
          <p:cNvSpPr>
            <a:spLocks noChangeArrowheads="1"/>
          </p:cNvSpPr>
          <p:nvPr/>
        </p:nvSpPr>
        <p:spPr bwMode="auto">
          <a:xfrm>
            <a:off x="6696075" y="2499519"/>
            <a:ext cx="169863" cy="85725"/>
          </a:xfrm>
          <a:prstGeom prst="ellipse">
            <a:avLst/>
          </a:prstGeom>
          <a:noFill/>
          <a:ln w="15" cap="flat">
            <a:solidFill>
              <a:srgbClr val="385D8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077" name="Oval 859"/>
          <p:cNvSpPr>
            <a:spLocks noChangeArrowheads="1"/>
          </p:cNvSpPr>
          <p:nvPr/>
        </p:nvSpPr>
        <p:spPr bwMode="auto">
          <a:xfrm>
            <a:off x="7232650" y="3690144"/>
            <a:ext cx="169863" cy="85725"/>
          </a:xfrm>
          <a:prstGeom prst="ellipse">
            <a:avLst/>
          </a:prstGeom>
          <a:solidFill>
            <a:srgbClr val="3333CC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078" name="Oval 860"/>
          <p:cNvSpPr>
            <a:spLocks noChangeArrowheads="1"/>
          </p:cNvSpPr>
          <p:nvPr/>
        </p:nvSpPr>
        <p:spPr bwMode="auto">
          <a:xfrm>
            <a:off x="7232650" y="3690144"/>
            <a:ext cx="169863" cy="85725"/>
          </a:xfrm>
          <a:prstGeom prst="ellipse">
            <a:avLst/>
          </a:prstGeom>
          <a:noFill/>
          <a:ln w="15" cap="flat">
            <a:solidFill>
              <a:srgbClr val="385D8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079" name="Oval 861"/>
          <p:cNvSpPr>
            <a:spLocks noChangeArrowheads="1"/>
          </p:cNvSpPr>
          <p:nvPr/>
        </p:nvSpPr>
        <p:spPr bwMode="auto">
          <a:xfrm>
            <a:off x="7500937" y="2956719"/>
            <a:ext cx="169863" cy="95250"/>
          </a:xfrm>
          <a:prstGeom prst="ellipse">
            <a:avLst/>
          </a:prstGeom>
          <a:solidFill>
            <a:srgbClr val="3333CC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080" name="Oval 862"/>
          <p:cNvSpPr>
            <a:spLocks noChangeArrowheads="1"/>
          </p:cNvSpPr>
          <p:nvPr/>
        </p:nvSpPr>
        <p:spPr bwMode="auto">
          <a:xfrm>
            <a:off x="7500937" y="2956719"/>
            <a:ext cx="169863" cy="95250"/>
          </a:xfrm>
          <a:prstGeom prst="ellipse">
            <a:avLst/>
          </a:prstGeom>
          <a:noFill/>
          <a:ln w="15" cap="flat">
            <a:solidFill>
              <a:srgbClr val="385D8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081" name="Oval 863"/>
          <p:cNvSpPr>
            <a:spLocks noChangeArrowheads="1"/>
          </p:cNvSpPr>
          <p:nvPr/>
        </p:nvSpPr>
        <p:spPr bwMode="auto">
          <a:xfrm>
            <a:off x="7759700" y="2575719"/>
            <a:ext cx="171450" cy="95250"/>
          </a:xfrm>
          <a:prstGeom prst="ellipse">
            <a:avLst/>
          </a:prstGeom>
          <a:solidFill>
            <a:srgbClr val="3333CC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082" name="Oval 864"/>
          <p:cNvSpPr>
            <a:spLocks noChangeArrowheads="1"/>
          </p:cNvSpPr>
          <p:nvPr/>
        </p:nvSpPr>
        <p:spPr bwMode="auto">
          <a:xfrm>
            <a:off x="7759700" y="2575719"/>
            <a:ext cx="171450" cy="95250"/>
          </a:xfrm>
          <a:prstGeom prst="ellipse">
            <a:avLst/>
          </a:prstGeom>
          <a:noFill/>
          <a:ln w="15" cap="flat">
            <a:solidFill>
              <a:srgbClr val="385D8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083" name="Oval 865"/>
          <p:cNvSpPr>
            <a:spLocks noChangeArrowheads="1"/>
          </p:cNvSpPr>
          <p:nvPr/>
        </p:nvSpPr>
        <p:spPr bwMode="auto">
          <a:xfrm>
            <a:off x="8045450" y="3204369"/>
            <a:ext cx="169863" cy="95250"/>
          </a:xfrm>
          <a:prstGeom prst="ellipse">
            <a:avLst/>
          </a:prstGeom>
          <a:solidFill>
            <a:srgbClr val="3333CC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084" name="Oval 866"/>
          <p:cNvSpPr>
            <a:spLocks noChangeArrowheads="1"/>
          </p:cNvSpPr>
          <p:nvPr/>
        </p:nvSpPr>
        <p:spPr bwMode="auto">
          <a:xfrm>
            <a:off x="8043862" y="3204369"/>
            <a:ext cx="171450" cy="95250"/>
          </a:xfrm>
          <a:prstGeom prst="ellipse">
            <a:avLst/>
          </a:prstGeom>
          <a:noFill/>
          <a:ln w="15" cap="flat">
            <a:solidFill>
              <a:srgbClr val="385D8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085" name="Oval 867"/>
          <p:cNvSpPr>
            <a:spLocks noChangeArrowheads="1"/>
          </p:cNvSpPr>
          <p:nvPr/>
        </p:nvSpPr>
        <p:spPr bwMode="auto">
          <a:xfrm>
            <a:off x="8304212" y="2956719"/>
            <a:ext cx="163513" cy="95250"/>
          </a:xfrm>
          <a:prstGeom prst="ellipse">
            <a:avLst/>
          </a:prstGeom>
          <a:solidFill>
            <a:srgbClr val="3333CC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086" name="Oval 868"/>
          <p:cNvSpPr>
            <a:spLocks noChangeArrowheads="1"/>
          </p:cNvSpPr>
          <p:nvPr/>
        </p:nvSpPr>
        <p:spPr bwMode="auto">
          <a:xfrm>
            <a:off x="8304212" y="2956719"/>
            <a:ext cx="163513" cy="95250"/>
          </a:xfrm>
          <a:prstGeom prst="ellipse">
            <a:avLst/>
          </a:prstGeom>
          <a:noFill/>
          <a:ln w="15" cap="flat">
            <a:solidFill>
              <a:srgbClr val="385D8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087" name="Oval 869"/>
          <p:cNvSpPr>
            <a:spLocks noChangeArrowheads="1"/>
          </p:cNvSpPr>
          <p:nvPr/>
        </p:nvSpPr>
        <p:spPr bwMode="auto">
          <a:xfrm>
            <a:off x="8515350" y="3680619"/>
            <a:ext cx="163513" cy="95250"/>
          </a:xfrm>
          <a:prstGeom prst="ellipse">
            <a:avLst/>
          </a:prstGeom>
          <a:solidFill>
            <a:srgbClr val="3333CC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088" name="Oval 870"/>
          <p:cNvSpPr>
            <a:spLocks noChangeArrowheads="1"/>
          </p:cNvSpPr>
          <p:nvPr/>
        </p:nvSpPr>
        <p:spPr bwMode="auto">
          <a:xfrm>
            <a:off x="8515350" y="3680619"/>
            <a:ext cx="163513" cy="95250"/>
          </a:xfrm>
          <a:prstGeom prst="ellipse">
            <a:avLst/>
          </a:prstGeom>
          <a:noFill/>
          <a:ln w="15" cap="flat">
            <a:solidFill>
              <a:srgbClr val="385D8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089" name="Oval 871"/>
          <p:cNvSpPr>
            <a:spLocks noChangeArrowheads="1"/>
          </p:cNvSpPr>
          <p:nvPr/>
        </p:nvSpPr>
        <p:spPr bwMode="auto">
          <a:xfrm>
            <a:off x="8736012" y="3204369"/>
            <a:ext cx="153988" cy="95250"/>
          </a:xfrm>
          <a:prstGeom prst="ellipse">
            <a:avLst/>
          </a:prstGeom>
          <a:solidFill>
            <a:srgbClr val="3333CC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090" name="Oval 872"/>
          <p:cNvSpPr>
            <a:spLocks noChangeArrowheads="1"/>
          </p:cNvSpPr>
          <p:nvPr/>
        </p:nvSpPr>
        <p:spPr bwMode="auto">
          <a:xfrm>
            <a:off x="8736012" y="3204369"/>
            <a:ext cx="153988" cy="95250"/>
          </a:xfrm>
          <a:prstGeom prst="ellipse">
            <a:avLst/>
          </a:prstGeom>
          <a:noFill/>
          <a:ln w="15" cap="flat">
            <a:solidFill>
              <a:srgbClr val="385D8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093" name="Rectangle 875"/>
          <p:cNvSpPr>
            <a:spLocks noChangeArrowheads="1"/>
          </p:cNvSpPr>
          <p:nvPr/>
        </p:nvSpPr>
        <p:spPr bwMode="auto">
          <a:xfrm>
            <a:off x="487362" y="567531"/>
            <a:ext cx="4953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94" name="Oval 876"/>
          <p:cNvSpPr>
            <a:spLocks noChangeArrowheads="1"/>
          </p:cNvSpPr>
          <p:nvPr/>
        </p:nvSpPr>
        <p:spPr bwMode="auto">
          <a:xfrm>
            <a:off x="6964362" y="3071019"/>
            <a:ext cx="169863" cy="85725"/>
          </a:xfrm>
          <a:prstGeom prst="ellipse">
            <a:avLst/>
          </a:prstGeom>
          <a:solidFill>
            <a:srgbClr val="3333CC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095" name="Oval 877"/>
          <p:cNvSpPr>
            <a:spLocks noChangeArrowheads="1"/>
          </p:cNvSpPr>
          <p:nvPr/>
        </p:nvSpPr>
        <p:spPr bwMode="auto">
          <a:xfrm>
            <a:off x="6964362" y="3071019"/>
            <a:ext cx="169863" cy="85725"/>
          </a:xfrm>
          <a:prstGeom prst="ellipse">
            <a:avLst/>
          </a:prstGeom>
          <a:noFill/>
          <a:ln w="15" cap="flat">
            <a:solidFill>
              <a:srgbClr val="385D8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096" name="Line 878"/>
          <p:cNvSpPr>
            <a:spLocks noChangeShapeType="1"/>
          </p:cNvSpPr>
          <p:nvPr/>
        </p:nvSpPr>
        <p:spPr bwMode="auto">
          <a:xfrm>
            <a:off x="1136650" y="2775744"/>
            <a:ext cx="252413" cy="1143000"/>
          </a:xfrm>
          <a:prstGeom prst="line">
            <a:avLst/>
          </a:prstGeom>
          <a:noFill/>
          <a:ln w="5" cap="flat">
            <a:solidFill>
              <a:srgbClr val="4A7EB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097" name="Line 879"/>
          <p:cNvSpPr>
            <a:spLocks noChangeShapeType="1"/>
          </p:cNvSpPr>
          <p:nvPr/>
        </p:nvSpPr>
        <p:spPr bwMode="auto">
          <a:xfrm flipH="1">
            <a:off x="1389062" y="3080544"/>
            <a:ext cx="252413" cy="838200"/>
          </a:xfrm>
          <a:prstGeom prst="line">
            <a:avLst/>
          </a:prstGeom>
          <a:noFill/>
          <a:ln w="5" cap="flat">
            <a:solidFill>
              <a:srgbClr val="4A7EB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098" name="Line 880"/>
          <p:cNvSpPr>
            <a:spLocks noChangeShapeType="1"/>
          </p:cNvSpPr>
          <p:nvPr/>
        </p:nvSpPr>
        <p:spPr bwMode="auto">
          <a:xfrm flipH="1">
            <a:off x="1641475" y="2680494"/>
            <a:ext cx="292100" cy="400050"/>
          </a:xfrm>
          <a:prstGeom prst="line">
            <a:avLst/>
          </a:prstGeom>
          <a:noFill/>
          <a:ln w="5" cap="flat">
            <a:solidFill>
              <a:srgbClr val="4A7EB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099" name="Line 881"/>
          <p:cNvSpPr>
            <a:spLocks noChangeShapeType="1"/>
          </p:cNvSpPr>
          <p:nvPr/>
        </p:nvSpPr>
        <p:spPr bwMode="auto">
          <a:xfrm flipH="1" flipV="1">
            <a:off x="2251075" y="3318669"/>
            <a:ext cx="207963" cy="358775"/>
          </a:xfrm>
          <a:prstGeom prst="line">
            <a:avLst/>
          </a:prstGeom>
          <a:noFill/>
          <a:ln w="5" cap="flat">
            <a:solidFill>
              <a:srgbClr val="4A7EB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100" name="Line 882"/>
          <p:cNvSpPr>
            <a:spLocks noChangeShapeType="1"/>
          </p:cNvSpPr>
          <p:nvPr/>
        </p:nvSpPr>
        <p:spPr bwMode="auto">
          <a:xfrm flipH="1">
            <a:off x="2519362" y="3299619"/>
            <a:ext cx="207963" cy="307975"/>
          </a:xfrm>
          <a:prstGeom prst="line">
            <a:avLst/>
          </a:prstGeom>
          <a:noFill/>
          <a:ln w="5" cap="flat">
            <a:solidFill>
              <a:srgbClr val="4A7EB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101" name="Line 883"/>
          <p:cNvSpPr>
            <a:spLocks noChangeShapeType="1"/>
          </p:cNvSpPr>
          <p:nvPr/>
        </p:nvSpPr>
        <p:spPr bwMode="auto">
          <a:xfrm flipH="1">
            <a:off x="2730500" y="2489994"/>
            <a:ext cx="287338" cy="790575"/>
          </a:xfrm>
          <a:prstGeom prst="line">
            <a:avLst/>
          </a:prstGeom>
          <a:noFill/>
          <a:ln w="5" cap="flat">
            <a:solidFill>
              <a:srgbClr val="4A7EB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102" name="Line 884"/>
          <p:cNvSpPr>
            <a:spLocks noChangeShapeType="1"/>
          </p:cNvSpPr>
          <p:nvPr/>
        </p:nvSpPr>
        <p:spPr bwMode="auto">
          <a:xfrm>
            <a:off x="1990725" y="2756694"/>
            <a:ext cx="200025" cy="641350"/>
          </a:xfrm>
          <a:prstGeom prst="line">
            <a:avLst/>
          </a:prstGeom>
          <a:noFill/>
          <a:ln w="5" cap="flat">
            <a:solidFill>
              <a:srgbClr val="4A7EB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103" name="Line 885"/>
          <p:cNvSpPr>
            <a:spLocks noChangeShapeType="1"/>
          </p:cNvSpPr>
          <p:nvPr/>
        </p:nvSpPr>
        <p:spPr bwMode="auto">
          <a:xfrm flipH="1" flipV="1">
            <a:off x="3022600" y="2489994"/>
            <a:ext cx="328613" cy="414338"/>
          </a:xfrm>
          <a:prstGeom prst="line">
            <a:avLst/>
          </a:prstGeom>
          <a:noFill/>
          <a:ln w="5" cap="flat">
            <a:solidFill>
              <a:srgbClr val="4A7EB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104" name="Line 886"/>
          <p:cNvSpPr>
            <a:spLocks noChangeShapeType="1"/>
          </p:cNvSpPr>
          <p:nvPr/>
        </p:nvSpPr>
        <p:spPr bwMode="auto">
          <a:xfrm flipH="1">
            <a:off x="3282950" y="2537619"/>
            <a:ext cx="292100" cy="400050"/>
          </a:xfrm>
          <a:prstGeom prst="line">
            <a:avLst/>
          </a:prstGeom>
          <a:noFill/>
          <a:ln w="5" cap="flat">
            <a:solidFill>
              <a:srgbClr val="4A7EB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105" name="Line 887"/>
          <p:cNvSpPr>
            <a:spLocks noChangeShapeType="1"/>
          </p:cNvSpPr>
          <p:nvPr/>
        </p:nvSpPr>
        <p:spPr bwMode="auto">
          <a:xfrm>
            <a:off x="3567112" y="2642394"/>
            <a:ext cx="260350" cy="695325"/>
          </a:xfrm>
          <a:prstGeom prst="line">
            <a:avLst/>
          </a:prstGeom>
          <a:noFill/>
          <a:ln w="5" cap="flat">
            <a:solidFill>
              <a:srgbClr val="4A7EB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106" name="Line 888"/>
          <p:cNvSpPr>
            <a:spLocks noChangeShapeType="1"/>
          </p:cNvSpPr>
          <p:nvPr/>
        </p:nvSpPr>
        <p:spPr bwMode="auto">
          <a:xfrm flipH="1">
            <a:off x="3843337" y="3147219"/>
            <a:ext cx="255588" cy="219075"/>
          </a:xfrm>
          <a:prstGeom prst="line">
            <a:avLst/>
          </a:prstGeom>
          <a:noFill/>
          <a:ln w="5" cap="flat">
            <a:solidFill>
              <a:srgbClr val="4A7EB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107" name="Line 889"/>
          <p:cNvSpPr>
            <a:spLocks noChangeShapeType="1"/>
          </p:cNvSpPr>
          <p:nvPr/>
        </p:nvSpPr>
        <p:spPr bwMode="auto">
          <a:xfrm>
            <a:off x="4103687" y="3147219"/>
            <a:ext cx="276225" cy="152400"/>
          </a:xfrm>
          <a:prstGeom prst="line">
            <a:avLst/>
          </a:prstGeom>
          <a:noFill/>
          <a:ln w="5" cap="flat">
            <a:solidFill>
              <a:srgbClr val="4A7EB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108" name="Line 890"/>
          <p:cNvSpPr>
            <a:spLocks noChangeShapeType="1"/>
          </p:cNvSpPr>
          <p:nvPr/>
        </p:nvSpPr>
        <p:spPr bwMode="auto">
          <a:xfrm>
            <a:off x="4379912" y="3213894"/>
            <a:ext cx="252413" cy="257175"/>
          </a:xfrm>
          <a:prstGeom prst="line">
            <a:avLst/>
          </a:prstGeom>
          <a:noFill/>
          <a:ln w="5" cap="flat">
            <a:solidFill>
              <a:srgbClr val="4A7EB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109" name="Line 891"/>
          <p:cNvSpPr>
            <a:spLocks noChangeShapeType="1"/>
          </p:cNvSpPr>
          <p:nvPr/>
        </p:nvSpPr>
        <p:spPr bwMode="auto">
          <a:xfrm flipH="1">
            <a:off x="4632325" y="3023394"/>
            <a:ext cx="255588" cy="447675"/>
          </a:xfrm>
          <a:prstGeom prst="line">
            <a:avLst/>
          </a:prstGeom>
          <a:noFill/>
          <a:ln w="5" cap="flat">
            <a:solidFill>
              <a:srgbClr val="4A7EB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110" name="Line 892"/>
          <p:cNvSpPr>
            <a:spLocks noChangeShapeType="1"/>
          </p:cNvSpPr>
          <p:nvPr/>
        </p:nvSpPr>
        <p:spPr bwMode="auto">
          <a:xfrm>
            <a:off x="4908550" y="3013869"/>
            <a:ext cx="268288" cy="133350"/>
          </a:xfrm>
          <a:prstGeom prst="line">
            <a:avLst/>
          </a:prstGeom>
          <a:noFill/>
          <a:ln w="5" cap="flat">
            <a:solidFill>
              <a:srgbClr val="4A7EB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111" name="Line 893"/>
          <p:cNvSpPr>
            <a:spLocks noChangeShapeType="1"/>
          </p:cNvSpPr>
          <p:nvPr/>
        </p:nvSpPr>
        <p:spPr bwMode="auto">
          <a:xfrm flipH="1">
            <a:off x="5151437" y="2623344"/>
            <a:ext cx="255588" cy="447675"/>
          </a:xfrm>
          <a:prstGeom prst="line">
            <a:avLst/>
          </a:prstGeom>
          <a:noFill/>
          <a:ln w="5" cap="flat">
            <a:solidFill>
              <a:srgbClr val="4A7EB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112" name="Line 894"/>
          <p:cNvSpPr>
            <a:spLocks noChangeShapeType="1"/>
          </p:cNvSpPr>
          <p:nvPr/>
        </p:nvSpPr>
        <p:spPr bwMode="auto">
          <a:xfrm>
            <a:off x="5435600" y="2642394"/>
            <a:ext cx="276225" cy="695325"/>
          </a:xfrm>
          <a:prstGeom prst="line">
            <a:avLst/>
          </a:prstGeom>
          <a:noFill/>
          <a:ln w="5" cap="flat">
            <a:solidFill>
              <a:srgbClr val="4A7EB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113" name="Line 895"/>
          <p:cNvSpPr>
            <a:spLocks noChangeShapeType="1"/>
          </p:cNvSpPr>
          <p:nvPr/>
        </p:nvSpPr>
        <p:spPr bwMode="auto">
          <a:xfrm flipH="1">
            <a:off x="5711825" y="2242344"/>
            <a:ext cx="268288" cy="1095375"/>
          </a:xfrm>
          <a:prstGeom prst="line">
            <a:avLst/>
          </a:prstGeom>
          <a:noFill/>
          <a:ln w="5" cap="flat">
            <a:solidFill>
              <a:srgbClr val="4A7EB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114" name="Line 896"/>
          <p:cNvSpPr>
            <a:spLocks noChangeShapeType="1"/>
          </p:cNvSpPr>
          <p:nvPr/>
        </p:nvSpPr>
        <p:spPr bwMode="auto">
          <a:xfrm>
            <a:off x="5980112" y="2242344"/>
            <a:ext cx="200025" cy="901700"/>
          </a:xfrm>
          <a:prstGeom prst="line">
            <a:avLst/>
          </a:prstGeom>
          <a:noFill/>
          <a:ln w="5" cap="flat">
            <a:solidFill>
              <a:srgbClr val="4A7EB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115" name="Line 897"/>
          <p:cNvSpPr>
            <a:spLocks noChangeShapeType="1"/>
          </p:cNvSpPr>
          <p:nvPr/>
        </p:nvSpPr>
        <p:spPr bwMode="auto">
          <a:xfrm flipH="1">
            <a:off x="6224587" y="3023394"/>
            <a:ext cx="296863" cy="95250"/>
          </a:xfrm>
          <a:prstGeom prst="line">
            <a:avLst/>
          </a:prstGeom>
          <a:noFill/>
          <a:ln w="5" cap="flat">
            <a:solidFill>
              <a:srgbClr val="4A7EB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116" name="Line 898"/>
          <p:cNvSpPr>
            <a:spLocks noChangeShapeType="1"/>
          </p:cNvSpPr>
          <p:nvPr/>
        </p:nvSpPr>
        <p:spPr bwMode="auto">
          <a:xfrm flipH="1">
            <a:off x="6524625" y="2585244"/>
            <a:ext cx="260350" cy="438150"/>
          </a:xfrm>
          <a:prstGeom prst="line">
            <a:avLst/>
          </a:prstGeom>
          <a:noFill/>
          <a:ln w="5" cap="flat">
            <a:solidFill>
              <a:srgbClr val="4A7EB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117" name="Line 899"/>
          <p:cNvSpPr>
            <a:spLocks noChangeShapeType="1"/>
          </p:cNvSpPr>
          <p:nvPr/>
        </p:nvSpPr>
        <p:spPr bwMode="auto">
          <a:xfrm>
            <a:off x="6784975" y="2585244"/>
            <a:ext cx="268288" cy="485775"/>
          </a:xfrm>
          <a:prstGeom prst="line">
            <a:avLst/>
          </a:prstGeom>
          <a:noFill/>
          <a:ln w="5" cap="flat">
            <a:solidFill>
              <a:srgbClr val="4A7EB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118" name="Line 900"/>
          <p:cNvSpPr>
            <a:spLocks noChangeShapeType="1"/>
          </p:cNvSpPr>
          <p:nvPr/>
        </p:nvSpPr>
        <p:spPr bwMode="auto">
          <a:xfrm>
            <a:off x="7053262" y="3156744"/>
            <a:ext cx="207963" cy="606425"/>
          </a:xfrm>
          <a:prstGeom prst="line">
            <a:avLst/>
          </a:prstGeom>
          <a:noFill/>
          <a:ln w="5" cap="flat">
            <a:solidFill>
              <a:srgbClr val="4A7EB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119" name="Line 901"/>
          <p:cNvSpPr>
            <a:spLocks noChangeShapeType="1"/>
          </p:cNvSpPr>
          <p:nvPr/>
        </p:nvSpPr>
        <p:spPr bwMode="auto">
          <a:xfrm flipH="1">
            <a:off x="7321550" y="2956719"/>
            <a:ext cx="268288" cy="733425"/>
          </a:xfrm>
          <a:prstGeom prst="line">
            <a:avLst/>
          </a:prstGeom>
          <a:noFill/>
          <a:ln w="5" cap="flat">
            <a:solidFill>
              <a:srgbClr val="4A7EB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120" name="Line 902"/>
          <p:cNvSpPr>
            <a:spLocks noChangeShapeType="1"/>
          </p:cNvSpPr>
          <p:nvPr/>
        </p:nvSpPr>
        <p:spPr bwMode="auto">
          <a:xfrm flipH="1">
            <a:off x="7589837" y="2594769"/>
            <a:ext cx="255588" cy="447675"/>
          </a:xfrm>
          <a:prstGeom prst="line">
            <a:avLst/>
          </a:prstGeom>
          <a:noFill/>
          <a:ln w="5" cap="flat">
            <a:solidFill>
              <a:srgbClr val="4A7EB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121" name="Line 903"/>
          <p:cNvSpPr>
            <a:spLocks noChangeShapeType="1"/>
          </p:cNvSpPr>
          <p:nvPr/>
        </p:nvSpPr>
        <p:spPr bwMode="auto">
          <a:xfrm>
            <a:off x="7905750" y="2661444"/>
            <a:ext cx="225425" cy="642938"/>
          </a:xfrm>
          <a:prstGeom prst="line">
            <a:avLst/>
          </a:prstGeom>
          <a:noFill/>
          <a:ln w="5" cap="flat">
            <a:solidFill>
              <a:srgbClr val="4A7EB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122" name="Line 904"/>
          <p:cNvSpPr>
            <a:spLocks noChangeShapeType="1"/>
          </p:cNvSpPr>
          <p:nvPr/>
        </p:nvSpPr>
        <p:spPr bwMode="auto">
          <a:xfrm flipH="1">
            <a:off x="8134350" y="2947194"/>
            <a:ext cx="276225" cy="352425"/>
          </a:xfrm>
          <a:prstGeom prst="line">
            <a:avLst/>
          </a:prstGeom>
          <a:noFill/>
          <a:ln w="5" cap="flat">
            <a:solidFill>
              <a:srgbClr val="4A7EB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123" name="Line 905"/>
          <p:cNvSpPr>
            <a:spLocks noChangeShapeType="1"/>
          </p:cNvSpPr>
          <p:nvPr/>
        </p:nvSpPr>
        <p:spPr bwMode="auto">
          <a:xfrm>
            <a:off x="8385175" y="3051969"/>
            <a:ext cx="212725" cy="723900"/>
          </a:xfrm>
          <a:prstGeom prst="line">
            <a:avLst/>
          </a:prstGeom>
          <a:noFill/>
          <a:ln w="5" cap="flat">
            <a:solidFill>
              <a:srgbClr val="4A7EB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124" name="Line 906"/>
          <p:cNvSpPr>
            <a:spLocks noChangeShapeType="1"/>
          </p:cNvSpPr>
          <p:nvPr/>
        </p:nvSpPr>
        <p:spPr bwMode="auto">
          <a:xfrm flipH="1">
            <a:off x="8653462" y="3204369"/>
            <a:ext cx="166688" cy="557213"/>
          </a:xfrm>
          <a:prstGeom prst="line">
            <a:avLst/>
          </a:prstGeom>
          <a:noFill/>
          <a:ln w="5" cap="flat">
            <a:solidFill>
              <a:srgbClr val="4A7EB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7DBBE-D125-47E8-A107-57A4F65A0183}" type="datetime1">
              <a:rPr lang="en-US" smtClean="0"/>
              <a:pPr/>
              <a:t>7/7/2017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72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Levey-Jennings Chart</a:t>
            </a:r>
          </a:p>
        </p:txBody>
      </p:sp>
      <p:pic>
        <p:nvPicPr>
          <p:cNvPr id="26627" name="Picture 3" descr="Quality Control presented by MediaLab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7558087" cy="475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6557-F7AD-4235-9479-80965F25A250}" type="datetime1">
              <a:rPr lang="en-US" smtClean="0"/>
              <a:pPr/>
              <a:t>7/7/2017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3FB6A-46D7-4291-956D-AD46061DF58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1393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3FB6A-46D7-4291-956D-AD46061DF589}" type="slidenum">
              <a:rPr lang="en-US" sz="1400" b="1" smtClean="0">
                <a:solidFill>
                  <a:schemeClr val="tx1"/>
                </a:solidFill>
                <a:latin typeface="Arial Black" panose="020B0A04020102020204" pitchFamily="34" charset="0"/>
              </a:rPr>
              <a:pPr/>
              <a:t>20</a:t>
            </a:fld>
            <a:endParaRPr lang="en-US" sz="14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347663" y="228600"/>
            <a:ext cx="8477250" cy="5105400"/>
            <a:chOff x="219" y="144"/>
            <a:chExt cx="5340" cy="3216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219" y="144"/>
              <a:ext cx="5322" cy="3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grpSp>
          <p:nvGrpSpPr>
            <p:cNvPr id="7" name="Group 205"/>
            <p:cNvGrpSpPr>
              <a:grpSpLocks/>
            </p:cNvGrpSpPr>
            <p:nvPr/>
          </p:nvGrpSpPr>
          <p:grpSpPr bwMode="auto">
            <a:xfrm>
              <a:off x="237" y="846"/>
              <a:ext cx="5322" cy="2514"/>
              <a:chOff x="237" y="846"/>
              <a:chExt cx="5322" cy="2514"/>
            </a:xfrm>
          </p:grpSpPr>
          <p:sp>
            <p:nvSpPr>
              <p:cNvPr id="677" name="Rectangle 7"/>
              <p:cNvSpPr>
                <a:spLocks noChangeArrowheads="1"/>
              </p:cNvSpPr>
              <p:nvPr/>
            </p:nvSpPr>
            <p:spPr bwMode="auto">
              <a:xfrm>
                <a:off x="927" y="864"/>
                <a:ext cx="582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X assigned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8" name="Rectangle 8"/>
              <p:cNvSpPr>
                <a:spLocks noChangeArrowheads="1"/>
              </p:cNvSpPr>
              <p:nvPr/>
            </p:nvSpPr>
            <p:spPr bwMode="auto">
              <a:xfrm>
                <a:off x="1971" y="864"/>
                <a:ext cx="624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SD assigned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9" name="Rectangle 9"/>
              <p:cNvSpPr>
                <a:spLocks noChangeArrowheads="1"/>
              </p:cNvSpPr>
              <p:nvPr/>
            </p:nvSpPr>
            <p:spPr bwMode="auto">
              <a:xfrm>
                <a:off x="2619" y="846"/>
                <a:ext cx="120" cy="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0" name="Rectangle 10"/>
              <p:cNvSpPr>
                <a:spLocks noChangeArrowheads="1"/>
              </p:cNvSpPr>
              <p:nvPr/>
            </p:nvSpPr>
            <p:spPr bwMode="auto">
              <a:xfrm>
                <a:off x="645" y="1068"/>
                <a:ext cx="234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+4SD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1" name="Rectangle 11"/>
              <p:cNvSpPr>
                <a:spLocks noChangeArrowheads="1"/>
              </p:cNvSpPr>
              <p:nvPr/>
            </p:nvSpPr>
            <p:spPr bwMode="auto">
              <a:xfrm>
                <a:off x="729" y="3096"/>
                <a:ext cx="162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Run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2" name="Rectangle 12"/>
              <p:cNvSpPr>
                <a:spLocks noChangeArrowheads="1"/>
              </p:cNvSpPr>
              <p:nvPr/>
            </p:nvSpPr>
            <p:spPr bwMode="auto">
              <a:xfrm>
                <a:off x="915" y="3072"/>
                <a:ext cx="78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3" name="Rectangle 13"/>
              <p:cNvSpPr>
                <a:spLocks noChangeArrowheads="1"/>
              </p:cNvSpPr>
              <p:nvPr/>
            </p:nvSpPr>
            <p:spPr bwMode="auto">
              <a:xfrm>
                <a:off x="1071" y="3072"/>
                <a:ext cx="78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4" name="Rectangle 14"/>
              <p:cNvSpPr>
                <a:spLocks noChangeArrowheads="1"/>
              </p:cNvSpPr>
              <p:nvPr/>
            </p:nvSpPr>
            <p:spPr bwMode="auto">
              <a:xfrm>
                <a:off x="1227" y="3072"/>
                <a:ext cx="78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5" name="Rectangle 15"/>
              <p:cNvSpPr>
                <a:spLocks noChangeArrowheads="1"/>
              </p:cNvSpPr>
              <p:nvPr/>
            </p:nvSpPr>
            <p:spPr bwMode="auto">
              <a:xfrm>
                <a:off x="1383" y="3072"/>
                <a:ext cx="78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4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6" name="Rectangle 16"/>
              <p:cNvSpPr>
                <a:spLocks noChangeArrowheads="1"/>
              </p:cNvSpPr>
              <p:nvPr/>
            </p:nvSpPr>
            <p:spPr bwMode="auto">
              <a:xfrm>
                <a:off x="1539" y="3072"/>
                <a:ext cx="78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7" name="Rectangle 17"/>
              <p:cNvSpPr>
                <a:spLocks noChangeArrowheads="1"/>
              </p:cNvSpPr>
              <p:nvPr/>
            </p:nvSpPr>
            <p:spPr bwMode="auto">
              <a:xfrm>
                <a:off x="1695" y="3072"/>
                <a:ext cx="78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6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8" name="Rectangle 18"/>
              <p:cNvSpPr>
                <a:spLocks noChangeArrowheads="1"/>
              </p:cNvSpPr>
              <p:nvPr/>
            </p:nvSpPr>
            <p:spPr bwMode="auto">
              <a:xfrm>
                <a:off x="1851" y="3072"/>
                <a:ext cx="78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7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9" name="Rectangle 19"/>
              <p:cNvSpPr>
                <a:spLocks noChangeArrowheads="1"/>
              </p:cNvSpPr>
              <p:nvPr/>
            </p:nvSpPr>
            <p:spPr bwMode="auto">
              <a:xfrm>
                <a:off x="2007" y="3072"/>
                <a:ext cx="78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8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0" name="Rectangle 20"/>
              <p:cNvSpPr>
                <a:spLocks noChangeArrowheads="1"/>
              </p:cNvSpPr>
              <p:nvPr/>
            </p:nvSpPr>
            <p:spPr bwMode="auto">
              <a:xfrm>
                <a:off x="2163" y="3072"/>
                <a:ext cx="78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9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1" name="Rectangle 21"/>
              <p:cNvSpPr>
                <a:spLocks noChangeArrowheads="1"/>
              </p:cNvSpPr>
              <p:nvPr/>
            </p:nvSpPr>
            <p:spPr bwMode="auto">
              <a:xfrm>
                <a:off x="2301" y="3072"/>
                <a:ext cx="120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2" name="Rectangle 22"/>
              <p:cNvSpPr>
                <a:spLocks noChangeArrowheads="1"/>
              </p:cNvSpPr>
              <p:nvPr/>
            </p:nvSpPr>
            <p:spPr bwMode="auto">
              <a:xfrm>
                <a:off x="2457" y="3072"/>
                <a:ext cx="120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3" name="Rectangle 23"/>
              <p:cNvSpPr>
                <a:spLocks noChangeArrowheads="1"/>
              </p:cNvSpPr>
              <p:nvPr/>
            </p:nvSpPr>
            <p:spPr bwMode="auto">
              <a:xfrm>
                <a:off x="2613" y="3072"/>
                <a:ext cx="120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4" name="Rectangle 24"/>
              <p:cNvSpPr>
                <a:spLocks noChangeArrowheads="1"/>
              </p:cNvSpPr>
              <p:nvPr/>
            </p:nvSpPr>
            <p:spPr bwMode="auto">
              <a:xfrm>
                <a:off x="2769" y="3072"/>
                <a:ext cx="120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13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5" name="Rectangle 25"/>
              <p:cNvSpPr>
                <a:spLocks noChangeArrowheads="1"/>
              </p:cNvSpPr>
              <p:nvPr/>
            </p:nvSpPr>
            <p:spPr bwMode="auto">
              <a:xfrm>
                <a:off x="2925" y="3072"/>
                <a:ext cx="120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14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6" name="Rectangle 26"/>
              <p:cNvSpPr>
                <a:spLocks noChangeArrowheads="1"/>
              </p:cNvSpPr>
              <p:nvPr/>
            </p:nvSpPr>
            <p:spPr bwMode="auto">
              <a:xfrm>
                <a:off x="3081" y="3072"/>
                <a:ext cx="120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7" name="Rectangle 27"/>
              <p:cNvSpPr>
                <a:spLocks noChangeArrowheads="1"/>
              </p:cNvSpPr>
              <p:nvPr/>
            </p:nvSpPr>
            <p:spPr bwMode="auto">
              <a:xfrm>
                <a:off x="3237" y="3072"/>
                <a:ext cx="120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16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8" name="Rectangle 28"/>
              <p:cNvSpPr>
                <a:spLocks noChangeArrowheads="1"/>
              </p:cNvSpPr>
              <p:nvPr/>
            </p:nvSpPr>
            <p:spPr bwMode="auto">
              <a:xfrm>
                <a:off x="3393" y="3072"/>
                <a:ext cx="120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17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9" name="Rectangle 29"/>
              <p:cNvSpPr>
                <a:spLocks noChangeArrowheads="1"/>
              </p:cNvSpPr>
              <p:nvPr/>
            </p:nvSpPr>
            <p:spPr bwMode="auto">
              <a:xfrm>
                <a:off x="3549" y="3072"/>
                <a:ext cx="120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18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00" name="Rectangle 30"/>
              <p:cNvSpPr>
                <a:spLocks noChangeArrowheads="1"/>
              </p:cNvSpPr>
              <p:nvPr/>
            </p:nvSpPr>
            <p:spPr bwMode="auto">
              <a:xfrm>
                <a:off x="3705" y="3072"/>
                <a:ext cx="120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19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01" name="Rectangle 31"/>
              <p:cNvSpPr>
                <a:spLocks noChangeArrowheads="1"/>
              </p:cNvSpPr>
              <p:nvPr/>
            </p:nvSpPr>
            <p:spPr bwMode="auto">
              <a:xfrm>
                <a:off x="3861" y="3072"/>
                <a:ext cx="120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02" name="Rectangle 32"/>
              <p:cNvSpPr>
                <a:spLocks noChangeArrowheads="1"/>
              </p:cNvSpPr>
              <p:nvPr/>
            </p:nvSpPr>
            <p:spPr bwMode="auto">
              <a:xfrm>
                <a:off x="4017" y="3072"/>
                <a:ext cx="120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03" name="Rectangle 33"/>
              <p:cNvSpPr>
                <a:spLocks noChangeArrowheads="1"/>
              </p:cNvSpPr>
              <p:nvPr/>
            </p:nvSpPr>
            <p:spPr bwMode="auto">
              <a:xfrm>
                <a:off x="4173" y="3072"/>
                <a:ext cx="120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04" name="Rectangle 34"/>
              <p:cNvSpPr>
                <a:spLocks noChangeArrowheads="1"/>
              </p:cNvSpPr>
              <p:nvPr/>
            </p:nvSpPr>
            <p:spPr bwMode="auto">
              <a:xfrm>
                <a:off x="4329" y="3072"/>
                <a:ext cx="120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23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05" name="Rectangle 35"/>
              <p:cNvSpPr>
                <a:spLocks noChangeArrowheads="1"/>
              </p:cNvSpPr>
              <p:nvPr/>
            </p:nvSpPr>
            <p:spPr bwMode="auto">
              <a:xfrm>
                <a:off x="4485" y="3072"/>
                <a:ext cx="120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24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06" name="Rectangle 36"/>
              <p:cNvSpPr>
                <a:spLocks noChangeArrowheads="1"/>
              </p:cNvSpPr>
              <p:nvPr/>
            </p:nvSpPr>
            <p:spPr bwMode="auto">
              <a:xfrm>
                <a:off x="4641" y="3072"/>
                <a:ext cx="120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07" name="Rectangle 37"/>
              <p:cNvSpPr>
                <a:spLocks noChangeArrowheads="1"/>
              </p:cNvSpPr>
              <p:nvPr/>
            </p:nvSpPr>
            <p:spPr bwMode="auto">
              <a:xfrm>
                <a:off x="4797" y="3072"/>
                <a:ext cx="120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26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08" name="Rectangle 38"/>
              <p:cNvSpPr>
                <a:spLocks noChangeArrowheads="1"/>
              </p:cNvSpPr>
              <p:nvPr/>
            </p:nvSpPr>
            <p:spPr bwMode="auto">
              <a:xfrm>
                <a:off x="4953" y="3072"/>
                <a:ext cx="120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27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09" name="Rectangle 39"/>
              <p:cNvSpPr>
                <a:spLocks noChangeArrowheads="1"/>
              </p:cNvSpPr>
              <p:nvPr/>
            </p:nvSpPr>
            <p:spPr bwMode="auto">
              <a:xfrm>
                <a:off x="5109" y="3072"/>
                <a:ext cx="120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28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10" name="Rectangle 40"/>
              <p:cNvSpPr>
                <a:spLocks noChangeArrowheads="1"/>
              </p:cNvSpPr>
              <p:nvPr/>
            </p:nvSpPr>
            <p:spPr bwMode="auto">
              <a:xfrm>
                <a:off x="5265" y="3072"/>
                <a:ext cx="120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29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11" name="Rectangle 41"/>
              <p:cNvSpPr>
                <a:spLocks noChangeArrowheads="1"/>
              </p:cNvSpPr>
              <p:nvPr/>
            </p:nvSpPr>
            <p:spPr bwMode="auto">
              <a:xfrm>
                <a:off x="5421" y="3072"/>
                <a:ext cx="120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12" name="Rectangle 42"/>
              <p:cNvSpPr>
                <a:spLocks noChangeArrowheads="1"/>
              </p:cNvSpPr>
              <p:nvPr/>
            </p:nvSpPr>
            <p:spPr bwMode="auto">
              <a:xfrm>
                <a:off x="579" y="3222"/>
                <a:ext cx="306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Value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13" name="Rectangle 43"/>
              <p:cNvSpPr>
                <a:spLocks noChangeArrowheads="1"/>
              </p:cNvSpPr>
              <p:nvPr/>
            </p:nvSpPr>
            <p:spPr bwMode="auto">
              <a:xfrm>
                <a:off x="885" y="3234"/>
                <a:ext cx="150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Lucida Handwriting" pitchFamily="66" charset="0"/>
                    <a:cs typeface="Arial" pitchFamily="34" charset="0"/>
                  </a:rPr>
                  <a:t>93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14" name="Rectangle 44"/>
              <p:cNvSpPr>
                <a:spLocks noChangeArrowheads="1"/>
              </p:cNvSpPr>
              <p:nvPr/>
            </p:nvSpPr>
            <p:spPr bwMode="auto">
              <a:xfrm>
                <a:off x="1041" y="3234"/>
                <a:ext cx="150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Lucida Handwriting" pitchFamily="66" charset="0"/>
                    <a:cs typeface="Arial" pitchFamily="34" charset="0"/>
                  </a:rPr>
                  <a:t>84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15" name="Rectangle 45"/>
              <p:cNvSpPr>
                <a:spLocks noChangeArrowheads="1"/>
              </p:cNvSpPr>
              <p:nvPr/>
            </p:nvSpPr>
            <p:spPr bwMode="auto">
              <a:xfrm>
                <a:off x="1197" y="3234"/>
                <a:ext cx="150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Lucida Handwriting" pitchFamily="66" charset="0"/>
                    <a:cs typeface="Arial" pitchFamily="34" charset="0"/>
                  </a:rPr>
                  <a:t>90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16" name="Rectangle 46"/>
              <p:cNvSpPr>
                <a:spLocks noChangeArrowheads="1"/>
              </p:cNvSpPr>
              <p:nvPr/>
            </p:nvSpPr>
            <p:spPr bwMode="auto">
              <a:xfrm>
                <a:off x="1353" y="3234"/>
                <a:ext cx="150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Lucida Handwriting" pitchFamily="66" charset="0"/>
                    <a:cs typeface="Arial" pitchFamily="34" charset="0"/>
                  </a:rPr>
                  <a:t>93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17" name="Rectangle 47"/>
              <p:cNvSpPr>
                <a:spLocks noChangeArrowheads="1"/>
              </p:cNvSpPr>
              <p:nvPr/>
            </p:nvSpPr>
            <p:spPr bwMode="auto">
              <a:xfrm>
                <a:off x="1509" y="3234"/>
                <a:ext cx="150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Lucida Handwriting" pitchFamily="66" charset="0"/>
                    <a:cs typeface="Arial" pitchFamily="34" charset="0"/>
                  </a:rPr>
                  <a:t>88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18" name="Rectangle 48"/>
              <p:cNvSpPr>
                <a:spLocks noChangeArrowheads="1"/>
              </p:cNvSpPr>
              <p:nvPr/>
            </p:nvSpPr>
            <p:spPr bwMode="auto">
              <a:xfrm>
                <a:off x="1665" y="3234"/>
                <a:ext cx="150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Lucida Handwriting" pitchFamily="66" charset="0"/>
                    <a:cs typeface="Arial" pitchFamily="34" charset="0"/>
                  </a:rPr>
                  <a:t>86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19" name="Rectangle 49"/>
              <p:cNvSpPr>
                <a:spLocks noChangeArrowheads="1"/>
              </p:cNvSpPr>
              <p:nvPr/>
            </p:nvSpPr>
            <p:spPr bwMode="auto">
              <a:xfrm>
                <a:off x="1821" y="3234"/>
                <a:ext cx="150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Lucida Handwriting" pitchFamily="66" charset="0"/>
                    <a:cs typeface="Arial" pitchFamily="34" charset="0"/>
                  </a:rPr>
                  <a:t>88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20" name="Rectangle 50"/>
              <p:cNvSpPr>
                <a:spLocks noChangeArrowheads="1"/>
              </p:cNvSpPr>
              <p:nvPr/>
            </p:nvSpPr>
            <p:spPr bwMode="auto">
              <a:xfrm>
                <a:off x="1977" y="3234"/>
                <a:ext cx="150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Lucida Handwriting" pitchFamily="66" charset="0"/>
                    <a:cs typeface="Arial" pitchFamily="34" charset="0"/>
                  </a:rPr>
                  <a:t>95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21" name="Rectangle 51"/>
              <p:cNvSpPr>
                <a:spLocks noChangeArrowheads="1"/>
              </p:cNvSpPr>
              <p:nvPr/>
            </p:nvSpPr>
            <p:spPr bwMode="auto">
              <a:xfrm>
                <a:off x="2133" y="3234"/>
                <a:ext cx="150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Lucida Handwriting" pitchFamily="66" charset="0"/>
                    <a:cs typeface="Arial" pitchFamily="34" charset="0"/>
                  </a:rPr>
                  <a:t>92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22" name="Rectangle 52"/>
              <p:cNvSpPr>
                <a:spLocks noChangeArrowheads="1"/>
              </p:cNvSpPr>
              <p:nvPr/>
            </p:nvSpPr>
            <p:spPr bwMode="auto">
              <a:xfrm>
                <a:off x="2289" y="3234"/>
                <a:ext cx="150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Lucida Handwriting" pitchFamily="66" charset="0"/>
                    <a:cs typeface="Arial" pitchFamily="34" charset="0"/>
                  </a:rPr>
                  <a:t>94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23" name="Rectangle 53"/>
              <p:cNvSpPr>
                <a:spLocks noChangeArrowheads="1"/>
              </p:cNvSpPr>
              <p:nvPr/>
            </p:nvSpPr>
            <p:spPr bwMode="auto">
              <a:xfrm>
                <a:off x="2445" y="3234"/>
                <a:ext cx="150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Lucida Handwriting" pitchFamily="66" charset="0"/>
                    <a:cs typeface="Arial" pitchFamily="34" charset="0"/>
                  </a:rPr>
                  <a:t>88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24" name="Rectangle 54"/>
              <p:cNvSpPr>
                <a:spLocks noChangeArrowheads="1"/>
              </p:cNvSpPr>
              <p:nvPr/>
            </p:nvSpPr>
            <p:spPr bwMode="auto">
              <a:xfrm>
                <a:off x="2601" y="3234"/>
                <a:ext cx="150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Lucida Handwriting" pitchFamily="66" charset="0"/>
                    <a:cs typeface="Arial" pitchFamily="34" charset="0"/>
                  </a:rPr>
                  <a:t>90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25" name="Rectangle 55"/>
              <p:cNvSpPr>
                <a:spLocks noChangeArrowheads="1"/>
              </p:cNvSpPr>
              <p:nvPr/>
            </p:nvSpPr>
            <p:spPr bwMode="auto">
              <a:xfrm>
                <a:off x="2757" y="3234"/>
                <a:ext cx="150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Lucida Handwriting" pitchFamily="66" charset="0"/>
                    <a:cs typeface="Arial" pitchFamily="34" charset="0"/>
                  </a:rPr>
                  <a:t>89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26" name="Rectangle 56"/>
              <p:cNvSpPr>
                <a:spLocks noChangeArrowheads="1"/>
              </p:cNvSpPr>
              <p:nvPr/>
            </p:nvSpPr>
            <p:spPr bwMode="auto">
              <a:xfrm>
                <a:off x="2913" y="3234"/>
                <a:ext cx="150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Lucida Handwriting" pitchFamily="66" charset="0"/>
                    <a:cs typeface="Arial" pitchFamily="34" charset="0"/>
                  </a:rPr>
                  <a:t>87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27" name="Rectangle 57"/>
              <p:cNvSpPr>
                <a:spLocks noChangeArrowheads="1"/>
              </p:cNvSpPr>
              <p:nvPr/>
            </p:nvSpPr>
            <p:spPr bwMode="auto">
              <a:xfrm>
                <a:off x="3069" y="3234"/>
                <a:ext cx="150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Lucida Handwriting" pitchFamily="66" charset="0"/>
                    <a:cs typeface="Arial" pitchFamily="34" charset="0"/>
                  </a:rPr>
                  <a:t>91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28" name="Rectangle 58"/>
              <p:cNvSpPr>
                <a:spLocks noChangeArrowheads="1"/>
              </p:cNvSpPr>
              <p:nvPr/>
            </p:nvSpPr>
            <p:spPr bwMode="auto">
              <a:xfrm>
                <a:off x="3225" y="3234"/>
                <a:ext cx="150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Lucida Handwriting" pitchFamily="66" charset="0"/>
                    <a:cs typeface="Arial" pitchFamily="34" charset="0"/>
                  </a:rPr>
                  <a:t>90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29" name="Rectangle 59"/>
              <p:cNvSpPr>
                <a:spLocks noChangeArrowheads="1"/>
              </p:cNvSpPr>
              <p:nvPr/>
            </p:nvSpPr>
            <p:spPr bwMode="auto">
              <a:xfrm>
                <a:off x="3381" y="3234"/>
                <a:ext cx="150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Lucida Handwriting" pitchFamily="66" charset="0"/>
                    <a:cs typeface="Arial" pitchFamily="34" charset="0"/>
                  </a:rPr>
                  <a:t>94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30" name="Rectangle 60"/>
              <p:cNvSpPr>
                <a:spLocks noChangeArrowheads="1"/>
              </p:cNvSpPr>
              <p:nvPr/>
            </p:nvSpPr>
            <p:spPr bwMode="auto">
              <a:xfrm>
                <a:off x="3537" y="3234"/>
                <a:ext cx="150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Lucida Handwriting" pitchFamily="66" charset="0"/>
                    <a:cs typeface="Arial" pitchFamily="34" charset="0"/>
                  </a:rPr>
                  <a:t>88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31" name="Rectangle 61"/>
              <p:cNvSpPr>
                <a:spLocks noChangeArrowheads="1"/>
              </p:cNvSpPr>
              <p:nvPr/>
            </p:nvSpPr>
            <p:spPr bwMode="auto">
              <a:xfrm>
                <a:off x="3693" y="3234"/>
                <a:ext cx="150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Lucida Handwriting" pitchFamily="66" charset="0"/>
                    <a:cs typeface="Arial" pitchFamily="34" charset="0"/>
                  </a:rPr>
                  <a:t>95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32" name="Rectangle 62"/>
              <p:cNvSpPr>
                <a:spLocks noChangeArrowheads="1"/>
              </p:cNvSpPr>
              <p:nvPr/>
            </p:nvSpPr>
            <p:spPr bwMode="auto">
              <a:xfrm>
                <a:off x="3879" y="3234"/>
                <a:ext cx="120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90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33" name="Rectangle 63"/>
              <p:cNvSpPr>
                <a:spLocks noChangeArrowheads="1"/>
              </p:cNvSpPr>
              <p:nvPr/>
            </p:nvSpPr>
            <p:spPr bwMode="auto">
              <a:xfrm>
                <a:off x="4035" y="3234"/>
                <a:ext cx="120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96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34" name="Rectangle 64"/>
              <p:cNvSpPr>
                <a:spLocks noChangeArrowheads="1"/>
              </p:cNvSpPr>
              <p:nvPr/>
            </p:nvSpPr>
            <p:spPr bwMode="auto">
              <a:xfrm>
                <a:off x="4191" y="3234"/>
                <a:ext cx="120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91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35" name="Rectangle 65"/>
              <p:cNvSpPr>
                <a:spLocks noChangeArrowheads="1"/>
              </p:cNvSpPr>
              <p:nvPr/>
            </p:nvSpPr>
            <p:spPr bwMode="auto">
              <a:xfrm>
                <a:off x="4347" y="3234"/>
                <a:ext cx="120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87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36" name="Rectangle 66"/>
              <p:cNvSpPr>
                <a:spLocks noChangeArrowheads="1"/>
              </p:cNvSpPr>
              <p:nvPr/>
            </p:nvSpPr>
            <p:spPr bwMode="auto">
              <a:xfrm>
                <a:off x="4503" y="3234"/>
                <a:ext cx="120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82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37" name="Rectangle 67"/>
              <p:cNvSpPr>
                <a:spLocks noChangeArrowheads="1"/>
              </p:cNvSpPr>
              <p:nvPr/>
            </p:nvSpPr>
            <p:spPr bwMode="auto">
              <a:xfrm>
                <a:off x="4659" y="3234"/>
                <a:ext cx="120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96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38" name="Rectangle 68"/>
              <p:cNvSpPr>
                <a:spLocks noChangeArrowheads="1"/>
              </p:cNvSpPr>
              <p:nvPr/>
            </p:nvSpPr>
            <p:spPr bwMode="auto">
              <a:xfrm>
                <a:off x="4815" y="3234"/>
                <a:ext cx="120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85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39" name="Rectangle 69"/>
              <p:cNvSpPr>
                <a:spLocks noChangeArrowheads="1"/>
              </p:cNvSpPr>
              <p:nvPr/>
            </p:nvSpPr>
            <p:spPr bwMode="auto">
              <a:xfrm>
                <a:off x="4971" y="3234"/>
                <a:ext cx="120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88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40" name="Rectangle 70"/>
              <p:cNvSpPr>
                <a:spLocks noChangeArrowheads="1"/>
              </p:cNvSpPr>
              <p:nvPr/>
            </p:nvSpPr>
            <p:spPr bwMode="auto">
              <a:xfrm>
                <a:off x="5085" y="3234"/>
                <a:ext cx="162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101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41" name="Rectangle 71"/>
              <p:cNvSpPr>
                <a:spLocks noChangeArrowheads="1"/>
              </p:cNvSpPr>
              <p:nvPr/>
            </p:nvSpPr>
            <p:spPr bwMode="auto">
              <a:xfrm>
                <a:off x="5283" y="3234"/>
                <a:ext cx="120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82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42" name="Rectangle 72"/>
              <p:cNvSpPr>
                <a:spLocks noChangeArrowheads="1"/>
              </p:cNvSpPr>
              <p:nvPr/>
            </p:nvSpPr>
            <p:spPr bwMode="auto">
              <a:xfrm>
                <a:off x="5439" y="3234"/>
                <a:ext cx="120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91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43" name="Rectangle 73"/>
              <p:cNvSpPr>
                <a:spLocks noChangeArrowheads="1"/>
              </p:cNvSpPr>
              <p:nvPr/>
            </p:nvSpPr>
            <p:spPr bwMode="auto">
              <a:xfrm>
                <a:off x="237" y="1128"/>
                <a:ext cx="228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102.0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44" name="Rectangle 74"/>
              <p:cNvSpPr>
                <a:spLocks noChangeArrowheads="1"/>
              </p:cNvSpPr>
              <p:nvPr/>
            </p:nvSpPr>
            <p:spPr bwMode="auto">
              <a:xfrm>
                <a:off x="237" y="1374"/>
                <a:ext cx="186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99.0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45" name="Rectangle 75"/>
              <p:cNvSpPr>
                <a:spLocks noChangeArrowheads="1"/>
              </p:cNvSpPr>
              <p:nvPr/>
            </p:nvSpPr>
            <p:spPr bwMode="auto">
              <a:xfrm>
                <a:off x="237" y="1566"/>
                <a:ext cx="186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96.0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46" name="Rectangle 76"/>
              <p:cNvSpPr>
                <a:spLocks noChangeArrowheads="1"/>
              </p:cNvSpPr>
              <p:nvPr/>
            </p:nvSpPr>
            <p:spPr bwMode="auto">
              <a:xfrm>
                <a:off x="237" y="1812"/>
                <a:ext cx="186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93.0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47" name="Rectangle 77"/>
              <p:cNvSpPr>
                <a:spLocks noChangeArrowheads="1"/>
              </p:cNvSpPr>
              <p:nvPr/>
            </p:nvSpPr>
            <p:spPr bwMode="auto">
              <a:xfrm>
                <a:off x="237" y="2052"/>
                <a:ext cx="186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90.0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48" name="Rectangle 78"/>
              <p:cNvSpPr>
                <a:spLocks noChangeArrowheads="1"/>
              </p:cNvSpPr>
              <p:nvPr/>
            </p:nvSpPr>
            <p:spPr bwMode="auto">
              <a:xfrm>
                <a:off x="633" y="1752"/>
                <a:ext cx="252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+ 1SD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49" name="Rectangle 79"/>
              <p:cNvSpPr>
                <a:spLocks noChangeArrowheads="1"/>
              </p:cNvSpPr>
              <p:nvPr/>
            </p:nvSpPr>
            <p:spPr bwMode="auto">
              <a:xfrm>
                <a:off x="237" y="2532"/>
                <a:ext cx="186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84.0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50" name="Rectangle 80"/>
              <p:cNvSpPr>
                <a:spLocks noChangeArrowheads="1"/>
              </p:cNvSpPr>
              <p:nvPr/>
            </p:nvSpPr>
            <p:spPr bwMode="auto">
              <a:xfrm>
                <a:off x="657" y="2232"/>
                <a:ext cx="210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-1SD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51" name="Rectangle 81"/>
              <p:cNvSpPr>
                <a:spLocks noChangeArrowheads="1"/>
              </p:cNvSpPr>
              <p:nvPr/>
            </p:nvSpPr>
            <p:spPr bwMode="auto">
              <a:xfrm>
                <a:off x="645" y="2472"/>
                <a:ext cx="234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- 2SD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52" name="Rectangle 82"/>
              <p:cNvSpPr>
                <a:spLocks noChangeArrowheads="1"/>
              </p:cNvSpPr>
              <p:nvPr/>
            </p:nvSpPr>
            <p:spPr bwMode="auto">
              <a:xfrm>
                <a:off x="237" y="2772"/>
                <a:ext cx="186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81.0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53" name="Rectangle 83"/>
              <p:cNvSpPr>
                <a:spLocks noChangeArrowheads="1"/>
              </p:cNvSpPr>
              <p:nvPr/>
            </p:nvSpPr>
            <p:spPr bwMode="auto">
              <a:xfrm>
                <a:off x="237" y="3090"/>
                <a:ext cx="186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78.0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54" name="Rectangle 84"/>
              <p:cNvSpPr>
                <a:spLocks noChangeArrowheads="1"/>
              </p:cNvSpPr>
              <p:nvPr/>
            </p:nvSpPr>
            <p:spPr bwMode="auto">
              <a:xfrm>
                <a:off x="717" y="1992"/>
                <a:ext cx="90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X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55" name="Rectangle 85"/>
              <p:cNvSpPr>
                <a:spLocks noChangeArrowheads="1"/>
              </p:cNvSpPr>
              <p:nvPr/>
            </p:nvSpPr>
            <p:spPr bwMode="auto">
              <a:xfrm>
                <a:off x="237" y="2292"/>
                <a:ext cx="186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87.0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56" name="Rectangle 86"/>
              <p:cNvSpPr>
                <a:spLocks noChangeArrowheads="1"/>
              </p:cNvSpPr>
              <p:nvPr/>
            </p:nvSpPr>
            <p:spPr bwMode="auto">
              <a:xfrm>
                <a:off x="1575" y="846"/>
                <a:ext cx="186" cy="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90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57" name="Rectangle 87"/>
              <p:cNvSpPr>
                <a:spLocks noChangeArrowheads="1"/>
              </p:cNvSpPr>
              <p:nvPr/>
            </p:nvSpPr>
            <p:spPr bwMode="auto">
              <a:xfrm>
                <a:off x="657" y="2712"/>
                <a:ext cx="210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-3SD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58" name="Rectangle 88"/>
              <p:cNvSpPr>
                <a:spLocks noChangeArrowheads="1"/>
              </p:cNvSpPr>
              <p:nvPr/>
            </p:nvSpPr>
            <p:spPr bwMode="auto">
              <a:xfrm>
                <a:off x="657" y="2952"/>
                <a:ext cx="210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-4SD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59" name="Rectangle 89"/>
              <p:cNvSpPr>
                <a:spLocks noChangeArrowheads="1"/>
              </p:cNvSpPr>
              <p:nvPr/>
            </p:nvSpPr>
            <p:spPr bwMode="auto">
              <a:xfrm>
                <a:off x="645" y="1314"/>
                <a:ext cx="234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+3SD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60" name="Rectangle 90"/>
              <p:cNvSpPr>
                <a:spLocks noChangeArrowheads="1"/>
              </p:cNvSpPr>
              <p:nvPr/>
            </p:nvSpPr>
            <p:spPr bwMode="auto">
              <a:xfrm>
                <a:off x="633" y="1512"/>
                <a:ext cx="252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+ 2SD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61" name="Rectangle 91"/>
              <p:cNvSpPr>
                <a:spLocks noChangeArrowheads="1"/>
              </p:cNvSpPr>
              <p:nvPr/>
            </p:nvSpPr>
            <p:spPr bwMode="auto">
              <a:xfrm>
                <a:off x="1479" y="984"/>
                <a:ext cx="318" cy="1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762" name="Line 92"/>
              <p:cNvSpPr>
                <a:spLocks noChangeShapeType="1"/>
              </p:cNvSpPr>
              <p:nvPr/>
            </p:nvSpPr>
            <p:spPr bwMode="auto">
              <a:xfrm>
                <a:off x="1011" y="1194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763" name="Rectangle 93"/>
              <p:cNvSpPr>
                <a:spLocks noChangeArrowheads="1"/>
              </p:cNvSpPr>
              <p:nvPr/>
            </p:nvSpPr>
            <p:spPr bwMode="auto">
              <a:xfrm>
                <a:off x="1011" y="1194"/>
                <a:ext cx="6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764" name="Line 94"/>
              <p:cNvSpPr>
                <a:spLocks noChangeShapeType="1"/>
              </p:cNvSpPr>
              <p:nvPr/>
            </p:nvSpPr>
            <p:spPr bwMode="auto">
              <a:xfrm>
                <a:off x="1167" y="1194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765" name="Rectangle 95"/>
              <p:cNvSpPr>
                <a:spLocks noChangeArrowheads="1"/>
              </p:cNvSpPr>
              <p:nvPr/>
            </p:nvSpPr>
            <p:spPr bwMode="auto">
              <a:xfrm>
                <a:off x="1167" y="1194"/>
                <a:ext cx="6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766" name="Line 96"/>
              <p:cNvSpPr>
                <a:spLocks noChangeShapeType="1"/>
              </p:cNvSpPr>
              <p:nvPr/>
            </p:nvSpPr>
            <p:spPr bwMode="auto">
              <a:xfrm>
                <a:off x="1323" y="1194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767" name="Rectangle 97"/>
              <p:cNvSpPr>
                <a:spLocks noChangeArrowheads="1"/>
              </p:cNvSpPr>
              <p:nvPr/>
            </p:nvSpPr>
            <p:spPr bwMode="auto">
              <a:xfrm>
                <a:off x="1323" y="1194"/>
                <a:ext cx="6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768" name="Line 98"/>
              <p:cNvSpPr>
                <a:spLocks noChangeShapeType="1"/>
              </p:cNvSpPr>
              <p:nvPr/>
            </p:nvSpPr>
            <p:spPr bwMode="auto">
              <a:xfrm>
                <a:off x="1479" y="1194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769" name="Rectangle 99"/>
              <p:cNvSpPr>
                <a:spLocks noChangeArrowheads="1"/>
              </p:cNvSpPr>
              <p:nvPr/>
            </p:nvSpPr>
            <p:spPr bwMode="auto">
              <a:xfrm>
                <a:off x="1479" y="1194"/>
                <a:ext cx="6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770" name="Line 100"/>
              <p:cNvSpPr>
                <a:spLocks noChangeShapeType="1"/>
              </p:cNvSpPr>
              <p:nvPr/>
            </p:nvSpPr>
            <p:spPr bwMode="auto">
              <a:xfrm>
                <a:off x="1635" y="1194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771" name="Rectangle 101"/>
              <p:cNvSpPr>
                <a:spLocks noChangeArrowheads="1"/>
              </p:cNvSpPr>
              <p:nvPr/>
            </p:nvSpPr>
            <p:spPr bwMode="auto">
              <a:xfrm>
                <a:off x="1635" y="1194"/>
                <a:ext cx="6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772" name="Line 102"/>
              <p:cNvSpPr>
                <a:spLocks noChangeShapeType="1"/>
              </p:cNvSpPr>
              <p:nvPr/>
            </p:nvSpPr>
            <p:spPr bwMode="auto">
              <a:xfrm>
                <a:off x="1791" y="1194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773" name="Rectangle 103"/>
              <p:cNvSpPr>
                <a:spLocks noChangeArrowheads="1"/>
              </p:cNvSpPr>
              <p:nvPr/>
            </p:nvSpPr>
            <p:spPr bwMode="auto">
              <a:xfrm>
                <a:off x="1791" y="1194"/>
                <a:ext cx="6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774" name="Line 104"/>
              <p:cNvSpPr>
                <a:spLocks noChangeShapeType="1"/>
              </p:cNvSpPr>
              <p:nvPr/>
            </p:nvSpPr>
            <p:spPr bwMode="auto">
              <a:xfrm>
                <a:off x="1947" y="1194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775" name="Rectangle 105"/>
              <p:cNvSpPr>
                <a:spLocks noChangeArrowheads="1"/>
              </p:cNvSpPr>
              <p:nvPr/>
            </p:nvSpPr>
            <p:spPr bwMode="auto">
              <a:xfrm>
                <a:off x="1947" y="1194"/>
                <a:ext cx="6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776" name="Line 106"/>
              <p:cNvSpPr>
                <a:spLocks noChangeShapeType="1"/>
              </p:cNvSpPr>
              <p:nvPr/>
            </p:nvSpPr>
            <p:spPr bwMode="auto">
              <a:xfrm>
                <a:off x="2103" y="1194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777" name="Rectangle 107"/>
              <p:cNvSpPr>
                <a:spLocks noChangeArrowheads="1"/>
              </p:cNvSpPr>
              <p:nvPr/>
            </p:nvSpPr>
            <p:spPr bwMode="auto">
              <a:xfrm>
                <a:off x="2103" y="1194"/>
                <a:ext cx="6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778" name="Line 108"/>
              <p:cNvSpPr>
                <a:spLocks noChangeShapeType="1"/>
              </p:cNvSpPr>
              <p:nvPr/>
            </p:nvSpPr>
            <p:spPr bwMode="auto">
              <a:xfrm>
                <a:off x="2259" y="1194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779" name="Rectangle 109"/>
              <p:cNvSpPr>
                <a:spLocks noChangeArrowheads="1"/>
              </p:cNvSpPr>
              <p:nvPr/>
            </p:nvSpPr>
            <p:spPr bwMode="auto">
              <a:xfrm>
                <a:off x="2259" y="1194"/>
                <a:ext cx="6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780" name="Line 110"/>
              <p:cNvSpPr>
                <a:spLocks noChangeShapeType="1"/>
              </p:cNvSpPr>
              <p:nvPr/>
            </p:nvSpPr>
            <p:spPr bwMode="auto">
              <a:xfrm>
                <a:off x="2415" y="1194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781" name="Rectangle 111"/>
              <p:cNvSpPr>
                <a:spLocks noChangeArrowheads="1"/>
              </p:cNvSpPr>
              <p:nvPr/>
            </p:nvSpPr>
            <p:spPr bwMode="auto">
              <a:xfrm>
                <a:off x="2415" y="1194"/>
                <a:ext cx="6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782" name="Line 112"/>
              <p:cNvSpPr>
                <a:spLocks noChangeShapeType="1"/>
              </p:cNvSpPr>
              <p:nvPr/>
            </p:nvSpPr>
            <p:spPr bwMode="auto">
              <a:xfrm>
                <a:off x="2571" y="1194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783" name="Rectangle 113"/>
              <p:cNvSpPr>
                <a:spLocks noChangeArrowheads="1"/>
              </p:cNvSpPr>
              <p:nvPr/>
            </p:nvSpPr>
            <p:spPr bwMode="auto">
              <a:xfrm>
                <a:off x="2571" y="1194"/>
                <a:ext cx="6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784" name="Line 114"/>
              <p:cNvSpPr>
                <a:spLocks noChangeShapeType="1"/>
              </p:cNvSpPr>
              <p:nvPr/>
            </p:nvSpPr>
            <p:spPr bwMode="auto">
              <a:xfrm>
                <a:off x="2727" y="1194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785" name="Rectangle 115"/>
              <p:cNvSpPr>
                <a:spLocks noChangeArrowheads="1"/>
              </p:cNvSpPr>
              <p:nvPr/>
            </p:nvSpPr>
            <p:spPr bwMode="auto">
              <a:xfrm>
                <a:off x="2727" y="1194"/>
                <a:ext cx="6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786" name="Line 116"/>
              <p:cNvSpPr>
                <a:spLocks noChangeShapeType="1"/>
              </p:cNvSpPr>
              <p:nvPr/>
            </p:nvSpPr>
            <p:spPr bwMode="auto">
              <a:xfrm>
                <a:off x="2883" y="1194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787" name="Rectangle 117"/>
              <p:cNvSpPr>
                <a:spLocks noChangeArrowheads="1"/>
              </p:cNvSpPr>
              <p:nvPr/>
            </p:nvSpPr>
            <p:spPr bwMode="auto">
              <a:xfrm>
                <a:off x="2883" y="1194"/>
                <a:ext cx="6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788" name="Line 118"/>
              <p:cNvSpPr>
                <a:spLocks noChangeShapeType="1"/>
              </p:cNvSpPr>
              <p:nvPr/>
            </p:nvSpPr>
            <p:spPr bwMode="auto">
              <a:xfrm>
                <a:off x="3039" y="1194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789" name="Rectangle 119"/>
              <p:cNvSpPr>
                <a:spLocks noChangeArrowheads="1"/>
              </p:cNvSpPr>
              <p:nvPr/>
            </p:nvSpPr>
            <p:spPr bwMode="auto">
              <a:xfrm>
                <a:off x="3039" y="1194"/>
                <a:ext cx="6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790" name="Line 120"/>
              <p:cNvSpPr>
                <a:spLocks noChangeShapeType="1"/>
              </p:cNvSpPr>
              <p:nvPr/>
            </p:nvSpPr>
            <p:spPr bwMode="auto">
              <a:xfrm>
                <a:off x="3195" y="1194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791" name="Rectangle 121"/>
              <p:cNvSpPr>
                <a:spLocks noChangeArrowheads="1"/>
              </p:cNvSpPr>
              <p:nvPr/>
            </p:nvSpPr>
            <p:spPr bwMode="auto">
              <a:xfrm>
                <a:off x="3195" y="1194"/>
                <a:ext cx="6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792" name="Line 122"/>
              <p:cNvSpPr>
                <a:spLocks noChangeShapeType="1"/>
              </p:cNvSpPr>
              <p:nvPr/>
            </p:nvSpPr>
            <p:spPr bwMode="auto">
              <a:xfrm>
                <a:off x="3351" y="1194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793" name="Rectangle 123"/>
              <p:cNvSpPr>
                <a:spLocks noChangeArrowheads="1"/>
              </p:cNvSpPr>
              <p:nvPr/>
            </p:nvSpPr>
            <p:spPr bwMode="auto">
              <a:xfrm>
                <a:off x="3351" y="1194"/>
                <a:ext cx="6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794" name="Line 124"/>
              <p:cNvSpPr>
                <a:spLocks noChangeShapeType="1"/>
              </p:cNvSpPr>
              <p:nvPr/>
            </p:nvSpPr>
            <p:spPr bwMode="auto">
              <a:xfrm>
                <a:off x="3507" y="1194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795" name="Rectangle 125"/>
              <p:cNvSpPr>
                <a:spLocks noChangeArrowheads="1"/>
              </p:cNvSpPr>
              <p:nvPr/>
            </p:nvSpPr>
            <p:spPr bwMode="auto">
              <a:xfrm>
                <a:off x="3507" y="1194"/>
                <a:ext cx="6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796" name="Line 126"/>
              <p:cNvSpPr>
                <a:spLocks noChangeShapeType="1"/>
              </p:cNvSpPr>
              <p:nvPr/>
            </p:nvSpPr>
            <p:spPr bwMode="auto">
              <a:xfrm>
                <a:off x="3663" y="1194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797" name="Rectangle 127"/>
              <p:cNvSpPr>
                <a:spLocks noChangeArrowheads="1"/>
              </p:cNvSpPr>
              <p:nvPr/>
            </p:nvSpPr>
            <p:spPr bwMode="auto">
              <a:xfrm>
                <a:off x="3663" y="1194"/>
                <a:ext cx="6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798" name="Line 128"/>
              <p:cNvSpPr>
                <a:spLocks noChangeShapeType="1"/>
              </p:cNvSpPr>
              <p:nvPr/>
            </p:nvSpPr>
            <p:spPr bwMode="auto">
              <a:xfrm>
                <a:off x="3819" y="1194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799" name="Rectangle 129"/>
              <p:cNvSpPr>
                <a:spLocks noChangeArrowheads="1"/>
              </p:cNvSpPr>
              <p:nvPr/>
            </p:nvSpPr>
            <p:spPr bwMode="auto">
              <a:xfrm>
                <a:off x="3819" y="1194"/>
                <a:ext cx="6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800" name="Line 130"/>
              <p:cNvSpPr>
                <a:spLocks noChangeShapeType="1"/>
              </p:cNvSpPr>
              <p:nvPr/>
            </p:nvSpPr>
            <p:spPr bwMode="auto">
              <a:xfrm>
                <a:off x="3975" y="1194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801" name="Rectangle 131"/>
              <p:cNvSpPr>
                <a:spLocks noChangeArrowheads="1"/>
              </p:cNvSpPr>
              <p:nvPr/>
            </p:nvSpPr>
            <p:spPr bwMode="auto">
              <a:xfrm>
                <a:off x="3975" y="1194"/>
                <a:ext cx="6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802" name="Line 132"/>
              <p:cNvSpPr>
                <a:spLocks noChangeShapeType="1"/>
              </p:cNvSpPr>
              <p:nvPr/>
            </p:nvSpPr>
            <p:spPr bwMode="auto">
              <a:xfrm>
                <a:off x="4131" y="1194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803" name="Rectangle 133"/>
              <p:cNvSpPr>
                <a:spLocks noChangeArrowheads="1"/>
              </p:cNvSpPr>
              <p:nvPr/>
            </p:nvSpPr>
            <p:spPr bwMode="auto">
              <a:xfrm>
                <a:off x="4131" y="1194"/>
                <a:ext cx="6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804" name="Line 134"/>
              <p:cNvSpPr>
                <a:spLocks noChangeShapeType="1"/>
              </p:cNvSpPr>
              <p:nvPr/>
            </p:nvSpPr>
            <p:spPr bwMode="auto">
              <a:xfrm>
                <a:off x="4287" y="1194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805" name="Rectangle 135"/>
              <p:cNvSpPr>
                <a:spLocks noChangeArrowheads="1"/>
              </p:cNvSpPr>
              <p:nvPr/>
            </p:nvSpPr>
            <p:spPr bwMode="auto">
              <a:xfrm>
                <a:off x="4287" y="1194"/>
                <a:ext cx="6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806" name="Line 136"/>
              <p:cNvSpPr>
                <a:spLocks noChangeShapeType="1"/>
              </p:cNvSpPr>
              <p:nvPr/>
            </p:nvSpPr>
            <p:spPr bwMode="auto">
              <a:xfrm>
                <a:off x="4443" y="1194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807" name="Rectangle 137"/>
              <p:cNvSpPr>
                <a:spLocks noChangeArrowheads="1"/>
              </p:cNvSpPr>
              <p:nvPr/>
            </p:nvSpPr>
            <p:spPr bwMode="auto">
              <a:xfrm>
                <a:off x="4443" y="1194"/>
                <a:ext cx="6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808" name="Line 138"/>
              <p:cNvSpPr>
                <a:spLocks noChangeShapeType="1"/>
              </p:cNvSpPr>
              <p:nvPr/>
            </p:nvSpPr>
            <p:spPr bwMode="auto">
              <a:xfrm>
                <a:off x="4599" y="1194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809" name="Rectangle 139"/>
              <p:cNvSpPr>
                <a:spLocks noChangeArrowheads="1"/>
              </p:cNvSpPr>
              <p:nvPr/>
            </p:nvSpPr>
            <p:spPr bwMode="auto">
              <a:xfrm>
                <a:off x="4599" y="1194"/>
                <a:ext cx="6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810" name="Line 140"/>
              <p:cNvSpPr>
                <a:spLocks noChangeShapeType="1"/>
              </p:cNvSpPr>
              <p:nvPr/>
            </p:nvSpPr>
            <p:spPr bwMode="auto">
              <a:xfrm>
                <a:off x="4755" y="1194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811" name="Rectangle 141"/>
              <p:cNvSpPr>
                <a:spLocks noChangeArrowheads="1"/>
              </p:cNvSpPr>
              <p:nvPr/>
            </p:nvSpPr>
            <p:spPr bwMode="auto">
              <a:xfrm>
                <a:off x="4755" y="1194"/>
                <a:ext cx="6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812" name="Line 142"/>
              <p:cNvSpPr>
                <a:spLocks noChangeShapeType="1"/>
              </p:cNvSpPr>
              <p:nvPr/>
            </p:nvSpPr>
            <p:spPr bwMode="auto">
              <a:xfrm>
                <a:off x="4911" y="1194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813" name="Rectangle 143"/>
              <p:cNvSpPr>
                <a:spLocks noChangeArrowheads="1"/>
              </p:cNvSpPr>
              <p:nvPr/>
            </p:nvSpPr>
            <p:spPr bwMode="auto">
              <a:xfrm>
                <a:off x="4911" y="1194"/>
                <a:ext cx="6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814" name="Line 144"/>
              <p:cNvSpPr>
                <a:spLocks noChangeShapeType="1"/>
              </p:cNvSpPr>
              <p:nvPr/>
            </p:nvSpPr>
            <p:spPr bwMode="auto">
              <a:xfrm>
                <a:off x="5067" y="1194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815" name="Rectangle 145"/>
              <p:cNvSpPr>
                <a:spLocks noChangeArrowheads="1"/>
              </p:cNvSpPr>
              <p:nvPr/>
            </p:nvSpPr>
            <p:spPr bwMode="auto">
              <a:xfrm>
                <a:off x="5067" y="1194"/>
                <a:ext cx="6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816" name="Line 146"/>
              <p:cNvSpPr>
                <a:spLocks noChangeShapeType="1"/>
              </p:cNvSpPr>
              <p:nvPr/>
            </p:nvSpPr>
            <p:spPr bwMode="auto">
              <a:xfrm>
                <a:off x="5223" y="1194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817" name="Rectangle 147"/>
              <p:cNvSpPr>
                <a:spLocks noChangeArrowheads="1"/>
              </p:cNvSpPr>
              <p:nvPr/>
            </p:nvSpPr>
            <p:spPr bwMode="auto">
              <a:xfrm>
                <a:off x="5223" y="1194"/>
                <a:ext cx="6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818" name="Line 148"/>
              <p:cNvSpPr>
                <a:spLocks noChangeShapeType="1"/>
              </p:cNvSpPr>
              <p:nvPr/>
            </p:nvSpPr>
            <p:spPr bwMode="auto">
              <a:xfrm>
                <a:off x="5379" y="1194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819" name="Rectangle 149"/>
              <p:cNvSpPr>
                <a:spLocks noChangeArrowheads="1"/>
              </p:cNvSpPr>
              <p:nvPr/>
            </p:nvSpPr>
            <p:spPr bwMode="auto">
              <a:xfrm>
                <a:off x="5379" y="1194"/>
                <a:ext cx="6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820" name="Line 150"/>
              <p:cNvSpPr>
                <a:spLocks noChangeShapeType="1"/>
              </p:cNvSpPr>
              <p:nvPr/>
            </p:nvSpPr>
            <p:spPr bwMode="auto">
              <a:xfrm>
                <a:off x="1011" y="1434"/>
                <a:ext cx="0" cy="16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821" name="Rectangle 151"/>
              <p:cNvSpPr>
                <a:spLocks noChangeArrowheads="1"/>
              </p:cNvSpPr>
              <p:nvPr/>
            </p:nvSpPr>
            <p:spPr bwMode="auto">
              <a:xfrm>
                <a:off x="1011" y="1434"/>
                <a:ext cx="6" cy="16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822" name="Line 152"/>
              <p:cNvSpPr>
                <a:spLocks noChangeShapeType="1"/>
              </p:cNvSpPr>
              <p:nvPr/>
            </p:nvSpPr>
            <p:spPr bwMode="auto">
              <a:xfrm>
                <a:off x="1167" y="1434"/>
                <a:ext cx="0" cy="16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823" name="Rectangle 153"/>
              <p:cNvSpPr>
                <a:spLocks noChangeArrowheads="1"/>
              </p:cNvSpPr>
              <p:nvPr/>
            </p:nvSpPr>
            <p:spPr bwMode="auto">
              <a:xfrm>
                <a:off x="1167" y="1434"/>
                <a:ext cx="6" cy="16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824" name="Line 154"/>
              <p:cNvSpPr>
                <a:spLocks noChangeShapeType="1"/>
              </p:cNvSpPr>
              <p:nvPr/>
            </p:nvSpPr>
            <p:spPr bwMode="auto">
              <a:xfrm>
                <a:off x="1323" y="1434"/>
                <a:ext cx="0" cy="16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825" name="Rectangle 155"/>
              <p:cNvSpPr>
                <a:spLocks noChangeArrowheads="1"/>
              </p:cNvSpPr>
              <p:nvPr/>
            </p:nvSpPr>
            <p:spPr bwMode="auto">
              <a:xfrm>
                <a:off x="1323" y="1434"/>
                <a:ext cx="6" cy="16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826" name="Line 156"/>
              <p:cNvSpPr>
                <a:spLocks noChangeShapeType="1"/>
              </p:cNvSpPr>
              <p:nvPr/>
            </p:nvSpPr>
            <p:spPr bwMode="auto">
              <a:xfrm>
                <a:off x="1479" y="1434"/>
                <a:ext cx="0" cy="16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827" name="Rectangle 157"/>
              <p:cNvSpPr>
                <a:spLocks noChangeArrowheads="1"/>
              </p:cNvSpPr>
              <p:nvPr/>
            </p:nvSpPr>
            <p:spPr bwMode="auto">
              <a:xfrm>
                <a:off x="1479" y="1434"/>
                <a:ext cx="6" cy="16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828" name="Line 158"/>
              <p:cNvSpPr>
                <a:spLocks noChangeShapeType="1"/>
              </p:cNvSpPr>
              <p:nvPr/>
            </p:nvSpPr>
            <p:spPr bwMode="auto">
              <a:xfrm>
                <a:off x="1635" y="1434"/>
                <a:ext cx="0" cy="16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829" name="Rectangle 159"/>
              <p:cNvSpPr>
                <a:spLocks noChangeArrowheads="1"/>
              </p:cNvSpPr>
              <p:nvPr/>
            </p:nvSpPr>
            <p:spPr bwMode="auto">
              <a:xfrm>
                <a:off x="1635" y="1434"/>
                <a:ext cx="6" cy="16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830" name="Line 160"/>
              <p:cNvSpPr>
                <a:spLocks noChangeShapeType="1"/>
              </p:cNvSpPr>
              <p:nvPr/>
            </p:nvSpPr>
            <p:spPr bwMode="auto">
              <a:xfrm>
                <a:off x="1791" y="1434"/>
                <a:ext cx="0" cy="16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831" name="Rectangle 161"/>
              <p:cNvSpPr>
                <a:spLocks noChangeArrowheads="1"/>
              </p:cNvSpPr>
              <p:nvPr/>
            </p:nvSpPr>
            <p:spPr bwMode="auto">
              <a:xfrm>
                <a:off x="1791" y="1434"/>
                <a:ext cx="6" cy="16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832" name="Line 162"/>
              <p:cNvSpPr>
                <a:spLocks noChangeShapeType="1"/>
              </p:cNvSpPr>
              <p:nvPr/>
            </p:nvSpPr>
            <p:spPr bwMode="auto">
              <a:xfrm>
                <a:off x="1947" y="1434"/>
                <a:ext cx="0" cy="16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833" name="Rectangle 163"/>
              <p:cNvSpPr>
                <a:spLocks noChangeArrowheads="1"/>
              </p:cNvSpPr>
              <p:nvPr/>
            </p:nvSpPr>
            <p:spPr bwMode="auto">
              <a:xfrm>
                <a:off x="1947" y="1434"/>
                <a:ext cx="6" cy="16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834" name="Line 164"/>
              <p:cNvSpPr>
                <a:spLocks noChangeShapeType="1"/>
              </p:cNvSpPr>
              <p:nvPr/>
            </p:nvSpPr>
            <p:spPr bwMode="auto">
              <a:xfrm>
                <a:off x="2103" y="1434"/>
                <a:ext cx="0" cy="16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835" name="Rectangle 165"/>
              <p:cNvSpPr>
                <a:spLocks noChangeArrowheads="1"/>
              </p:cNvSpPr>
              <p:nvPr/>
            </p:nvSpPr>
            <p:spPr bwMode="auto">
              <a:xfrm>
                <a:off x="2103" y="1434"/>
                <a:ext cx="6" cy="16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836" name="Line 166"/>
              <p:cNvSpPr>
                <a:spLocks noChangeShapeType="1"/>
              </p:cNvSpPr>
              <p:nvPr/>
            </p:nvSpPr>
            <p:spPr bwMode="auto">
              <a:xfrm>
                <a:off x="2259" y="1434"/>
                <a:ext cx="0" cy="16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837" name="Rectangle 167"/>
              <p:cNvSpPr>
                <a:spLocks noChangeArrowheads="1"/>
              </p:cNvSpPr>
              <p:nvPr/>
            </p:nvSpPr>
            <p:spPr bwMode="auto">
              <a:xfrm>
                <a:off x="2259" y="1434"/>
                <a:ext cx="6" cy="16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838" name="Line 168"/>
              <p:cNvSpPr>
                <a:spLocks noChangeShapeType="1"/>
              </p:cNvSpPr>
              <p:nvPr/>
            </p:nvSpPr>
            <p:spPr bwMode="auto">
              <a:xfrm>
                <a:off x="2415" y="1434"/>
                <a:ext cx="0" cy="16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839" name="Rectangle 169"/>
              <p:cNvSpPr>
                <a:spLocks noChangeArrowheads="1"/>
              </p:cNvSpPr>
              <p:nvPr/>
            </p:nvSpPr>
            <p:spPr bwMode="auto">
              <a:xfrm>
                <a:off x="2415" y="1434"/>
                <a:ext cx="6" cy="16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840" name="Line 170"/>
              <p:cNvSpPr>
                <a:spLocks noChangeShapeType="1"/>
              </p:cNvSpPr>
              <p:nvPr/>
            </p:nvSpPr>
            <p:spPr bwMode="auto">
              <a:xfrm>
                <a:off x="2571" y="1434"/>
                <a:ext cx="0" cy="16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841" name="Rectangle 171"/>
              <p:cNvSpPr>
                <a:spLocks noChangeArrowheads="1"/>
              </p:cNvSpPr>
              <p:nvPr/>
            </p:nvSpPr>
            <p:spPr bwMode="auto">
              <a:xfrm>
                <a:off x="2571" y="1434"/>
                <a:ext cx="6" cy="16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842" name="Line 172"/>
              <p:cNvSpPr>
                <a:spLocks noChangeShapeType="1"/>
              </p:cNvSpPr>
              <p:nvPr/>
            </p:nvSpPr>
            <p:spPr bwMode="auto">
              <a:xfrm>
                <a:off x="2727" y="1434"/>
                <a:ext cx="0" cy="16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843" name="Rectangle 173"/>
              <p:cNvSpPr>
                <a:spLocks noChangeArrowheads="1"/>
              </p:cNvSpPr>
              <p:nvPr/>
            </p:nvSpPr>
            <p:spPr bwMode="auto">
              <a:xfrm>
                <a:off x="2727" y="1434"/>
                <a:ext cx="6" cy="16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844" name="Line 174"/>
              <p:cNvSpPr>
                <a:spLocks noChangeShapeType="1"/>
              </p:cNvSpPr>
              <p:nvPr/>
            </p:nvSpPr>
            <p:spPr bwMode="auto">
              <a:xfrm>
                <a:off x="2883" y="1434"/>
                <a:ext cx="0" cy="16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845" name="Rectangle 175"/>
              <p:cNvSpPr>
                <a:spLocks noChangeArrowheads="1"/>
              </p:cNvSpPr>
              <p:nvPr/>
            </p:nvSpPr>
            <p:spPr bwMode="auto">
              <a:xfrm>
                <a:off x="2883" y="1434"/>
                <a:ext cx="6" cy="16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846" name="Line 176"/>
              <p:cNvSpPr>
                <a:spLocks noChangeShapeType="1"/>
              </p:cNvSpPr>
              <p:nvPr/>
            </p:nvSpPr>
            <p:spPr bwMode="auto">
              <a:xfrm>
                <a:off x="3039" y="1434"/>
                <a:ext cx="0" cy="16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847" name="Rectangle 177"/>
              <p:cNvSpPr>
                <a:spLocks noChangeArrowheads="1"/>
              </p:cNvSpPr>
              <p:nvPr/>
            </p:nvSpPr>
            <p:spPr bwMode="auto">
              <a:xfrm>
                <a:off x="3039" y="1434"/>
                <a:ext cx="6" cy="16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848" name="Line 178"/>
              <p:cNvSpPr>
                <a:spLocks noChangeShapeType="1"/>
              </p:cNvSpPr>
              <p:nvPr/>
            </p:nvSpPr>
            <p:spPr bwMode="auto">
              <a:xfrm>
                <a:off x="3195" y="1434"/>
                <a:ext cx="0" cy="16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849" name="Rectangle 179"/>
              <p:cNvSpPr>
                <a:spLocks noChangeArrowheads="1"/>
              </p:cNvSpPr>
              <p:nvPr/>
            </p:nvSpPr>
            <p:spPr bwMode="auto">
              <a:xfrm>
                <a:off x="3195" y="1434"/>
                <a:ext cx="6" cy="16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850" name="Line 180"/>
              <p:cNvSpPr>
                <a:spLocks noChangeShapeType="1"/>
              </p:cNvSpPr>
              <p:nvPr/>
            </p:nvSpPr>
            <p:spPr bwMode="auto">
              <a:xfrm>
                <a:off x="3351" y="1434"/>
                <a:ext cx="0" cy="16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851" name="Rectangle 181"/>
              <p:cNvSpPr>
                <a:spLocks noChangeArrowheads="1"/>
              </p:cNvSpPr>
              <p:nvPr/>
            </p:nvSpPr>
            <p:spPr bwMode="auto">
              <a:xfrm>
                <a:off x="3351" y="1434"/>
                <a:ext cx="6" cy="16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852" name="Line 182"/>
              <p:cNvSpPr>
                <a:spLocks noChangeShapeType="1"/>
              </p:cNvSpPr>
              <p:nvPr/>
            </p:nvSpPr>
            <p:spPr bwMode="auto">
              <a:xfrm>
                <a:off x="3507" y="1434"/>
                <a:ext cx="0" cy="16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853" name="Rectangle 183"/>
              <p:cNvSpPr>
                <a:spLocks noChangeArrowheads="1"/>
              </p:cNvSpPr>
              <p:nvPr/>
            </p:nvSpPr>
            <p:spPr bwMode="auto">
              <a:xfrm>
                <a:off x="3507" y="1434"/>
                <a:ext cx="6" cy="16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854" name="Line 184"/>
              <p:cNvSpPr>
                <a:spLocks noChangeShapeType="1"/>
              </p:cNvSpPr>
              <p:nvPr/>
            </p:nvSpPr>
            <p:spPr bwMode="auto">
              <a:xfrm>
                <a:off x="3663" y="1434"/>
                <a:ext cx="0" cy="16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855" name="Rectangle 185"/>
              <p:cNvSpPr>
                <a:spLocks noChangeArrowheads="1"/>
              </p:cNvSpPr>
              <p:nvPr/>
            </p:nvSpPr>
            <p:spPr bwMode="auto">
              <a:xfrm>
                <a:off x="3663" y="1434"/>
                <a:ext cx="6" cy="16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856" name="Line 186"/>
              <p:cNvSpPr>
                <a:spLocks noChangeShapeType="1"/>
              </p:cNvSpPr>
              <p:nvPr/>
            </p:nvSpPr>
            <p:spPr bwMode="auto">
              <a:xfrm>
                <a:off x="3819" y="1434"/>
                <a:ext cx="0" cy="16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857" name="Rectangle 187"/>
              <p:cNvSpPr>
                <a:spLocks noChangeArrowheads="1"/>
              </p:cNvSpPr>
              <p:nvPr/>
            </p:nvSpPr>
            <p:spPr bwMode="auto">
              <a:xfrm>
                <a:off x="3819" y="1434"/>
                <a:ext cx="6" cy="16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858" name="Line 188"/>
              <p:cNvSpPr>
                <a:spLocks noChangeShapeType="1"/>
              </p:cNvSpPr>
              <p:nvPr/>
            </p:nvSpPr>
            <p:spPr bwMode="auto">
              <a:xfrm>
                <a:off x="3975" y="1434"/>
                <a:ext cx="0" cy="16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859" name="Rectangle 189"/>
              <p:cNvSpPr>
                <a:spLocks noChangeArrowheads="1"/>
              </p:cNvSpPr>
              <p:nvPr/>
            </p:nvSpPr>
            <p:spPr bwMode="auto">
              <a:xfrm>
                <a:off x="3975" y="1434"/>
                <a:ext cx="6" cy="16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860" name="Line 190"/>
              <p:cNvSpPr>
                <a:spLocks noChangeShapeType="1"/>
              </p:cNvSpPr>
              <p:nvPr/>
            </p:nvSpPr>
            <p:spPr bwMode="auto">
              <a:xfrm>
                <a:off x="4131" y="1434"/>
                <a:ext cx="0" cy="16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861" name="Rectangle 191"/>
              <p:cNvSpPr>
                <a:spLocks noChangeArrowheads="1"/>
              </p:cNvSpPr>
              <p:nvPr/>
            </p:nvSpPr>
            <p:spPr bwMode="auto">
              <a:xfrm>
                <a:off x="4131" y="1434"/>
                <a:ext cx="6" cy="16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862" name="Line 192"/>
              <p:cNvSpPr>
                <a:spLocks noChangeShapeType="1"/>
              </p:cNvSpPr>
              <p:nvPr/>
            </p:nvSpPr>
            <p:spPr bwMode="auto">
              <a:xfrm>
                <a:off x="4287" y="1434"/>
                <a:ext cx="0" cy="16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863" name="Rectangle 193"/>
              <p:cNvSpPr>
                <a:spLocks noChangeArrowheads="1"/>
              </p:cNvSpPr>
              <p:nvPr/>
            </p:nvSpPr>
            <p:spPr bwMode="auto">
              <a:xfrm>
                <a:off x="4287" y="1434"/>
                <a:ext cx="6" cy="16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864" name="Line 194"/>
              <p:cNvSpPr>
                <a:spLocks noChangeShapeType="1"/>
              </p:cNvSpPr>
              <p:nvPr/>
            </p:nvSpPr>
            <p:spPr bwMode="auto">
              <a:xfrm>
                <a:off x="4443" y="1434"/>
                <a:ext cx="0" cy="16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865" name="Rectangle 195"/>
              <p:cNvSpPr>
                <a:spLocks noChangeArrowheads="1"/>
              </p:cNvSpPr>
              <p:nvPr/>
            </p:nvSpPr>
            <p:spPr bwMode="auto">
              <a:xfrm>
                <a:off x="4443" y="1434"/>
                <a:ext cx="6" cy="16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866" name="Line 196"/>
              <p:cNvSpPr>
                <a:spLocks noChangeShapeType="1"/>
              </p:cNvSpPr>
              <p:nvPr/>
            </p:nvSpPr>
            <p:spPr bwMode="auto">
              <a:xfrm>
                <a:off x="4599" y="1434"/>
                <a:ext cx="0" cy="16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867" name="Rectangle 197"/>
              <p:cNvSpPr>
                <a:spLocks noChangeArrowheads="1"/>
              </p:cNvSpPr>
              <p:nvPr/>
            </p:nvSpPr>
            <p:spPr bwMode="auto">
              <a:xfrm>
                <a:off x="4599" y="1434"/>
                <a:ext cx="6" cy="16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868" name="Line 198"/>
              <p:cNvSpPr>
                <a:spLocks noChangeShapeType="1"/>
              </p:cNvSpPr>
              <p:nvPr/>
            </p:nvSpPr>
            <p:spPr bwMode="auto">
              <a:xfrm>
                <a:off x="4755" y="1434"/>
                <a:ext cx="0" cy="16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869" name="Rectangle 199"/>
              <p:cNvSpPr>
                <a:spLocks noChangeArrowheads="1"/>
              </p:cNvSpPr>
              <p:nvPr/>
            </p:nvSpPr>
            <p:spPr bwMode="auto">
              <a:xfrm>
                <a:off x="4755" y="1434"/>
                <a:ext cx="6" cy="16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870" name="Line 200"/>
              <p:cNvSpPr>
                <a:spLocks noChangeShapeType="1"/>
              </p:cNvSpPr>
              <p:nvPr/>
            </p:nvSpPr>
            <p:spPr bwMode="auto">
              <a:xfrm>
                <a:off x="4911" y="1434"/>
                <a:ext cx="0" cy="16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871" name="Rectangle 201"/>
              <p:cNvSpPr>
                <a:spLocks noChangeArrowheads="1"/>
              </p:cNvSpPr>
              <p:nvPr/>
            </p:nvSpPr>
            <p:spPr bwMode="auto">
              <a:xfrm>
                <a:off x="4911" y="1434"/>
                <a:ext cx="6" cy="16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872" name="Line 202"/>
              <p:cNvSpPr>
                <a:spLocks noChangeShapeType="1"/>
              </p:cNvSpPr>
              <p:nvPr/>
            </p:nvSpPr>
            <p:spPr bwMode="auto">
              <a:xfrm>
                <a:off x="5067" y="1434"/>
                <a:ext cx="0" cy="16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873" name="Rectangle 203"/>
              <p:cNvSpPr>
                <a:spLocks noChangeArrowheads="1"/>
              </p:cNvSpPr>
              <p:nvPr/>
            </p:nvSpPr>
            <p:spPr bwMode="auto">
              <a:xfrm>
                <a:off x="5067" y="1434"/>
                <a:ext cx="6" cy="16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874" name="Line 204"/>
              <p:cNvSpPr>
                <a:spLocks noChangeShapeType="1"/>
              </p:cNvSpPr>
              <p:nvPr/>
            </p:nvSpPr>
            <p:spPr bwMode="auto">
              <a:xfrm>
                <a:off x="5223" y="1434"/>
                <a:ext cx="0" cy="16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  <p:grpSp>
          <p:nvGrpSpPr>
            <p:cNvPr id="8" name="Group 406"/>
            <p:cNvGrpSpPr>
              <a:grpSpLocks/>
            </p:cNvGrpSpPr>
            <p:nvPr/>
          </p:nvGrpSpPr>
          <p:grpSpPr bwMode="auto">
            <a:xfrm>
              <a:off x="849" y="1182"/>
              <a:ext cx="4692" cy="1380"/>
              <a:chOff x="849" y="1182"/>
              <a:chExt cx="4692" cy="1380"/>
            </a:xfrm>
          </p:grpSpPr>
          <p:sp>
            <p:nvSpPr>
              <p:cNvPr id="475" name="Rectangle 206"/>
              <p:cNvSpPr>
                <a:spLocks noChangeArrowheads="1"/>
              </p:cNvSpPr>
              <p:nvPr/>
            </p:nvSpPr>
            <p:spPr bwMode="auto">
              <a:xfrm>
                <a:off x="5223" y="1434"/>
                <a:ext cx="6" cy="16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76" name="Line 207"/>
              <p:cNvSpPr>
                <a:spLocks noChangeShapeType="1"/>
              </p:cNvSpPr>
              <p:nvPr/>
            </p:nvSpPr>
            <p:spPr bwMode="auto">
              <a:xfrm>
                <a:off x="5379" y="1434"/>
                <a:ext cx="0" cy="16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77" name="Rectangle 208"/>
              <p:cNvSpPr>
                <a:spLocks noChangeArrowheads="1"/>
              </p:cNvSpPr>
              <p:nvPr/>
            </p:nvSpPr>
            <p:spPr bwMode="auto">
              <a:xfrm>
                <a:off x="5379" y="1434"/>
                <a:ext cx="6" cy="16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78" name="Line 209"/>
              <p:cNvSpPr>
                <a:spLocks noChangeShapeType="1"/>
              </p:cNvSpPr>
              <p:nvPr/>
            </p:nvSpPr>
            <p:spPr bwMode="auto">
              <a:xfrm>
                <a:off x="1011" y="1614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79" name="Rectangle 210"/>
              <p:cNvSpPr>
                <a:spLocks noChangeArrowheads="1"/>
              </p:cNvSpPr>
              <p:nvPr/>
            </p:nvSpPr>
            <p:spPr bwMode="auto">
              <a:xfrm>
                <a:off x="1011" y="1614"/>
                <a:ext cx="6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80" name="Line 211"/>
              <p:cNvSpPr>
                <a:spLocks noChangeShapeType="1"/>
              </p:cNvSpPr>
              <p:nvPr/>
            </p:nvSpPr>
            <p:spPr bwMode="auto">
              <a:xfrm>
                <a:off x="1167" y="1614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81" name="Rectangle 212"/>
              <p:cNvSpPr>
                <a:spLocks noChangeArrowheads="1"/>
              </p:cNvSpPr>
              <p:nvPr/>
            </p:nvSpPr>
            <p:spPr bwMode="auto">
              <a:xfrm>
                <a:off x="1167" y="1614"/>
                <a:ext cx="6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82" name="Line 213"/>
              <p:cNvSpPr>
                <a:spLocks noChangeShapeType="1"/>
              </p:cNvSpPr>
              <p:nvPr/>
            </p:nvSpPr>
            <p:spPr bwMode="auto">
              <a:xfrm>
                <a:off x="1323" y="1614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83" name="Rectangle 214"/>
              <p:cNvSpPr>
                <a:spLocks noChangeArrowheads="1"/>
              </p:cNvSpPr>
              <p:nvPr/>
            </p:nvSpPr>
            <p:spPr bwMode="auto">
              <a:xfrm>
                <a:off x="1323" y="1614"/>
                <a:ext cx="6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84" name="Line 215"/>
              <p:cNvSpPr>
                <a:spLocks noChangeShapeType="1"/>
              </p:cNvSpPr>
              <p:nvPr/>
            </p:nvSpPr>
            <p:spPr bwMode="auto">
              <a:xfrm>
                <a:off x="1479" y="1614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85" name="Rectangle 216"/>
              <p:cNvSpPr>
                <a:spLocks noChangeArrowheads="1"/>
              </p:cNvSpPr>
              <p:nvPr/>
            </p:nvSpPr>
            <p:spPr bwMode="auto">
              <a:xfrm>
                <a:off x="1479" y="1614"/>
                <a:ext cx="6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86" name="Line 217"/>
              <p:cNvSpPr>
                <a:spLocks noChangeShapeType="1"/>
              </p:cNvSpPr>
              <p:nvPr/>
            </p:nvSpPr>
            <p:spPr bwMode="auto">
              <a:xfrm>
                <a:off x="1635" y="1614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87" name="Rectangle 218"/>
              <p:cNvSpPr>
                <a:spLocks noChangeArrowheads="1"/>
              </p:cNvSpPr>
              <p:nvPr/>
            </p:nvSpPr>
            <p:spPr bwMode="auto">
              <a:xfrm>
                <a:off x="1635" y="1614"/>
                <a:ext cx="6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88" name="Line 219"/>
              <p:cNvSpPr>
                <a:spLocks noChangeShapeType="1"/>
              </p:cNvSpPr>
              <p:nvPr/>
            </p:nvSpPr>
            <p:spPr bwMode="auto">
              <a:xfrm>
                <a:off x="1791" y="1614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89" name="Rectangle 220"/>
              <p:cNvSpPr>
                <a:spLocks noChangeArrowheads="1"/>
              </p:cNvSpPr>
              <p:nvPr/>
            </p:nvSpPr>
            <p:spPr bwMode="auto">
              <a:xfrm>
                <a:off x="1791" y="1614"/>
                <a:ext cx="6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90" name="Line 221"/>
              <p:cNvSpPr>
                <a:spLocks noChangeShapeType="1"/>
              </p:cNvSpPr>
              <p:nvPr/>
            </p:nvSpPr>
            <p:spPr bwMode="auto">
              <a:xfrm>
                <a:off x="1947" y="1614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91" name="Rectangle 222"/>
              <p:cNvSpPr>
                <a:spLocks noChangeArrowheads="1"/>
              </p:cNvSpPr>
              <p:nvPr/>
            </p:nvSpPr>
            <p:spPr bwMode="auto">
              <a:xfrm>
                <a:off x="1947" y="1614"/>
                <a:ext cx="6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92" name="Line 223"/>
              <p:cNvSpPr>
                <a:spLocks noChangeShapeType="1"/>
              </p:cNvSpPr>
              <p:nvPr/>
            </p:nvSpPr>
            <p:spPr bwMode="auto">
              <a:xfrm>
                <a:off x="2103" y="1614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93" name="Rectangle 224"/>
              <p:cNvSpPr>
                <a:spLocks noChangeArrowheads="1"/>
              </p:cNvSpPr>
              <p:nvPr/>
            </p:nvSpPr>
            <p:spPr bwMode="auto">
              <a:xfrm>
                <a:off x="2103" y="1614"/>
                <a:ext cx="6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94" name="Line 225"/>
              <p:cNvSpPr>
                <a:spLocks noChangeShapeType="1"/>
              </p:cNvSpPr>
              <p:nvPr/>
            </p:nvSpPr>
            <p:spPr bwMode="auto">
              <a:xfrm>
                <a:off x="2259" y="1614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95" name="Rectangle 226"/>
              <p:cNvSpPr>
                <a:spLocks noChangeArrowheads="1"/>
              </p:cNvSpPr>
              <p:nvPr/>
            </p:nvSpPr>
            <p:spPr bwMode="auto">
              <a:xfrm>
                <a:off x="2259" y="1614"/>
                <a:ext cx="6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96" name="Line 227"/>
              <p:cNvSpPr>
                <a:spLocks noChangeShapeType="1"/>
              </p:cNvSpPr>
              <p:nvPr/>
            </p:nvSpPr>
            <p:spPr bwMode="auto">
              <a:xfrm>
                <a:off x="2415" y="1614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97" name="Rectangle 228"/>
              <p:cNvSpPr>
                <a:spLocks noChangeArrowheads="1"/>
              </p:cNvSpPr>
              <p:nvPr/>
            </p:nvSpPr>
            <p:spPr bwMode="auto">
              <a:xfrm>
                <a:off x="2415" y="1614"/>
                <a:ext cx="6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98" name="Line 229"/>
              <p:cNvSpPr>
                <a:spLocks noChangeShapeType="1"/>
              </p:cNvSpPr>
              <p:nvPr/>
            </p:nvSpPr>
            <p:spPr bwMode="auto">
              <a:xfrm>
                <a:off x="2571" y="1614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99" name="Rectangle 230"/>
              <p:cNvSpPr>
                <a:spLocks noChangeArrowheads="1"/>
              </p:cNvSpPr>
              <p:nvPr/>
            </p:nvSpPr>
            <p:spPr bwMode="auto">
              <a:xfrm>
                <a:off x="2571" y="1614"/>
                <a:ext cx="6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00" name="Line 231"/>
              <p:cNvSpPr>
                <a:spLocks noChangeShapeType="1"/>
              </p:cNvSpPr>
              <p:nvPr/>
            </p:nvSpPr>
            <p:spPr bwMode="auto">
              <a:xfrm>
                <a:off x="2727" y="1614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01" name="Rectangle 232"/>
              <p:cNvSpPr>
                <a:spLocks noChangeArrowheads="1"/>
              </p:cNvSpPr>
              <p:nvPr/>
            </p:nvSpPr>
            <p:spPr bwMode="auto">
              <a:xfrm>
                <a:off x="2727" y="1614"/>
                <a:ext cx="6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02" name="Line 233"/>
              <p:cNvSpPr>
                <a:spLocks noChangeShapeType="1"/>
              </p:cNvSpPr>
              <p:nvPr/>
            </p:nvSpPr>
            <p:spPr bwMode="auto">
              <a:xfrm>
                <a:off x="2883" y="1614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03" name="Rectangle 234"/>
              <p:cNvSpPr>
                <a:spLocks noChangeArrowheads="1"/>
              </p:cNvSpPr>
              <p:nvPr/>
            </p:nvSpPr>
            <p:spPr bwMode="auto">
              <a:xfrm>
                <a:off x="2883" y="1614"/>
                <a:ext cx="6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04" name="Line 235"/>
              <p:cNvSpPr>
                <a:spLocks noChangeShapeType="1"/>
              </p:cNvSpPr>
              <p:nvPr/>
            </p:nvSpPr>
            <p:spPr bwMode="auto">
              <a:xfrm>
                <a:off x="3039" y="1614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05" name="Rectangle 236"/>
              <p:cNvSpPr>
                <a:spLocks noChangeArrowheads="1"/>
              </p:cNvSpPr>
              <p:nvPr/>
            </p:nvSpPr>
            <p:spPr bwMode="auto">
              <a:xfrm>
                <a:off x="3039" y="1614"/>
                <a:ext cx="6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06" name="Line 237"/>
              <p:cNvSpPr>
                <a:spLocks noChangeShapeType="1"/>
              </p:cNvSpPr>
              <p:nvPr/>
            </p:nvSpPr>
            <p:spPr bwMode="auto">
              <a:xfrm>
                <a:off x="3195" y="1614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07" name="Rectangle 238"/>
              <p:cNvSpPr>
                <a:spLocks noChangeArrowheads="1"/>
              </p:cNvSpPr>
              <p:nvPr/>
            </p:nvSpPr>
            <p:spPr bwMode="auto">
              <a:xfrm>
                <a:off x="3195" y="1614"/>
                <a:ext cx="6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08" name="Line 239"/>
              <p:cNvSpPr>
                <a:spLocks noChangeShapeType="1"/>
              </p:cNvSpPr>
              <p:nvPr/>
            </p:nvSpPr>
            <p:spPr bwMode="auto">
              <a:xfrm>
                <a:off x="3351" y="1614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09" name="Rectangle 240"/>
              <p:cNvSpPr>
                <a:spLocks noChangeArrowheads="1"/>
              </p:cNvSpPr>
              <p:nvPr/>
            </p:nvSpPr>
            <p:spPr bwMode="auto">
              <a:xfrm>
                <a:off x="3351" y="1614"/>
                <a:ext cx="6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10" name="Line 241"/>
              <p:cNvSpPr>
                <a:spLocks noChangeShapeType="1"/>
              </p:cNvSpPr>
              <p:nvPr/>
            </p:nvSpPr>
            <p:spPr bwMode="auto">
              <a:xfrm>
                <a:off x="3507" y="1614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11" name="Rectangle 242"/>
              <p:cNvSpPr>
                <a:spLocks noChangeArrowheads="1"/>
              </p:cNvSpPr>
              <p:nvPr/>
            </p:nvSpPr>
            <p:spPr bwMode="auto">
              <a:xfrm>
                <a:off x="3507" y="1614"/>
                <a:ext cx="6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12" name="Line 243"/>
              <p:cNvSpPr>
                <a:spLocks noChangeShapeType="1"/>
              </p:cNvSpPr>
              <p:nvPr/>
            </p:nvSpPr>
            <p:spPr bwMode="auto">
              <a:xfrm>
                <a:off x="3663" y="1614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13" name="Rectangle 244"/>
              <p:cNvSpPr>
                <a:spLocks noChangeArrowheads="1"/>
              </p:cNvSpPr>
              <p:nvPr/>
            </p:nvSpPr>
            <p:spPr bwMode="auto">
              <a:xfrm>
                <a:off x="3663" y="1614"/>
                <a:ext cx="6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14" name="Line 245"/>
              <p:cNvSpPr>
                <a:spLocks noChangeShapeType="1"/>
              </p:cNvSpPr>
              <p:nvPr/>
            </p:nvSpPr>
            <p:spPr bwMode="auto">
              <a:xfrm>
                <a:off x="3819" y="1614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15" name="Rectangle 246"/>
              <p:cNvSpPr>
                <a:spLocks noChangeArrowheads="1"/>
              </p:cNvSpPr>
              <p:nvPr/>
            </p:nvSpPr>
            <p:spPr bwMode="auto">
              <a:xfrm>
                <a:off x="3819" y="1614"/>
                <a:ext cx="6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16" name="Line 247"/>
              <p:cNvSpPr>
                <a:spLocks noChangeShapeType="1"/>
              </p:cNvSpPr>
              <p:nvPr/>
            </p:nvSpPr>
            <p:spPr bwMode="auto">
              <a:xfrm>
                <a:off x="3975" y="1614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17" name="Rectangle 248"/>
              <p:cNvSpPr>
                <a:spLocks noChangeArrowheads="1"/>
              </p:cNvSpPr>
              <p:nvPr/>
            </p:nvSpPr>
            <p:spPr bwMode="auto">
              <a:xfrm>
                <a:off x="3975" y="1614"/>
                <a:ext cx="6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18" name="Line 249"/>
              <p:cNvSpPr>
                <a:spLocks noChangeShapeType="1"/>
              </p:cNvSpPr>
              <p:nvPr/>
            </p:nvSpPr>
            <p:spPr bwMode="auto">
              <a:xfrm>
                <a:off x="4131" y="1614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19" name="Rectangle 250"/>
              <p:cNvSpPr>
                <a:spLocks noChangeArrowheads="1"/>
              </p:cNvSpPr>
              <p:nvPr/>
            </p:nvSpPr>
            <p:spPr bwMode="auto">
              <a:xfrm>
                <a:off x="4131" y="1614"/>
                <a:ext cx="6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20" name="Line 251"/>
              <p:cNvSpPr>
                <a:spLocks noChangeShapeType="1"/>
              </p:cNvSpPr>
              <p:nvPr/>
            </p:nvSpPr>
            <p:spPr bwMode="auto">
              <a:xfrm>
                <a:off x="4287" y="1614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21" name="Rectangle 252"/>
              <p:cNvSpPr>
                <a:spLocks noChangeArrowheads="1"/>
              </p:cNvSpPr>
              <p:nvPr/>
            </p:nvSpPr>
            <p:spPr bwMode="auto">
              <a:xfrm>
                <a:off x="4287" y="1614"/>
                <a:ext cx="6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22" name="Line 253"/>
              <p:cNvSpPr>
                <a:spLocks noChangeShapeType="1"/>
              </p:cNvSpPr>
              <p:nvPr/>
            </p:nvSpPr>
            <p:spPr bwMode="auto">
              <a:xfrm>
                <a:off x="4443" y="1614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23" name="Rectangle 254"/>
              <p:cNvSpPr>
                <a:spLocks noChangeArrowheads="1"/>
              </p:cNvSpPr>
              <p:nvPr/>
            </p:nvSpPr>
            <p:spPr bwMode="auto">
              <a:xfrm>
                <a:off x="4443" y="1614"/>
                <a:ext cx="6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24" name="Line 255"/>
              <p:cNvSpPr>
                <a:spLocks noChangeShapeType="1"/>
              </p:cNvSpPr>
              <p:nvPr/>
            </p:nvSpPr>
            <p:spPr bwMode="auto">
              <a:xfrm>
                <a:off x="4599" y="1614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25" name="Rectangle 256"/>
              <p:cNvSpPr>
                <a:spLocks noChangeArrowheads="1"/>
              </p:cNvSpPr>
              <p:nvPr/>
            </p:nvSpPr>
            <p:spPr bwMode="auto">
              <a:xfrm>
                <a:off x="4599" y="1614"/>
                <a:ext cx="6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26" name="Line 257"/>
              <p:cNvSpPr>
                <a:spLocks noChangeShapeType="1"/>
              </p:cNvSpPr>
              <p:nvPr/>
            </p:nvSpPr>
            <p:spPr bwMode="auto">
              <a:xfrm>
                <a:off x="4755" y="1614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27" name="Rectangle 258"/>
              <p:cNvSpPr>
                <a:spLocks noChangeArrowheads="1"/>
              </p:cNvSpPr>
              <p:nvPr/>
            </p:nvSpPr>
            <p:spPr bwMode="auto">
              <a:xfrm>
                <a:off x="4755" y="1614"/>
                <a:ext cx="6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28" name="Line 259"/>
              <p:cNvSpPr>
                <a:spLocks noChangeShapeType="1"/>
              </p:cNvSpPr>
              <p:nvPr/>
            </p:nvSpPr>
            <p:spPr bwMode="auto">
              <a:xfrm>
                <a:off x="4911" y="1614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29" name="Rectangle 260"/>
              <p:cNvSpPr>
                <a:spLocks noChangeArrowheads="1"/>
              </p:cNvSpPr>
              <p:nvPr/>
            </p:nvSpPr>
            <p:spPr bwMode="auto">
              <a:xfrm>
                <a:off x="4911" y="1614"/>
                <a:ext cx="6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30" name="Line 261"/>
              <p:cNvSpPr>
                <a:spLocks noChangeShapeType="1"/>
              </p:cNvSpPr>
              <p:nvPr/>
            </p:nvSpPr>
            <p:spPr bwMode="auto">
              <a:xfrm>
                <a:off x="5067" y="1614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31" name="Rectangle 262"/>
              <p:cNvSpPr>
                <a:spLocks noChangeArrowheads="1"/>
              </p:cNvSpPr>
              <p:nvPr/>
            </p:nvSpPr>
            <p:spPr bwMode="auto">
              <a:xfrm>
                <a:off x="5067" y="1614"/>
                <a:ext cx="6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32" name="Line 263"/>
              <p:cNvSpPr>
                <a:spLocks noChangeShapeType="1"/>
              </p:cNvSpPr>
              <p:nvPr/>
            </p:nvSpPr>
            <p:spPr bwMode="auto">
              <a:xfrm>
                <a:off x="5223" y="1614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33" name="Rectangle 264"/>
              <p:cNvSpPr>
                <a:spLocks noChangeArrowheads="1"/>
              </p:cNvSpPr>
              <p:nvPr/>
            </p:nvSpPr>
            <p:spPr bwMode="auto">
              <a:xfrm>
                <a:off x="5223" y="1614"/>
                <a:ext cx="6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34" name="Line 265"/>
              <p:cNvSpPr>
                <a:spLocks noChangeShapeType="1"/>
              </p:cNvSpPr>
              <p:nvPr/>
            </p:nvSpPr>
            <p:spPr bwMode="auto">
              <a:xfrm>
                <a:off x="5379" y="1614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35" name="Rectangle 266"/>
              <p:cNvSpPr>
                <a:spLocks noChangeArrowheads="1"/>
              </p:cNvSpPr>
              <p:nvPr/>
            </p:nvSpPr>
            <p:spPr bwMode="auto">
              <a:xfrm>
                <a:off x="5379" y="1614"/>
                <a:ext cx="6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36" name="Rectangle 267"/>
              <p:cNvSpPr>
                <a:spLocks noChangeArrowheads="1"/>
              </p:cNvSpPr>
              <p:nvPr/>
            </p:nvSpPr>
            <p:spPr bwMode="auto">
              <a:xfrm>
                <a:off x="849" y="1182"/>
                <a:ext cx="12" cy="9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37" name="Line 268"/>
              <p:cNvSpPr>
                <a:spLocks noChangeShapeType="1"/>
              </p:cNvSpPr>
              <p:nvPr/>
            </p:nvSpPr>
            <p:spPr bwMode="auto">
              <a:xfrm>
                <a:off x="1011" y="1860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38" name="Rectangle 269"/>
              <p:cNvSpPr>
                <a:spLocks noChangeArrowheads="1"/>
              </p:cNvSpPr>
              <p:nvPr/>
            </p:nvSpPr>
            <p:spPr bwMode="auto">
              <a:xfrm>
                <a:off x="1011" y="1860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39" name="Line 270"/>
              <p:cNvSpPr>
                <a:spLocks noChangeShapeType="1"/>
              </p:cNvSpPr>
              <p:nvPr/>
            </p:nvSpPr>
            <p:spPr bwMode="auto">
              <a:xfrm>
                <a:off x="1167" y="1860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40" name="Rectangle 271"/>
              <p:cNvSpPr>
                <a:spLocks noChangeArrowheads="1"/>
              </p:cNvSpPr>
              <p:nvPr/>
            </p:nvSpPr>
            <p:spPr bwMode="auto">
              <a:xfrm>
                <a:off x="1167" y="1860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41" name="Line 272"/>
              <p:cNvSpPr>
                <a:spLocks noChangeShapeType="1"/>
              </p:cNvSpPr>
              <p:nvPr/>
            </p:nvSpPr>
            <p:spPr bwMode="auto">
              <a:xfrm>
                <a:off x="1323" y="1860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42" name="Rectangle 273"/>
              <p:cNvSpPr>
                <a:spLocks noChangeArrowheads="1"/>
              </p:cNvSpPr>
              <p:nvPr/>
            </p:nvSpPr>
            <p:spPr bwMode="auto">
              <a:xfrm>
                <a:off x="1323" y="1860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43" name="Line 274"/>
              <p:cNvSpPr>
                <a:spLocks noChangeShapeType="1"/>
              </p:cNvSpPr>
              <p:nvPr/>
            </p:nvSpPr>
            <p:spPr bwMode="auto">
              <a:xfrm>
                <a:off x="1479" y="1860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44" name="Rectangle 275"/>
              <p:cNvSpPr>
                <a:spLocks noChangeArrowheads="1"/>
              </p:cNvSpPr>
              <p:nvPr/>
            </p:nvSpPr>
            <p:spPr bwMode="auto">
              <a:xfrm>
                <a:off x="1479" y="1860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45" name="Line 276"/>
              <p:cNvSpPr>
                <a:spLocks noChangeShapeType="1"/>
              </p:cNvSpPr>
              <p:nvPr/>
            </p:nvSpPr>
            <p:spPr bwMode="auto">
              <a:xfrm>
                <a:off x="1635" y="1860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46" name="Rectangle 277"/>
              <p:cNvSpPr>
                <a:spLocks noChangeArrowheads="1"/>
              </p:cNvSpPr>
              <p:nvPr/>
            </p:nvSpPr>
            <p:spPr bwMode="auto">
              <a:xfrm>
                <a:off x="1635" y="1860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47" name="Line 278"/>
              <p:cNvSpPr>
                <a:spLocks noChangeShapeType="1"/>
              </p:cNvSpPr>
              <p:nvPr/>
            </p:nvSpPr>
            <p:spPr bwMode="auto">
              <a:xfrm>
                <a:off x="1791" y="1860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48" name="Rectangle 279"/>
              <p:cNvSpPr>
                <a:spLocks noChangeArrowheads="1"/>
              </p:cNvSpPr>
              <p:nvPr/>
            </p:nvSpPr>
            <p:spPr bwMode="auto">
              <a:xfrm>
                <a:off x="1791" y="1860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49" name="Line 280"/>
              <p:cNvSpPr>
                <a:spLocks noChangeShapeType="1"/>
              </p:cNvSpPr>
              <p:nvPr/>
            </p:nvSpPr>
            <p:spPr bwMode="auto">
              <a:xfrm>
                <a:off x="1947" y="1860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50" name="Rectangle 281"/>
              <p:cNvSpPr>
                <a:spLocks noChangeArrowheads="1"/>
              </p:cNvSpPr>
              <p:nvPr/>
            </p:nvSpPr>
            <p:spPr bwMode="auto">
              <a:xfrm>
                <a:off x="1947" y="1860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51" name="Line 282"/>
              <p:cNvSpPr>
                <a:spLocks noChangeShapeType="1"/>
              </p:cNvSpPr>
              <p:nvPr/>
            </p:nvSpPr>
            <p:spPr bwMode="auto">
              <a:xfrm>
                <a:off x="2103" y="1860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52" name="Rectangle 283"/>
              <p:cNvSpPr>
                <a:spLocks noChangeArrowheads="1"/>
              </p:cNvSpPr>
              <p:nvPr/>
            </p:nvSpPr>
            <p:spPr bwMode="auto">
              <a:xfrm>
                <a:off x="2103" y="1860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53" name="Line 284"/>
              <p:cNvSpPr>
                <a:spLocks noChangeShapeType="1"/>
              </p:cNvSpPr>
              <p:nvPr/>
            </p:nvSpPr>
            <p:spPr bwMode="auto">
              <a:xfrm>
                <a:off x="2259" y="1860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54" name="Rectangle 285"/>
              <p:cNvSpPr>
                <a:spLocks noChangeArrowheads="1"/>
              </p:cNvSpPr>
              <p:nvPr/>
            </p:nvSpPr>
            <p:spPr bwMode="auto">
              <a:xfrm>
                <a:off x="2259" y="1860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55" name="Line 286"/>
              <p:cNvSpPr>
                <a:spLocks noChangeShapeType="1"/>
              </p:cNvSpPr>
              <p:nvPr/>
            </p:nvSpPr>
            <p:spPr bwMode="auto">
              <a:xfrm>
                <a:off x="2415" y="1860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56" name="Rectangle 287"/>
              <p:cNvSpPr>
                <a:spLocks noChangeArrowheads="1"/>
              </p:cNvSpPr>
              <p:nvPr/>
            </p:nvSpPr>
            <p:spPr bwMode="auto">
              <a:xfrm>
                <a:off x="2415" y="1860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57" name="Line 288"/>
              <p:cNvSpPr>
                <a:spLocks noChangeShapeType="1"/>
              </p:cNvSpPr>
              <p:nvPr/>
            </p:nvSpPr>
            <p:spPr bwMode="auto">
              <a:xfrm>
                <a:off x="2571" y="1860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58" name="Rectangle 289"/>
              <p:cNvSpPr>
                <a:spLocks noChangeArrowheads="1"/>
              </p:cNvSpPr>
              <p:nvPr/>
            </p:nvSpPr>
            <p:spPr bwMode="auto">
              <a:xfrm>
                <a:off x="2571" y="1860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59" name="Line 290"/>
              <p:cNvSpPr>
                <a:spLocks noChangeShapeType="1"/>
              </p:cNvSpPr>
              <p:nvPr/>
            </p:nvSpPr>
            <p:spPr bwMode="auto">
              <a:xfrm>
                <a:off x="2727" y="1860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60" name="Rectangle 291"/>
              <p:cNvSpPr>
                <a:spLocks noChangeArrowheads="1"/>
              </p:cNvSpPr>
              <p:nvPr/>
            </p:nvSpPr>
            <p:spPr bwMode="auto">
              <a:xfrm>
                <a:off x="2727" y="1860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61" name="Line 292"/>
              <p:cNvSpPr>
                <a:spLocks noChangeShapeType="1"/>
              </p:cNvSpPr>
              <p:nvPr/>
            </p:nvSpPr>
            <p:spPr bwMode="auto">
              <a:xfrm>
                <a:off x="2883" y="1860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62" name="Rectangle 293"/>
              <p:cNvSpPr>
                <a:spLocks noChangeArrowheads="1"/>
              </p:cNvSpPr>
              <p:nvPr/>
            </p:nvSpPr>
            <p:spPr bwMode="auto">
              <a:xfrm>
                <a:off x="2883" y="1860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63" name="Line 294"/>
              <p:cNvSpPr>
                <a:spLocks noChangeShapeType="1"/>
              </p:cNvSpPr>
              <p:nvPr/>
            </p:nvSpPr>
            <p:spPr bwMode="auto">
              <a:xfrm>
                <a:off x="3039" y="1860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64" name="Rectangle 295"/>
              <p:cNvSpPr>
                <a:spLocks noChangeArrowheads="1"/>
              </p:cNvSpPr>
              <p:nvPr/>
            </p:nvSpPr>
            <p:spPr bwMode="auto">
              <a:xfrm>
                <a:off x="3039" y="1860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65" name="Line 296"/>
              <p:cNvSpPr>
                <a:spLocks noChangeShapeType="1"/>
              </p:cNvSpPr>
              <p:nvPr/>
            </p:nvSpPr>
            <p:spPr bwMode="auto">
              <a:xfrm>
                <a:off x="3195" y="1860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66" name="Rectangle 297"/>
              <p:cNvSpPr>
                <a:spLocks noChangeArrowheads="1"/>
              </p:cNvSpPr>
              <p:nvPr/>
            </p:nvSpPr>
            <p:spPr bwMode="auto">
              <a:xfrm>
                <a:off x="3195" y="1860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67" name="Line 298"/>
              <p:cNvSpPr>
                <a:spLocks noChangeShapeType="1"/>
              </p:cNvSpPr>
              <p:nvPr/>
            </p:nvSpPr>
            <p:spPr bwMode="auto">
              <a:xfrm>
                <a:off x="3351" y="1860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68" name="Rectangle 299"/>
              <p:cNvSpPr>
                <a:spLocks noChangeArrowheads="1"/>
              </p:cNvSpPr>
              <p:nvPr/>
            </p:nvSpPr>
            <p:spPr bwMode="auto">
              <a:xfrm>
                <a:off x="3351" y="1860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69" name="Line 300"/>
              <p:cNvSpPr>
                <a:spLocks noChangeShapeType="1"/>
              </p:cNvSpPr>
              <p:nvPr/>
            </p:nvSpPr>
            <p:spPr bwMode="auto">
              <a:xfrm>
                <a:off x="3507" y="1860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70" name="Rectangle 301"/>
              <p:cNvSpPr>
                <a:spLocks noChangeArrowheads="1"/>
              </p:cNvSpPr>
              <p:nvPr/>
            </p:nvSpPr>
            <p:spPr bwMode="auto">
              <a:xfrm>
                <a:off x="3507" y="1860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71" name="Line 302"/>
              <p:cNvSpPr>
                <a:spLocks noChangeShapeType="1"/>
              </p:cNvSpPr>
              <p:nvPr/>
            </p:nvSpPr>
            <p:spPr bwMode="auto">
              <a:xfrm>
                <a:off x="3663" y="1860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72" name="Rectangle 303"/>
              <p:cNvSpPr>
                <a:spLocks noChangeArrowheads="1"/>
              </p:cNvSpPr>
              <p:nvPr/>
            </p:nvSpPr>
            <p:spPr bwMode="auto">
              <a:xfrm>
                <a:off x="3663" y="1860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73" name="Line 304"/>
              <p:cNvSpPr>
                <a:spLocks noChangeShapeType="1"/>
              </p:cNvSpPr>
              <p:nvPr/>
            </p:nvSpPr>
            <p:spPr bwMode="auto">
              <a:xfrm>
                <a:off x="3819" y="1860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74" name="Rectangle 305"/>
              <p:cNvSpPr>
                <a:spLocks noChangeArrowheads="1"/>
              </p:cNvSpPr>
              <p:nvPr/>
            </p:nvSpPr>
            <p:spPr bwMode="auto">
              <a:xfrm>
                <a:off x="3819" y="1860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75" name="Line 306"/>
              <p:cNvSpPr>
                <a:spLocks noChangeShapeType="1"/>
              </p:cNvSpPr>
              <p:nvPr/>
            </p:nvSpPr>
            <p:spPr bwMode="auto">
              <a:xfrm>
                <a:off x="3975" y="1860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76" name="Rectangle 307"/>
              <p:cNvSpPr>
                <a:spLocks noChangeArrowheads="1"/>
              </p:cNvSpPr>
              <p:nvPr/>
            </p:nvSpPr>
            <p:spPr bwMode="auto">
              <a:xfrm>
                <a:off x="3975" y="1860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77" name="Line 308"/>
              <p:cNvSpPr>
                <a:spLocks noChangeShapeType="1"/>
              </p:cNvSpPr>
              <p:nvPr/>
            </p:nvSpPr>
            <p:spPr bwMode="auto">
              <a:xfrm>
                <a:off x="4131" y="1860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78" name="Rectangle 309"/>
              <p:cNvSpPr>
                <a:spLocks noChangeArrowheads="1"/>
              </p:cNvSpPr>
              <p:nvPr/>
            </p:nvSpPr>
            <p:spPr bwMode="auto">
              <a:xfrm>
                <a:off x="4131" y="1860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79" name="Line 310"/>
              <p:cNvSpPr>
                <a:spLocks noChangeShapeType="1"/>
              </p:cNvSpPr>
              <p:nvPr/>
            </p:nvSpPr>
            <p:spPr bwMode="auto">
              <a:xfrm>
                <a:off x="4287" y="1860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80" name="Rectangle 311"/>
              <p:cNvSpPr>
                <a:spLocks noChangeArrowheads="1"/>
              </p:cNvSpPr>
              <p:nvPr/>
            </p:nvSpPr>
            <p:spPr bwMode="auto">
              <a:xfrm>
                <a:off x="4287" y="1860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81" name="Line 312"/>
              <p:cNvSpPr>
                <a:spLocks noChangeShapeType="1"/>
              </p:cNvSpPr>
              <p:nvPr/>
            </p:nvSpPr>
            <p:spPr bwMode="auto">
              <a:xfrm>
                <a:off x="4443" y="1860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82" name="Rectangle 313"/>
              <p:cNvSpPr>
                <a:spLocks noChangeArrowheads="1"/>
              </p:cNvSpPr>
              <p:nvPr/>
            </p:nvSpPr>
            <p:spPr bwMode="auto">
              <a:xfrm>
                <a:off x="4443" y="1860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83" name="Line 314"/>
              <p:cNvSpPr>
                <a:spLocks noChangeShapeType="1"/>
              </p:cNvSpPr>
              <p:nvPr/>
            </p:nvSpPr>
            <p:spPr bwMode="auto">
              <a:xfrm>
                <a:off x="4599" y="1860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84" name="Rectangle 315"/>
              <p:cNvSpPr>
                <a:spLocks noChangeArrowheads="1"/>
              </p:cNvSpPr>
              <p:nvPr/>
            </p:nvSpPr>
            <p:spPr bwMode="auto">
              <a:xfrm>
                <a:off x="4599" y="1860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85" name="Line 316"/>
              <p:cNvSpPr>
                <a:spLocks noChangeShapeType="1"/>
              </p:cNvSpPr>
              <p:nvPr/>
            </p:nvSpPr>
            <p:spPr bwMode="auto">
              <a:xfrm>
                <a:off x="4755" y="1860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86" name="Rectangle 317"/>
              <p:cNvSpPr>
                <a:spLocks noChangeArrowheads="1"/>
              </p:cNvSpPr>
              <p:nvPr/>
            </p:nvSpPr>
            <p:spPr bwMode="auto">
              <a:xfrm>
                <a:off x="4755" y="1860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87" name="Line 318"/>
              <p:cNvSpPr>
                <a:spLocks noChangeShapeType="1"/>
              </p:cNvSpPr>
              <p:nvPr/>
            </p:nvSpPr>
            <p:spPr bwMode="auto">
              <a:xfrm>
                <a:off x="4911" y="1860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88" name="Rectangle 319"/>
              <p:cNvSpPr>
                <a:spLocks noChangeArrowheads="1"/>
              </p:cNvSpPr>
              <p:nvPr/>
            </p:nvSpPr>
            <p:spPr bwMode="auto">
              <a:xfrm>
                <a:off x="4911" y="1860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89" name="Line 320"/>
              <p:cNvSpPr>
                <a:spLocks noChangeShapeType="1"/>
              </p:cNvSpPr>
              <p:nvPr/>
            </p:nvSpPr>
            <p:spPr bwMode="auto">
              <a:xfrm>
                <a:off x="5067" y="1860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90" name="Rectangle 321"/>
              <p:cNvSpPr>
                <a:spLocks noChangeArrowheads="1"/>
              </p:cNvSpPr>
              <p:nvPr/>
            </p:nvSpPr>
            <p:spPr bwMode="auto">
              <a:xfrm>
                <a:off x="5067" y="1860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91" name="Line 322"/>
              <p:cNvSpPr>
                <a:spLocks noChangeShapeType="1"/>
              </p:cNvSpPr>
              <p:nvPr/>
            </p:nvSpPr>
            <p:spPr bwMode="auto">
              <a:xfrm>
                <a:off x="5223" y="1860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92" name="Rectangle 323"/>
              <p:cNvSpPr>
                <a:spLocks noChangeArrowheads="1"/>
              </p:cNvSpPr>
              <p:nvPr/>
            </p:nvSpPr>
            <p:spPr bwMode="auto">
              <a:xfrm>
                <a:off x="5223" y="1860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93" name="Line 324"/>
              <p:cNvSpPr>
                <a:spLocks noChangeShapeType="1"/>
              </p:cNvSpPr>
              <p:nvPr/>
            </p:nvSpPr>
            <p:spPr bwMode="auto">
              <a:xfrm>
                <a:off x="5379" y="1860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94" name="Rectangle 325"/>
              <p:cNvSpPr>
                <a:spLocks noChangeArrowheads="1"/>
              </p:cNvSpPr>
              <p:nvPr/>
            </p:nvSpPr>
            <p:spPr bwMode="auto">
              <a:xfrm>
                <a:off x="5379" y="1860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95" name="Rectangle 326"/>
              <p:cNvSpPr>
                <a:spLocks noChangeArrowheads="1"/>
              </p:cNvSpPr>
              <p:nvPr/>
            </p:nvSpPr>
            <p:spPr bwMode="auto">
              <a:xfrm>
                <a:off x="5529" y="1194"/>
                <a:ext cx="12" cy="88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96" name="Line 327"/>
              <p:cNvSpPr>
                <a:spLocks noChangeShapeType="1"/>
              </p:cNvSpPr>
              <p:nvPr/>
            </p:nvSpPr>
            <p:spPr bwMode="auto">
              <a:xfrm>
                <a:off x="1011" y="2100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97" name="Rectangle 328"/>
              <p:cNvSpPr>
                <a:spLocks noChangeArrowheads="1"/>
              </p:cNvSpPr>
              <p:nvPr/>
            </p:nvSpPr>
            <p:spPr bwMode="auto">
              <a:xfrm>
                <a:off x="1011" y="2100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98" name="Line 329"/>
              <p:cNvSpPr>
                <a:spLocks noChangeShapeType="1"/>
              </p:cNvSpPr>
              <p:nvPr/>
            </p:nvSpPr>
            <p:spPr bwMode="auto">
              <a:xfrm>
                <a:off x="1167" y="2100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99" name="Rectangle 330"/>
              <p:cNvSpPr>
                <a:spLocks noChangeArrowheads="1"/>
              </p:cNvSpPr>
              <p:nvPr/>
            </p:nvSpPr>
            <p:spPr bwMode="auto">
              <a:xfrm>
                <a:off x="1167" y="2100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00" name="Line 331"/>
              <p:cNvSpPr>
                <a:spLocks noChangeShapeType="1"/>
              </p:cNvSpPr>
              <p:nvPr/>
            </p:nvSpPr>
            <p:spPr bwMode="auto">
              <a:xfrm>
                <a:off x="1323" y="2100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01" name="Rectangle 332"/>
              <p:cNvSpPr>
                <a:spLocks noChangeArrowheads="1"/>
              </p:cNvSpPr>
              <p:nvPr/>
            </p:nvSpPr>
            <p:spPr bwMode="auto">
              <a:xfrm>
                <a:off x="1323" y="2100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02" name="Line 333"/>
              <p:cNvSpPr>
                <a:spLocks noChangeShapeType="1"/>
              </p:cNvSpPr>
              <p:nvPr/>
            </p:nvSpPr>
            <p:spPr bwMode="auto">
              <a:xfrm>
                <a:off x="1479" y="2100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03" name="Rectangle 334"/>
              <p:cNvSpPr>
                <a:spLocks noChangeArrowheads="1"/>
              </p:cNvSpPr>
              <p:nvPr/>
            </p:nvSpPr>
            <p:spPr bwMode="auto">
              <a:xfrm>
                <a:off x="1479" y="2100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04" name="Line 335"/>
              <p:cNvSpPr>
                <a:spLocks noChangeShapeType="1"/>
              </p:cNvSpPr>
              <p:nvPr/>
            </p:nvSpPr>
            <p:spPr bwMode="auto">
              <a:xfrm>
                <a:off x="1635" y="2100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05" name="Rectangle 336"/>
              <p:cNvSpPr>
                <a:spLocks noChangeArrowheads="1"/>
              </p:cNvSpPr>
              <p:nvPr/>
            </p:nvSpPr>
            <p:spPr bwMode="auto">
              <a:xfrm>
                <a:off x="1635" y="2100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06" name="Line 337"/>
              <p:cNvSpPr>
                <a:spLocks noChangeShapeType="1"/>
              </p:cNvSpPr>
              <p:nvPr/>
            </p:nvSpPr>
            <p:spPr bwMode="auto">
              <a:xfrm>
                <a:off x="1791" y="2100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07" name="Rectangle 338"/>
              <p:cNvSpPr>
                <a:spLocks noChangeArrowheads="1"/>
              </p:cNvSpPr>
              <p:nvPr/>
            </p:nvSpPr>
            <p:spPr bwMode="auto">
              <a:xfrm>
                <a:off x="1791" y="2100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08" name="Line 339"/>
              <p:cNvSpPr>
                <a:spLocks noChangeShapeType="1"/>
              </p:cNvSpPr>
              <p:nvPr/>
            </p:nvSpPr>
            <p:spPr bwMode="auto">
              <a:xfrm>
                <a:off x="1947" y="2100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09" name="Rectangle 340"/>
              <p:cNvSpPr>
                <a:spLocks noChangeArrowheads="1"/>
              </p:cNvSpPr>
              <p:nvPr/>
            </p:nvSpPr>
            <p:spPr bwMode="auto">
              <a:xfrm>
                <a:off x="1947" y="2100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10" name="Line 341"/>
              <p:cNvSpPr>
                <a:spLocks noChangeShapeType="1"/>
              </p:cNvSpPr>
              <p:nvPr/>
            </p:nvSpPr>
            <p:spPr bwMode="auto">
              <a:xfrm>
                <a:off x="2103" y="2100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11" name="Rectangle 342"/>
              <p:cNvSpPr>
                <a:spLocks noChangeArrowheads="1"/>
              </p:cNvSpPr>
              <p:nvPr/>
            </p:nvSpPr>
            <p:spPr bwMode="auto">
              <a:xfrm>
                <a:off x="2103" y="2100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12" name="Line 343"/>
              <p:cNvSpPr>
                <a:spLocks noChangeShapeType="1"/>
              </p:cNvSpPr>
              <p:nvPr/>
            </p:nvSpPr>
            <p:spPr bwMode="auto">
              <a:xfrm>
                <a:off x="2259" y="2100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13" name="Rectangle 344"/>
              <p:cNvSpPr>
                <a:spLocks noChangeArrowheads="1"/>
              </p:cNvSpPr>
              <p:nvPr/>
            </p:nvSpPr>
            <p:spPr bwMode="auto">
              <a:xfrm>
                <a:off x="2259" y="2100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14" name="Line 345"/>
              <p:cNvSpPr>
                <a:spLocks noChangeShapeType="1"/>
              </p:cNvSpPr>
              <p:nvPr/>
            </p:nvSpPr>
            <p:spPr bwMode="auto">
              <a:xfrm>
                <a:off x="2415" y="2100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15" name="Rectangle 346"/>
              <p:cNvSpPr>
                <a:spLocks noChangeArrowheads="1"/>
              </p:cNvSpPr>
              <p:nvPr/>
            </p:nvSpPr>
            <p:spPr bwMode="auto">
              <a:xfrm>
                <a:off x="2415" y="2100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16" name="Line 347"/>
              <p:cNvSpPr>
                <a:spLocks noChangeShapeType="1"/>
              </p:cNvSpPr>
              <p:nvPr/>
            </p:nvSpPr>
            <p:spPr bwMode="auto">
              <a:xfrm>
                <a:off x="2571" y="2100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17" name="Rectangle 348"/>
              <p:cNvSpPr>
                <a:spLocks noChangeArrowheads="1"/>
              </p:cNvSpPr>
              <p:nvPr/>
            </p:nvSpPr>
            <p:spPr bwMode="auto">
              <a:xfrm>
                <a:off x="2571" y="2100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18" name="Line 349"/>
              <p:cNvSpPr>
                <a:spLocks noChangeShapeType="1"/>
              </p:cNvSpPr>
              <p:nvPr/>
            </p:nvSpPr>
            <p:spPr bwMode="auto">
              <a:xfrm>
                <a:off x="2727" y="2100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19" name="Rectangle 350"/>
              <p:cNvSpPr>
                <a:spLocks noChangeArrowheads="1"/>
              </p:cNvSpPr>
              <p:nvPr/>
            </p:nvSpPr>
            <p:spPr bwMode="auto">
              <a:xfrm>
                <a:off x="2727" y="2100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20" name="Line 351"/>
              <p:cNvSpPr>
                <a:spLocks noChangeShapeType="1"/>
              </p:cNvSpPr>
              <p:nvPr/>
            </p:nvSpPr>
            <p:spPr bwMode="auto">
              <a:xfrm>
                <a:off x="2883" y="2100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21" name="Rectangle 352"/>
              <p:cNvSpPr>
                <a:spLocks noChangeArrowheads="1"/>
              </p:cNvSpPr>
              <p:nvPr/>
            </p:nvSpPr>
            <p:spPr bwMode="auto">
              <a:xfrm>
                <a:off x="2883" y="2100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22" name="Line 353"/>
              <p:cNvSpPr>
                <a:spLocks noChangeShapeType="1"/>
              </p:cNvSpPr>
              <p:nvPr/>
            </p:nvSpPr>
            <p:spPr bwMode="auto">
              <a:xfrm>
                <a:off x="3039" y="2100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23" name="Rectangle 354"/>
              <p:cNvSpPr>
                <a:spLocks noChangeArrowheads="1"/>
              </p:cNvSpPr>
              <p:nvPr/>
            </p:nvSpPr>
            <p:spPr bwMode="auto">
              <a:xfrm>
                <a:off x="3039" y="2100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24" name="Line 355"/>
              <p:cNvSpPr>
                <a:spLocks noChangeShapeType="1"/>
              </p:cNvSpPr>
              <p:nvPr/>
            </p:nvSpPr>
            <p:spPr bwMode="auto">
              <a:xfrm>
                <a:off x="3195" y="2100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25" name="Rectangle 356"/>
              <p:cNvSpPr>
                <a:spLocks noChangeArrowheads="1"/>
              </p:cNvSpPr>
              <p:nvPr/>
            </p:nvSpPr>
            <p:spPr bwMode="auto">
              <a:xfrm>
                <a:off x="3195" y="2100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26" name="Line 357"/>
              <p:cNvSpPr>
                <a:spLocks noChangeShapeType="1"/>
              </p:cNvSpPr>
              <p:nvPr/>
            </p:nvSpPr>
            <p:spPr bwMode="auto">
              <a:xfrm>
                <a:off x="3351" y="2100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27" name="Rectangle 358"/>
              <p:cNvSpPr>
                <a:spLocks noChangeArrowheads="1"/>
              </p:cNvSpPr>
              <p:nvPr/>
            </p:nvSpPr>
            <p:spPr bwMode="auto">
              <a:xfrm>
                <a:off x="3351" y="2100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28" name="Line 359"/>
              <p:cNvSpPr>
                <a:spLocks noChangeShapeType="1"/>
              </p:cNvSpPr>
              <p:nvPr/>
            </p:nvSpPr>
            <p:spPr bwMode="auto">
              <a:xfrm>
                <a:off x="3507" y="2100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29" name="Rectangle 360"/>
              <p:cNvSpPr>
                <a:spLocks noChangeArrowheads="1"/>
              </p:cNvSpPr>
              <p:nvPr/>
            </p:nvSpPr>
            <p:spPr bwMode="auto">
              <a:xfrm>
                <a:off x="3507" y="2100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30" name="Line 361"/>
              <p:cNvSpPr>
                <a:spLocks noChangeShapeType="1"/>
              </p:cNvSpPr>
              <p:nvPr/>
            </p:nvSpPr>
            <p:spPr bwMode="auto">
              <a:xfrm>
                <a:off x="3663" y="2100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31" name="Rectangle 362"/>
              <p:cNvSpPr>
                <a:spLocks noChangeArrowheads="1"/>
              </p:cNvSpPr>
              <p:nvPr/>
            </p:nvSpPr>
            <p:spPr bwMode="auto">
              <a:xfrm>
                <a:off x="3663" y="2100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32" name="Line 363"/>
              <p:cNvSpPr>
                <a:spLocks noChangeShapeType="1"/>
              </p:cNvSpPr>
              <p:nvPr/>
            </p:nvSpPr>
            <p:spPr bwMode="auto">
              <a:xfrm>
                <a:off x="3819" y="2100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33" name="Rectangle 364"/>
              <p:cNvSpPr>
                <a:spLocks noChangeArrowheads="1"/>
              </p:cNvSpPr>
              <p:nvPr/>
            </p:nvSpPr>
            <p:spPr bwMode="auto">
              <a:xfrm>
                <a:off x="3819" y="2100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34" name="Line 365"/>
              <p:cNvSpPr>
                <a:spLocks noChangeShapeType="1"/>
              </p:cNvSpPr>
              <p:nvPr/>
            </p:nvSpPr>
            <p:spPr bwMode="auto">
              <a:xfrm>
                <a:off x="3975" y="2100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35" name="Rectangle 366"/>
              <p:cNvSpPr>
                <a:spLocks noChangeArrowheads="1"/>
              </p:cNvSpPr>
              <p:nvPr/>
            </p:nvSpPr>
            <p:spPr bwMode="auto">
              <a:xfrm>
                <a:off x="3975" y="2100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36" name="Line 367"/>
              <p:cNvSpPr>
                <a:spLocks noChangeShapeType="1"/>
              </p:cNvSpPr>
              <p:nvPr/>
            </p:nvSpPr>
            <p:spPr bwMode="auto">
              <a:xfrm>
                <a:off x="4131" y="2100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37" name="Rectangle 368"/>
              <p:cNvSpPr>
                <a:spLocks noChangeArrowheads="1"/>
              </p:cNvSpPr>
              <p:nvPr/>
            </p:nvSpPr>
            <p:spPr bwMode="auto">
              <a:xfrm>
                <a:off x="4131" y="2100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38" name="Line 369"/>
              <p:cNvSpPr>
                <a:spLocks noChangeShapeType="1"/>
              </p:cNvSpPr>
              <p:nvPr/>
            </p:nvSpPr>
            <p:spPr bwMode="auto">
              <a:xfrm>
                <a:off x="4287" y="2100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39" name="Rectangle 370"/>
              <p:cNvSpPr>
                <a:spLocks noChangeArrowheads="1"/>
              </p:cNvSpPr>
              <p:nvPr/>
            </p:nvSpPr>
            <p:spPr bwMode="auto">
              <a:xfrm>
                <a:off x="4287" y="2100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40" name="Line 371"/>
              <p:cNvSpPr>
                <a:spLocks noChangeShapeType="1"/>
              </p:cNvSpPr>
              <p:nvPr/>
            </p:nvSpPr>
            <p:spPr bwMode="auto">
              <a:xfrm>
                <a:off x="4443" y="2100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41" name="Rectangle 372"/>
              <p:cNvSpPr>
                <a:spLocks noChangeArrowheads="1"/>
              </p:cNvSpPr>
              <p:nvPr/>
            </p:nvSpPr>
            <p:spPr bwMode="auto">
              <a:xfrm>
                <a:off x="4443" y="2100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42" name="Line 373"/>
              <p:cNvSpPr>
                <a:spLocks noChangeShapeType="1"/>
              </p:cNvSpPr>
              <p:nvPr/>
            </p:nvSpPr>
            <p:spPr bwMode="auto">
              <a:xfrm>
                <a:off x="4599" y="2100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43" name="Rectangle 374"/>
              <p:cNvSpPr>
                <a:spLocks noChangeArrowheads="1"/>
              </p:cNvSpPr>
              <p:nvPr/>
            </p:nvSpPr>
            <p:spPr bwMode="auto">
              <a:xfrm>
                <a:off x="4599" y="2100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44" name="Line 375"/>
              <p:cNvSpPr>
                <a:spLocks noChangeShapeType="1"/>
              </p:cNvSpPr>
              <p:nvPr/>
            </p:nvSpPr>
            <p:spPr bwMode="auto">
              <a:xfrm>
                <a:off x="4755" y="2100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45" name="Rectangle 376"/>
              <p:cNvSpPr>
                <a:spLocks noChangeArrowheads="1"/>
              </p:cNvSpPr>
              <p:nvPr/>
            </p:nvSpPr>
            <p:spPr bwMode="auto">
              <a:xfrm>
                <a:off x="4755" y="2100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46" name="Line 377"/>
              <p:cNvSpPr>
                <a:spLocks noChangeShapeType="1"/>
              </p:cNvSpPr>
              <p:nvPr/>
            </p:nvSpPr>
            <p:spPr bwMode="auto">
              <a:xfrm>
                <a:off x="4911" y="2100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47" name="Rectangle 378"/>
              <p:cNvSpPr>
                <a:spLocks noChangeArrowheads="1"/>
              </p:cNvSpPr>
              <p:nvPr/>
            </p:nvSpPr>
            <p:spPr bwMode="auto">
              <a:xfrm>
                <a:off x="4911" y="2100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48" name="Line 379"/>
              <p:cNvSpPr>
                <a:spLocks noChangeShapeType="1"/>
              </p:cNvSpPr>
              <p:nvPr/>
            </p:nvSpPr>
            <p:spPr bwMode="auto">
              <a:xfrm>
                <a:off x="5067" y="2100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49" name="Rectangle 380"/>
              <p:cNvSpPr>
                <a:spLocks noChangeArrowheads="1"/>
              </p:cNvSpPr>
              <p:nvPr/>
            </p:nvSpPr>
            <p:spPr bwMode="auto">
              <a:xfrm>
                <a:off x="5067" y="2100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0" name="Line 381"/>
              <p:cNvSpPr>
                <a:spLocks noChangeShapeType="1"/>
              </p:cNvSpPr>
              <p:nvPr/>
            </p:nvSpPr>
            <p:spPr bwMode="auto">
              <a:xfrm>
                <a:off x="5223" y="2100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1" name="Rectangle 382"/>
              <p:cNvSpPr>
                <a:spLocks noChangeArrowheads="1"/>
              </p:cNvSpPr>
              <p:nvPr/>
            </p:nvSpPr>
            <p:spPr bwMode="auto">
              <a:xfrm>
                <a:off x="5223" y="2100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2" name="Line 383"/>
              <p:cNvSpPr>
                <a:spLocks noChangeShapeType="1"/>
              </p:cNvSpPr>
              <p:nvPr/>
            </p:nvSpPr>
            <p:spPr bwMode="auto">
              <a:xfrm>
                <a:off x="5379" y="2100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3" name="Rectangle 384"/>
              <p:cNvSpPr>
                <a:spLocks noChangeArrowheads="1"/>
              </p:cNvSpPr>
              <p:nvPr/>
            </p:nvSpPr>
            <p:spPr bwMode="auto">
              <a:xfrm>
                <a:off x="5379" y="2100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4" name="Line 385"/>
              <p:cNvSpPr>
                <a:spLocks noChangeShapeType="1"/>
              </p:cNvSpPr>
              <p:nvPr/>
            </p:nvSpPr>
            <p:spPr bwMode="auto">
              <a:xfrm>
                <a:off x="1011" y="2340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5" name="Rectangle 386"/>
              <p:cNvSpPr>
                <a:spLocks noChangeArrowheads="1"/>
              </p:cNvSpPr>
              <p:nvPr/>
            </p:nvSpPr>
            <p:spPr bwMode="auto">
              <a:xfrm>
                <a:off x="1011" y="2340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6" name="Line 387"/>
              <p:cNvSpPr>
                <a:spLocks noChangeShapeType="1"/>
              </p:cNvSpPr>
              <p:nvPr/>
            </p:nvSpPr>
            <p:spPr bwMode="auto">
              <a:xfrm>
                <a:off x="1167" y="2340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7" name="Rectangle 388"/>
              <p:cNvSpPr>
                <a:spLocks noChangeArrowheads="1"/>
              </p:cNvSpPr>
              <p:nvPr/>
            </p:nvSpPr>
            <p:spPr bwMode="auto">
              <a:xfrm>
                <a:off x="1167" y="2340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8" name="Line 389"/>
              <p:cNvSpPr>
                <a:spLocks noChangeShapeType="1"/>
              </p:cNvSpPr>
              <p:nvPr/>
            </p:nvSpPr>
            <p:spPr bwMode="auto">
              <a:xfrm>
                <a:off x="1323" y="2340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9" name="Rectangle 390"/>
              <p:cNvSpPr>
                <a:spLocks noChangeArrowheads="1"/>
              </p:cNvSpPr>
              <p:nvPr/>
            </p:nvSpPr>
            <p:spPr bwMode="auto">
              <a:xfrm>
                <a:off x="1323" y="2340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60" name="Line 391"/>
              <p:cNvSpPr>
                <a:spLocks noChangeShapeType="1"/>
              </p:cNvSpPr>
              <p:nvPr/>
            </p:nvSpPr>
            <p:spPr bwMode="auto">
              <a:xfrm>
                <a:off x="1479" y="2340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61" name="Rectangle 392"/>
              <p:cNvSpPr>
                <a:spLocks noChangeArrowheads="1"/>
              </p:cNvSpPr>
              <p:nvPr/>
            </p:nvSpPr>
            <p:spPr bwMode="auto">
              <a:xfrm>
                <a:off x="1479" y="2340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62" name="Line 393"/>
              <p:cNvSpPr>
                <a:spLocks noChangeShapeType="1"/>
              </p:cNvSpPr>
              <p:nvPr/>
            </p:nvSpPr>
            <p:spPr bwMode="auto">
              <a:xfrm>
                <a:off x="1635" y="2340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63" name="Rectangle 394"/>
              <p:cNvSpPr>
                <a:spLocks noChangeArrowheads="1"/>
              </p:cNvSpPr>
              <p:nvPr/>
            </p:nvSpPr>
            <p:spPr bwMode="auto">
              <a:xfrm>
                <a:off x="1635" y="2340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64" name="Line 395"/>
              <p:cNvSpPr>
                <a:spLocks noChangeShapeType="1"/>
              </p:cNvSpPr>
              <p:nvPr/>
            </p:nvSpPr>
            <p:spPr bwMode="auto">
              <a:xfrm>
                <a:off x="1791" y="2340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65" name="Rectangle 396"/>
              <p:cNvSpPr>
                <a:spLocks noChangeArrowheads="1"/>
              </p:cNvSpPr>
              <p:nvPr/>
            </p:nvSpPr>
            <p:spPr bwMode="auto">
              <a:xfrm>
                <a:off x="1791" y="2340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66" name="Line 397"/>
              <p:cNvSpPr>
                <a:spLocks noChangeShapeType="1"/>
              </p:cNvSpPr>
              <p:nvPr/>
            </p:nvSpPr>
            <p:spPr bwMode="auto">
              <a:xfrm>
                <a:off x="1947" y="2340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67" name="Rectangle 398"/>
              <p:cNvSpPr>
                <a:spLocks noChangeArrowheads="1"/>
              </p:cNvSpPr>
              <p:nvPr/>
            </p:nvSpPr>
            <p:spPr bwMode="auto">
              <a:xfrm>
                <a:off x="1947" y="2340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68" name="Line 399"/>
              <p:cNvSpPr>
                <a:spLocks noChangeShapeType="1"/>
              </p:cNvSpPr>
              <p:nvPr/>
            </p:nvSpPr>
            <p:spPr bwMode="auto">
              <a:xfrm>
                <a:off x="2103" y="2340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69" name="Rectangle 400"/>
              <p:cNvSpPr>
                <a:spLocks noChangeArrowheads="1"/>
              </p:cNvSpPr>
              <p:nvPr/>
            </p:nvSpPr>
            <p:spPr bwMode="auto">
              <a:xfrm>
                <a:off x="2103" y="2340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70" name="Line 401"/>
              <p:cNvSpPr>
                <a:spLocks noChangeShapeType="1"/>
              </p:cNvSpPr>
              <p:nvPr/>
            </p:nvSpPr>
            <p:spPr bwMode="auto">
              <a:xfrm>
                <a:off x="2259" y="2340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71" name="Rectangle 402"/>
              <p:cNvSpPr>
                <a:spLocks noChangeArrowheads="1"/>
              </p:cNvSpPr>
              <p:nvPr/>
            </p:nvSpPr>
            <p:spPr bwMode="auto">
              <a:xfrm>
                <a:off x="2259" y="2340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72" name="Line 403"/>
              <p:cNvSpPr>
                <a:spLocks noChangeShapeType="1"/>
              </p:cNvSpPr>
              <p:nvPr/>
            </p:nvSpPr>
            <p:spPr bwMode="auto">
              <a:xfrm>
                <a:off x="2415" y="2340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73" name="Rectangle 404"/>
              <p:cNvSpPr>
                <a:spLocks noChangeArrowheads="1"/>
              </p:cNvSpPr>
              <p:nvPr/>
            </p:nvSpPr>
            <p:spPr bwMode="auto">
              <a:xfrm>
                <a:off x="2415" y="2340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74" name="Line 405"/>
              <p:cNvSpPr>
                <a:spLocks noChangeShapeType="1"/>
              </p:cNvSpPr>
              <p:nvPr/>
            </p:nvSpPr>
            <p:spPr bwMode="auto">
              <a:xfrm>
                <a:off x="2571" y="2340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  <p:grpSp>
          <p:nvGrpSpPr>
            <p:cNvPr id="9" name="Group 607"/>
            <p:cNvGrpSpPr>
              <a:grpSpLocks/>
            </p:cNvGrpSpPr>
            <p:nvPr/>
          </p:nvGrpSpPr>
          <p:grpSpPr bwMode="auto">
            <a:xfrm>
              <a:off x="219" y="2100"/>
              <a:ext cx="5322" cy="1248"/>
              <a:chOff x="219" y="2100"/>
              <a:chExt cx="5322" cy="1248"/>
            </a:xfrm>
          </p:grpSpPr>
          <p:sp>
            <p:nvSpPr>
              <p:cNvPr id="275" name="Rectangle 407"/>
              <p:cNvSpPr>
                <a:spLocks noChangeArrowheads="1"/>
              </p:cNvSpPr>
              <p:nvPr/>
            </p:nvSpPr>
            <p:spPr bwMode="auto">
              <a:xfrm>
                <a:off x="2571" y="2340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76" name="Line 408"/>
              <p:cNvSpPr>
                <a:spLocks noChangeShapeType="1"/>
              </p:cNvSpPr>
              <p:nvPr/>
            </p:nvSpPr>
            <p:spPr bwMode="auto">
              <a:xfrm>
                <a:off x="2727" y="2340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77" name="Rectangle 409"/>
              <p:cNvSpPr>
                <a:spLocks noChangeArrowheads="1"/>
              </p:cNvSpPr>
              <p:nvPr/>
            </p:nvSpPr>
            <p:spPr bwMode="auto">
              <a:xfrm>
                <a:off x="2727" y="2340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78" name="Line 410"/>
              <p:cNvSpPr>
                <a:spLocks noChangeShapeType="1"/>
              </p:cNvSpPr>
              <p:nvPr/>
            </p:nvSpPr>
            <p:spPr bwMode="auto">
              <a:xfrm>
                <a:off x="2883" y="2340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79" name="Rectangle 411"/>
              <p:cNvSpPr>
                <a:spLocks noChangeArrowheads="1"/>
              </p:cNvSpPr>
              <p:nvPr/>
            </p:nvSpPr>
            <p:spPr bwMode="auto">
              <a:xfrm>
                <a:off x="2883" y="2340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80" name="Line 412"/>
              <p:cNvSpPr>
                <a:spLocks noChangeShapeType="1"/>
              </p:cNvSpPr>
              <p:nvPr/>
            </p:nvSpPr>
            <p:spPr bwMode="auto">
              <a:xfrm>
                <a:off x="3039" y="2340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81" name="Rectangle 413"/>
              <p:cNvSpPr>
                <a:spLocks noChangeArrowheads="1"/>
              </p:cNvSpPr>
              <p:nvPr/>
            </p:nvSpPr>
            <p:spPr bwMode="auto">
              <a:xfrm>
                <a:off x="3039" y="2340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82" name="Line 414"/>
              <p:cNvSpPr>
                <a:spLocks noChangeShapeType="1"/>
              </p:cNvSpPr>
              <p:nvPr/>
            </p:nvSpPr>
            <p:spPr bwMode="auto">
              <a:xfrm>
                <a:off x="3195" y="2340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83" name="Rectangle 415"/>
              <p:cNvSpPr>
                <a:spLocks noChangeArrowheads="1"/>
              </p:cNvSpPr>
              <p:nvPr/>
            </p:nvSpPr>
            <p:spPr bwMode="auto">
              <a:xfrm>
                <a:off x="3195" y="2340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84" name="Line 416"/>
              <p:cNvSpPr>
                <a:spLocks noChangeShapeType="1"/>
              </p:cNvSpPr>
              <p:nvPr/>
            </p:nvSpPr>
            <p:spPr bwMode="auto">
              <a:xfrm>
                <a:off x="3351" y="2340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85" name="Rectangle 417"/>
              <p:cNvSpPr>
                <a:spLocks noChangeArrowheads="1"/>
              </p:cNvSpPr>
              <p:nvPr/>
            </p:nvSpPr>
            <p:spPr bwMode="auto">
              <a:xfrm>
                <a:off x="3351" y="2340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86" name="Line 418"/>
              <p:cNvSpPr>
                <a:spLocks noChangeShapeType="1"/>
              </p:cNvSpPr>
              <p:nvPr/>
            </p:nvSpPr>
            <p:spPr bwMode="auto">
              <a:xfrm>
                <a:off x="3507" y="2340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87" name="Rectangle 419"/>
              <p:cNvSpPr>
                <a:spLocks noChangeArrowheads="1"/>
              </p:cNvSpPr>
              <p:nvPr/>
            </p:nvSpPr>
            <p:spPr bwMode="auto">
              <a:xfrm>
                <a:off x="3507" y="2340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88" name="Line 420"/>
              <p:cNvSpPr>
                <a:spLocks noChangeShapeType="1"/>
              </p:cNvSpPr>
              <p:nvPr/>
            </p:nvSpPr>
            <p:spPr bwMode="auto">
              <a:xfrm>
                <a:off x="3663" y="2340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89" name="Rectangle 421"/>
              <p:cNvSpPr>
                <a:spLocks noChangeArrowheads="1"/>
              </p:cNvSpPr>
              <p:nvPr/>
            </p:nvSpPr>
            <p:spPr bwMode="auto">
              <a:xfrm>
                <a:off x="3663" y="2340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90" name="Line 422"/>
              <p:cNvSpPr>
                <a:spLocks noChangeShapeType="1"/>
              </p:cNvSpPr>
              <p:nvPr/>
            </p:nvSpPr>
            <p:spPr bwMode="auto">
              <a:xfrm>
                <a:off x="3819" y="2340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91" name="Rectangle 423"/>
              <p:cNvSpPr>
                <a:spLocks noChangeArrowheads="1"/>
              </p:cNvSpPr>
              <p:nvPr/>
            </p:nvSpPr>
            <p:spPr bwMode="auto">
              <a:xfrm>
                <a:off x="3819" y="2340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92" name="Line 424"/>
              <p:cNvSpPr>
                <a:spLocks noChangeShapeType="1"/>
              </p:cNvSpPr>
              <p:nvPr/>
            </p:nvSpPr>
            <p:spPr bwMode="auto">
              <a:xfrm>
                <a:off x="3975" y="2340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93" name="Rectangle 425"/>
              <p:cNvSpPr>
                <a:spLocks noChangeArrowheads="1"/>
              </p:cNvSpPr>
              <p:nvPr/>
            </p:nvSpPr>
            <p:spPr bwMode="auto">
              <a:xfrm>
                <a:off x="3975" y="2340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94" name="Line 426"/>
              <p:cNvSpPr>
                <a:spLocks noChangeShapeType="1"/>
              </p:cNvSpPr>
              <p:nvPr/>
            </p:nvSpPr>
            <p:spPr bwMode="auto">
              <a:xfrm>
                <a:off x="4131" y="2340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95" name="Rectangle 427"/>
              <p:cNvSpPr>
                <a:spLocks noChangeArrowheads="1"/>
              </p:cNvSpPr>
              <p:nvPr/>
            </p:nvSpPr>
            <p:spPr bwMode="auto">
              <a:xfrm>
                <a:off x="4131" y="2340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96" name="Line 428"/>
              <p:cNvSpPr>
                <a:spLocks noChangeShapeType="1"/>
              </p:cNvSpPr>
              <p:nvPr/>
            </p:nvSpPr>
            <p:spPr bwMode="auto">
              <a:xfrm>
                <a:off x="4287" y="2340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97" name="Rectangle 429"/>
              <p:cNvSpPr>
                <a:spLocks noChangeArrowheads="1"/>
              </p:cNvSpPr>
              <p:nvPr/>
            </p:nvSpPr>
            <p:spPr bwMode="auto">
              <a:xfrm>
                <a:off x="4287" y="2340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98" name="Line 430"/>
              <p:cNvSpPr>
                <a:spLocks noChangeShapeType="1"/>
              </p:cNvSpPr>
              <p:nvPr/>
            </p:nvSpPr>
            <p:spPr bwMode="auto">
              <a:xfrm>
                <a:off x="4443" y="2340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99" name="Rectangle 431"/>
              <p:cNvSpPr>
                <a:spLocks noChangeArrowheads="1"/>
              </p:cNvSpPr>
              <p:nvPr/>
            </p:nvSpPr>
            <p:spPr bwMode="auto">
              <a:xfrm>
                <a:off x="4443" y="2340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00" name="Line 432"/>
              <p:cNvSpPr>
                <a:spLocks noChangeShapeType="1"/>
              </p:cNvSpPr>
              <p:nvPr/>
            </p:nvSpPr>
            <p:spPr bwMode="auto">
              <a:xfrm>
                <a:off x="4599" y="2340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01" name="Rectangle 433"/>
              <p:cNvSpPr>
                <a:spLocks noChangeArrowheads="1"/>
              </p:cNvSpPr>
              <p:nvPr/>
            </p:nvSpPr>
            <p:spPr bwMode="auto">
              <a:xfrm>
                <a:off x="4599" y="2340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02" name="Line 434"/>
              <p:cNvSpPr>
                <a:spLocks noChangeShapeType="1"/>
              </p:cNvSpPr>
              <p:nvPr/>
            </p:nvSpPr>
            <p:spPr bwMode="auto">
              <a:xfrm>
                <a:off x="4755" y="2340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03" name="Rectangle 435"/>
              <p:cNvSpPr>
                <a:spLocks noChangeArrowheads="1"/>
              </p:cNvSpPr>
              <p:nvPr/>
            </p:nvSpPr>
            <p:spPr bwMode="auto">
              <a:xfrm>
                <a:off x="4755" y="2340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04" name="Line 436"/>
              <p:cNvSpPr>
                <a:spLocks noChangeShapeType="1"/>
              </p:cNvSpPr>
              <p:nvPr/>
            </p:nvSpPr>
            <p:spPr bwMode="auto">
              <a:xfrm>
                <a:off x="4911" y="2340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05" name="Rectangle 437"/>
              <p:cNvSpPr>
                <a:spLocks noChangeArrowheads="1"/>
              </p:cNvSpPr>
              <p:nvPr/>
            </p:nvSpPr>
            <p:spPr bwMode="auto">
              <a:xfrm>
                <a:off x="4911" y="2340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06" name="Line 438"/>
              <p:cNvSpPr>
                <a:spLocks noChangeShapeType="1"/>
              </p:cNvSpPr>
              <p:nvPr/>
            </p:nvSpPr>
            <p:spPr bwMode="auto">
              <a:xfrm>
                <a:off x="5067" y="2340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07" name="Rectangle 439"/>
              <p:cNvSpPr>
                <a:spLocks noChangeArrowheads="1"/>
              </p:cNvSpPr>
              <p:nvPr/>
            </p:nvSpPr>
            <p:spPr bwMode="auto">
              <a:xfrm>
                <a:off x="5067" y="2340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08" name="Line 440"/>
              <p:cNvSpPr>
                <a:spLocks noChangeShapeType="1"/>
              </p:cNvSpPr>
              <p:nvPr/>
            </p:nvSpPr>
            <p:spPr bwMode="auto">
              <a:xfrm>
                <a:off x="5223" y="2340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09" name="Rectangle 441"/>
              <p:cNvSpPr>
                <a:spLocks noChangeArrowheads="1"/>
              </p:cNvSpPr>
              <p:nvPr/>
            </p:nvSpPr>
            <p:spPr bwMode="auto">
              <a:xfrm>
                <a:off x="5223" y="2340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10" name="Line 442"/>
              <p:cNvSpPr>
                <a:spLocks noChangeShapeType="1"/>
              </p:cNvSpPr>
              <p:nvPr/>
            </p:nvSpPr>
            <p:spPr bwMode="auto">
              <a:xfrm>
                <a:off x="5379" y="2340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11" name="Rectangle 443"/>
              <p:cNvSpPr>
                <a:spLocks noChangeArrowheads="1"/>
              </p:cNvSpPr>
              <p:nvPr/>
            </p:nvSpPr>
            <p:spPr bwMode="auto">
              <a:xfrm>
                <a:off x="5379" y="2340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12" name="Rectangle 444"/>
              <p:cNvSpPr>
                <a:spLocks noChangeArrowheads="1"/>
              </p:cNvSpPr>
              <p:nvPr/>
            </p:nvSpPr>
            <p:spPr bwMode="auto">
              <a:xfrm>
                <a:off x="849" y="2100"/>
                <a:ext cx="12" cy="70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13" name="Line 445"/>
              <p:cNvSpPr>
                <a:spLocks noChangeShapeType="1"/>
              </p:cNvSpPr>
              <p:nvPr/>
            </p:nvSpPr>
            <p:spPr bwMode="auto">
              <a:xfrm>
                <a:off x="1011" y="2574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14" name="Rectangle 446"/>
              <p:cNvSpPr>
                <a:spLocks noChangeArrowheads="1"/>
              </p:cNvSpPr>
              <p:nvPr/>
            </p:nvSpPr>
            <p:spPr bwMode="auto">
              <a:xfrm>
                <a:off x="1011" y="2574"/>
                <a:ext cx="6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15" name="Line 447"/>
              <p:cNvSpPr>
                <a:spLocks noChangeShapeType="1"/>
              </p:cNvSpPr>
              <p:nvPr/>
            </p:nvSpPr>
            <p:spPr bwMode="auto">
              <a:xfrm>
                <a:off x="1167" y="2574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16" name="Rectangle 448"/>
              <p:cNvSpPr>
                <a:spLocks noChangeArrowheads="1"/>
              </p:cNvSpPr>
              <p:nvPr/>
            </p:nvSpPr>
            <p:spPr bwMode="auto">
              <a:xfrm>
                <a:off x="1167" y="2574"/>
                <a:ext cx="6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17" name="Line 449"/>
              <p:cNvSpPr>
                <a:spLocks noChangeShapeType="1"/>
              </p:cNvSpPr>
              <p:nvPr/>
            </p:nvSpPr>
            <p:spPr bwMode="auto">
              <a:xfrm>
                <a:off x="1323" y="2574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18" name="Rectangle 450"/>
              <p:cNvSpPr>
                <a:spLocks noChangeArrowheads="1"/>
              </p:cNvSpPr>
              <p:nvPr/>
            </p:nvSpPr>
            <p:spPr bwMode="auto">
              <a:xfrm>
                <a:off x="1323" y="2574"/>
                <a:ext cx="6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19" name="Line 451"/>
              <p:cNvSpPr>
                <a:spLocks noChangeShapeType="1"/>
              </p:cNvSpPr>
              <p:nvPr/>
            </p:nvSpPr>
            <p:spPr bwMode="auto">
              <a:xfrm>
                <a:off x="1479" y="2574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20" name="Rectangle 452"/>
              <p:cNvSpPr>
                <a:spLocks noChangeArrowheads="1"/>
              </p:cNvSpPr>
              <p:nvPr/>
            </p:nvSpPr>
            <p:spPr bwMode="auto">
              <a:xfrm>
                <a:off x="1479" y="2574"/>
                <a:ext cx="6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21" name="Line 453"/>
              <p:cNvSpPr>
                <a:spLocks noChangeShapeType="1"/>
              </p:cNvSpPr>
              <p:nvPr/>
            </p:nvSpPr>
            <p:spPr bwMode="auto">
              <a:xfrm>
                <a:off x="1635" y="2574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22" name="Rectangle 454"/>
              <p:cNvSpPr>
                <a:spLocks noChangeArrowheads="1"/>
              </p:cNvSpPr>
              <p:nvPr/>
            </p:nvSpPr>
            <p:spPr bwMode="auto">
              <a:xfrm>
                <a:off x="1635" y="2574"/>
                <a:ext cx="6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23" name="Line 455"/>
              <p:cNvSpPr>
                <a:spLocks noChangeShapeType="1"/>
              </p:cNvSpPr>
              <p:nvPr/>
            </p:nvSpPr>
            <p:spPr bwMode="auto">
              <a:xfrm>
                <a:off x="1791" y="2574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24" name="Rectangle 456"/>
              <p:cNvSpPr>
                <a:spLocks noChangeArrowheads="1"/>
              </p:cNvSpPr>
              <p:nvPr/>
            </p:nvSpPr>
            <p:spPr bwMode="auto">
              <a:xfrm>
                <a:off x="1791" y="2574"/>
                <a:ext cx="6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25" name="Line 457"/>
              <p:cNvSpPr>
                <a:spLocks noChangeShapeType="1"/>
              </p:cNvSpPr>
              <p:nvPr/>
            </p:nvSpPr>
            <p:spPr bwMode="auto">
              <a:xfrm>
                <a:off x="1947" y="2574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26" name="Rectangle 458"/>
              <p:cNvSpPr>
                <a:spLocks noChangeArrowheads="1"/>
              </p:cNvSpPr>
              <p:nvPr/>
            </p:nvSpPr>
            <p:spPr bwMode="auto">
              <a:xfrm>
                <a:off x="1947" y="2574"/>
                <a:ext cx="6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27" name="Line 459"/>
              <p:cNvSpPr>
                <a:spLocks noChangeShapeType="1"/>
              </p:cNvSpPr>
              <p:nvPr/>
            </p:nvSpPr>
            <p:spPr bwMode="auto">
              <a:xfrm>
                <a:off x="2103" y="2574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28" name="Rectangle 460"/>
              <p:cNvSpPr>
                <a:spLocks noChangeArrowheads="1"/>
              </p:cNvSpPr>
              <p:nvPr/>
            </p:nvSpPr>
            <p:spPr bwMode="auto">
              <a:xfrm>
                <a:off x="2103" y="2574"/>
                <a:ext cx="6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29" name="Line 461"/>
              <p:cNvSpPr>
                <a:spLocks noChangeShapeType="1"/>
              </p:cNvSpPr>
              <p:nvPr/>
            </p:nvSpPr>
            <p:spPr bwMode="auto">
              <a:xfrm>
                <a:off x="2259" y="2574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30" name="Rectangle 462"/>
              <p:cNvSpPr>
                <a:spLocks noChangeArrowheads="1"/>
              </p:cNvSpPr>
              <p:nvPr/>
            </p:nvSpPr>
            <p:spPr bwMode="auto">
              <a:xfrm>
                <a:off x="2259" y="2574"/>
                <a:ext cx="6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31" name="Line 463"/>
              <p:cNvSpPr>
                <a:spLocks noChangeShapeType="1"/>
              </p:cNvSpPr>
              <p:nvPr/>
            </p:nvSpPr>
            <p:spPr bwMode="auto">
              <a:xfrm>
                <a:off x="2415" y="2574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32" name="Rectangle 464"/>
              <p:cNvSpPr>
                <a:spLocks noChangeArrowheads="1"/>
              </p:cNvSpPr>
              <p:nvPr/>
            </p:nvSpPr>
            <p:spPr bwMode="auto">
              <a:xfrm>
                <a:off x="2415" y="2574"/>
                <a:ext cx="6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33" name="Line 465"/>
              <p:cNvSpPr>
                <a:spLocks noChangeShapeType="1"/>
              </p:cNvSpPr>
              <p:nvPr/>
            </p:nvSpPr>
            <p:spPr bwMode="auto">
              <a:xfrm>
                <a:off x="2571" y="2574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34" name="Rectangle 466"/>
              <p:cNvSpPr>
                <a:spLocks noChangeArrowheads="1"/>
              </p:cNvSpPr>
              <p:nvPr/>
            </p:nvSpPr>
            <p:spPr bwMode="auto">
              <a:xfrm>
                <a:off x="2571" y="2574"/>
                <a:ext cx="6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35" name="Line 467"/>
              <p:cNvSpPr>
                <a:spLocks noChangeShapeType="1"/>
              </p:cNvSpPr>
              <p:nvPr/>
            </p:nvSpPr>
            <p:spPr bwMode="auto">
              <a:xfrm>
                <a:off x="2727" y="2574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36" name="Rectangle 468"/>
              <p:cNvSpPr>
                <a:spLocks noChangeArrowheads="1"/>
              </p:cNvSpPr>
              <p:nvPr/>
            </p:nvSpPr>
            <p:spPr bwMode="auto">
              <a:xfrm>
                <a:off x="2727" y="2574"/>
                <a:ext cx="6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37" name="Line 469"/>
              <p:cNvSpPr>
                <a:spLocks noChangeShapeType="1"/>
              </p:cNvSpPr>
              <p:nvPr/>
            </p:nvSpPr>
            <p:spPr bwMode="auto">
              <a:xfrm>
                <a:off x="2883" y="2574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38" name="Rectangle 470"/>
              <p:cNvSpPr>
                <a:spLocks noChangeArrowheads="1"/>
              </p:cNvSpPr>
              <p:nvPr/>
            </p:nvSpPr>
            <p:spPr bwMode="auto">
              <a:xfrm>
                <a:off x="2883" y="2574"/>
                <a:ext cx="6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39" name="Line 471"/>
              <p:cNvSpPr>
                <a:spLocks noChangeShapeType="1"/>
              </p:cNvSpPr>
              <p:nvPr/>
            </p:nvSpPr>
            <p:spPr bwMode="auto">
              <a:xfrm>
                <a:off x="3039" y="2574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40" name="Rectangle 472"/>
              <p:cNvSpPr>
                <a:spLocks noChangeArrowheads="1"/>
              </p:cNvSpPr>
              <p:nvPr/>
            </p:nvSpPr>
            <p:spPr bwMode="auto">
              <a:xfrm>
                <a:off x="3039" y="2574"/>
                <a:ext cx="6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41" name="Line 473"/>
              <p:cNvSpPr>
                <a:spLocks noChangeShapeType="1"/>
              </p:cNvSpPr>
              <p:nvPr/>
            </p:nvSpPr>
            <p:spPr bwMode="auto">
              <a:xfrm>
                <a:off x="3195" y="2574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42" name="Rectangle 474"/>
              <p:cNvSpPr>
                <a:spLocks noChangeArrowheads="1"/>
              </p:cNvSpPr>
              <p:nvPr/>
            </p:nvSpPr>
            <p:spPr bwMode="auto">
              <a:xfrm>
                <a:off x="3195" y="2574"/>
                <a:ext cx="6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43" name="Line 475"/>
              <p:cNvSpPr>
                <a:spLocks noChangeShapeType="1"/>
              </p:cNvSpPr>
              <p:nvPr/>
            </p:nvSpPr>
            <p:spPr bwMode="auto">
              <a:xfrm>
                <a:off x="3351" y="2574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44" name="Rectangle 476"/>
              <p:cNvSpPr>
                <a:spLocks noChangeArrowheads="1"/>
              </p:cNvSpPr>
              <p:nvPr/>
            </p:nvSpPr>
            <p:spPr bwMode="auto">
              <a:xfrm>
                <a:off x="3351" y="2574"/>
                <a:ext cx="6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45" name="Line 477"/>
              <p:cNvSpPr>
                <a:spLocks noChangeShapeType="1"/>
              </p:cNvSpPr>
              <p:nvPr/>
            </p:nvSpPr>
            <p:spPr bwMode="auto">
              <a:xfrm>
                <a:off x="3507" y="2574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46" name="Rectangle 478"/>
              <p:cNvSpPr>
                <a:spLocks noChangeArrowheads="1"/>
              </p:cNvSpPr>
              <p:nvPr/>
            </p:nvSpPr>
            <p:spPr bwMode="auto">
              <a:xfrm>
                <a:off x="3507" y="2574"/>
                <a:ext cx="6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47" name="Line 479"/>
              <p:cNvSpPr>
                <a:spLocks noChangeShapeType="1"/>
              </p:cNvSpPr>
              <p:nvPr/>
            </p:nvSpPr>
            <p:spPr bwMode="auto">
              <a:xfrm>
                <a:off x="3663" y="2574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48" name="Rectangle 480"/>
              <p:cNvSpPr>
                <a:spLocks noChangeArrowheads="1"/>
              </p:cNvSpPr>
              <p:nvPr/>
            </p:nvSpPr>
            <p:spPr bwMode="auto">
              <a:xfrm>
                <a:off x="3663" y="2574"/>
                <a:ext cx="6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49" name="Line 481"/>
              <p:cNvSpPr>
                <a:spLocks noChangeShapeType="1"/>
              </p:cNvSpPr>
              <p:nvPr/>
            </p:nvSpPr>
            <p:spPr bwMode="auto">
              <a:xfrm>
                <a:off x="3819" y="2574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50" name="Rectangle 482"/>
              <p:cNvSpPr>
                <a:spLocks noChangeArrowheads="1"/>
              </p:cNvSpPr>
              <p:nvPr/>
            </p:nvSpPr>
            <p:spPr bwMode="auto">
              <a:xfrm>
                <a:off x="3819" y="2574"/>
                <a:ext cx="6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51" name="Line 483"/>
              <p:cNvSpPr>
                <a:spLocks noChangeShapeType="1"/>
              </p:cNvSpPr>
              <p:nvPr/>
            </p:nvSpPr>
            <p:spPr bwMode="auto">
              <a:xfrm>
                <a:off x="3975" y="2574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52" name="Rectangle 484"/>
              <p:cNvSpPr>
                <a:spLocks noChangeArrowheads="1"/>
              </p:cNvSpPr>
              <p:nvPr/>
            </p:nvSpPr>
            <p:spPr bwMode="auto">
              <a:xfrm>
                <a:off x="3975" y="2574"/>
                <a:ext cx="6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53" name="Line 485"/>
              <p:cNvSpPr>
                <a:spLocks noChangeShapeType="1"/>
              </p:cNvSpPr>
              <p:nvPr/>
            </p:nvSpPr>
            <p:spPr bwMode="auto">
              <a:xfrm>
                <a:off x="4131" y="2574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54" name="Rectangle 486"/>
              <p:cNvSpPr>
                <a:spLocks noChangeArrowheads="1"/>
              </p:cNvSpPr>
              <p:nvPr/>
            </p:nvSpPr>
            <p:spPr bwMode="auto">
              <a:xfrm>
                <a:off x="4131" y="2574"/>
                <a:ext cx="6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55" name="Line 487"/>
              <p:cNvSpPr>
                <a:spLocks noChangeShapeType="1"/>
              </p:cNvSpPr>
              <p:nvPr/>
            </p:nvSpPr>
            <p:spPr bwMode="auto">
              <a:xfrm>
                <a:off x="4287" y="2574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56" name="Rectangle 488"/>
              <p:cNvSpPr>
                <a:spLocks noChangeArrowheads="1"/>
              </p:cNvSpPr>
              <p:nvPr/>
            </p:nvSpPr>
            <p:spPr bwMode="auto">
              <a:xfrm>
                <a:off x="4287" y="2574"/>
                <a:ext cx="6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57" name="Line 489"/>
              <p:cNvSpPr>
                <a:spLocks noChangeShapeType="1"/>
              </p:cNvSpPr>
              <p:nvPr/>
            </p:nvSpPr>
            <p:spPr bwMode="auto">
              <a:xfrm>
                <a:off x="4443" y="2574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58" name="Rectangle 490"/>
              <p:cNvSpPr>
                <a:spLocks noChangeArrowheads="1"/>
              </p:cNvSpPr>
              <p:nvPr/>
            </p:nvSpPr>
            <p:spPr bwMode="auto">
              <a:xfrm>
                <a:off x="4443" y="2574"/>
                <a:ext cx="6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59" name="Line 491"/>
              <p:cNvSpPr>
                <a:spLocks noChangeShapeType="1"/>
              </p:cNvSpPr>
              <p:nvPr/>
            </p:nvSpPr>
            <p:spPr bwMode="auto">
              <a:xfrm>
                <a:off x="4599" y="2574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60" name="Rectangle 492"/>
              <p:cNvSpPr>
                <a:spLocks noChangeArrowheads="1"/>
              </p:cNvSpPr>
              <p:nvPr/>
            </p:nvSpPr>
            <p:spPr bwMode="auto">
              <a:xfrm>
                <a:off x="4599" y="2574"/>
                <a:ext cx="6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61" name="Line 493"/>
              <p:cNvSpPr>
                <a:spLocks noChangeShapeType="1"/>
              </p:cNvSpPr>
              <p:nvPr/>
            </p:nvSpPr>
            <p:spPr bwMode="auto">
              <a:xfrm>
                <a:off x="4755" y="2574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62" name="Rectangle 494"/>
              <p:cNvSpPr>
                <a:spLocks noChangeArrowheads="1"/>
              </p:cNvSpPr>
              <p:nvPr/>
            </p:nvSpPr>
            <p:spPr bwMode="auto">
              <a:xfrm>
                <a:off x="4755" y="2574"/>
                <a:ext cx="6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63" name="Line 495"/>
              <p:cNvSpPr>
                <a:spLocks noChangeShapeType="1"/>
              </p:cNvSpPr>
              <p:nvPr/>
            </p:nvSpPr>
            <p:spPr bwMode="auto">
              <a:xfrm>
                <a:off x="4911" y="2574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64" name="Rectangle 496"/>
              <p:cNvSpPr>
                <a:spLocks noChangeArrowheads="1"/>
              </p:cNvSpPr>
              <p:nvPr/>
            </p:nvSpPr>
            <p:spPr bwMode="auto">
              <a:xfrm>
                <a:off x="4911" y="2574"/>
                <a:ext cx="6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65" name="Line 497"/>
              <p:cNvSpPr>
                <a:spLocks noChangeShapeType="1"/>
              </p:cNvSpPr>
              <p:nvPr/>
            </p:nvSpPr>
            <p:spPr bwMode="auto">
              <a:xfrm>
                <a:off x="5067" y="2574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66" name="Rectangle 498"/>
              <p:cNvSpPr>
                <a:spLocks noChangeArrowheads="1"/>
              </p:cNvSpPr>
              <p:nvPr/>
            </p:nvSpPr>
            <p:spPr bwMode="auto">
              <a:xfrm>
                <a:off x="5067" y="2574"/>
                <a:ext cx="6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67" name="Line 499"/>
              <p:cNvSpPr>
                <a:spLocks noChangeShapeType="1"/>
              </p:cNvSpPr>
              <p:nvPr/>
            </p:nvSpPr>
            <p:spPr bwMode="auto">
              <a:xfrm>
                <a:off x="5223" y="2574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68" name="Rectangle 500"/>
              <p:cNvSpPr>
                <a:spLocks noChangeArrowheads="1"/>
              </p:cNvSpPr>
              <p:nvPr/>
            </p:nvSpPr>
            <p:spPr bwMode="auto">
              <a:xfrm>
                <a:off x="5223" y="2574"/>
                <a:ext cx="6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69" name="Line 501"/>
              <p:cNvSpPr>
                <a:spLocks noChangeShapeType="1"/>
              </p:cNvSpPr>
              <p:nvPr/>
            </p:nvSpPr>
            <p:spPr bwMode="auto">
              <a:xfrm>
                <a:off x="5379" y="2574"/>
                <a:ext cx="0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70" name="Rectangle 502"/>
              <p:cNvSpPr>
                <a:spLocks noChangeArrowheads="1"/>
              </p:cNvSpPr>
              <p:nvPr/>
            </p:nvSpPr>
            <p:spPr bwMode="auto">
              <a:xfrm>
                <a:off x="5379" y="2574"/>
                <a:ext cx="6" cy="2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71" name="Rectangle 503"/>
              <p:cNvSpPr>
                <a:spLocks noChangeArrowheads="1"/>
              </p:cNvSpPr>
              <p:nvPr/>
            </p:nvSpPr>
            <p:spPr bwMode="auto">
              <a:xfrm>
                <a:off x="5529" y="2100"/>
                <a:ext cx="12" cy="70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72" name="Line 504"/>
              <p:cNvSpPr>
                <a:spLocks noChangeShapeType="1"/>
              </p:cNvSpPr>
              <p:nvPr/>
            </p:nvSpPr>
            <p:spPr bwMode="auto">
              <a:xfrm>
                <a:off x="1011" y="2820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73" name="Rectangle 505"/>
              <p:cNvSpPr>
                <a:spLocks noChangeArrowheads="1"/>
              </p:cNvSpPr>
              <p:nvPr/>
            </p:nvSpPr>
            <p:spPr bwMode="auto">
              <a:xfrm>
                <a:off x="1011" y="2820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74" name="Line 506"/>
              <p:cNvSpPr>
                <a:spLocks noChangeShapeType="1"/>
              </p:cNvSpPr>
              <p:nvPr/>
            </p:nvSpPr>
            <p:spPr bwMode="auto">
              <a:xfrm>
                <a:off x="1167" y="2820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75" name="Rectangle 507"/>
              <p:cNvSpPr>
                <a:spLocks noChangeArrowheads="1"/>
              </p:cNvSpPr>
              <p:nvPr/>
            </p:nvSpPr>
            <p:spPr bwMode="auto">
              <a:xfrm>
                <a:off x="1167" y="2820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76" name="Line 508"/>
              <p:cNvSpPr>
                <a:spLocks noChangeShapeType="1"/>
              </p:cNvSpPr>
              <p:nvPr/>
            </p:nvSpPr>
            <p:spPr bwMode="auto">
              <a:xfrm>
                <a:off x="1323" y="2820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77" name="Rectangle 509"/>
              <p:cNvSpPr>
                <a:spLocks noChangeArrowheads="1"/>
              </p:cNvSpPr>
              <p:nvPr/>
            </p:nvSpPr>
            <p:spPr bwMode="auto">
              <a:xfrm>
                <a:off x="1323" y="2820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78" name="Line 510"/>
              <p:cNvSpPr>
                <a:spLocks noChangeShapeType="1"/>
              </p:cNvSpPr>
              <p:nvPr/>
            </p:nvSpPr>
            <p:spPr bwMode="auto">
              <a:xfrm>
                <a:off x="1479" y="2820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79" name="Rectangle 511"/>
              <p:cNvSpPr>
                <a:spLocks noChangeArrowheads="1"/>
              </p:cNvSpPr>
              <p:nvPr/>
            </p:nvSpPr>
            <p:spPr bwMode="auto">
              <a:xfrm>
                <a:off x="1479" y="2820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80" name="Line 512"/>
              <p:cNvSpPr>
                <a:spLocks noChangeShapeType="1"/>
              </p:cNvSpPr>
              <p:nvPr/>
            </p:nvSpPr>
            <p:spPr bwMode="auto">
              <a:xfrm>
                <a:off x="1635" y="2820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81" name="Rectangle 513"/>
              <p:cNvSpPr>
                <a:spLocks noChangeArrowheads="1"/>
              </p:cNvSpPr>
              <p:nvPr/>
            </p:nvSpPr>
            <p:spPr bwMode="auto">
              <a:xfrm>
                <a:off x="1635" y="2820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82" name="Line 514"/>
              <p:cNvSpPr>
                <a:spLocks noChangeShapeType="1"/>
              </p:cNvSpPr>
              <p:nvPr/>
            </p:nvSpPr>
            <p:spPr bwMode="auto">
              <a:xfrm>
                <a:off x="1791" y="2820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83" name="Rectangle 515"/>
              <p:cNvSpPr>
                <a:spLocks noChangeArrowheads="1"/>
              </p:cNvSpPr>
              <p:nvPr/>
            </p:nvSpPr>
            <p:spPr bwMode="auto">
              <a:xfrm>
                <a:off x="1791" y="2820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84" name="Line 516"/>
              <p:cNvSpPr>
                <a:spLocks noChangeShapeType="1"/>
              </p:cNvSpPr>
              <p:nvPr/>
            </p:nvSpPr>
            <p:spPr bwMode="auto">
              <a:xfrm>
                <a:off x="1947" y="2820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85" name="Rectangle 517"/>
              <p:cNvSpPr>
                <a:spLocks noChangeArrowheads="1"/>
              </p:cNvSpPr>
              <p:nvPr/>
            </p:nvSpPr>
            <p:spPr bwMode="auto">
              <a:xfrm>
                <a:off x="1947" y="2820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86" name="Line 518"/>
              <p:cNvSpPr>
                <a:spLocks noChangeShapeType="1"/>
              </p:cNvSpPr>
              <p:nvPr/>
            </p:nvSpPr>
            <p:spPr bwMode="auto">
              <a:xfrm>
                <a:off x="2103" y="2820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87" name="Rectangle 519"/>
              <p:cNvSpPr>
                <a:spLocks noChangeArrowheads="1"/>
              </p:cNvSpPr>
              <p:nvPr/>
            </p:nvSpPr>
            <p:spPr bwMode="auto">
              <a:xfrm>
                <a:off x="2103" y="2820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88" name="Line 520"/>
              <p:cNvSpPr>
                <a:spLocks noChangeShapeType="1"/>
              </p:cNvSpPr>
              <p:nvPr/>
            </p:nvSpPr>
            <p:spPr bwMode="auto">
              <a:xfrm>
                <a:off x="2259" y="2820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89" name="Rectangle 521"/>
              <p:cNvSpPr>
                <a:spLocks noChangeArrowheads="1"/>
              </p:cNvSpPr>
              <p:nvPr/>
            </p:nvSpPr>
            <p:spPr bwMode="auto">
              <a:xfrm>
                <a:off x="2259" y="2820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90" name="Line 522"/>
              <p:cNvSpPr>
                <a:spLocks noChangeShapeType="1"/>
              </p:cNvSpPr>
              <p:nvPr/>
            </p:nvSpPr>
            <p:spPr bwMode="auto">
              <a:xfrm>
                <a:off x="2415" y="2820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91" name="Rectangle 523"/>
              <p:cNvSpPr>
                <a:spLocks noChangeArrowheads="1"/>
              </p:cNvSpPr>
              <p:nvPr/>
            </p:nvSpPr>
            <p:spPr bwMode="auto">
              <a:xfrm>
                <a:off x="2415" y="2820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92" name="Line 524"/>
              <p:cNvSpPr>
                <a:spLocks noChangeShapeType="1"/>
              </p:cNvSpPr>
              <p:nvPr/>
            </p:nvSpPr>
            <p:spPr bwMode="auto">
              <a:xfrm>
                <a:off x="2571" y="2820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93" name="Rectangle 525"/>
              <p:cNvSpPr>
                <a:spLocks noChangeArrowheads="1"/>
              </p:cNvSpPr>
              <p:nvPr/>
            </p:nvSpPr>
            <p:spPr bwMode="auto">
              <a:xfrm>
                <a:off x="2571" y="2820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94" name="Line 526"/>
              <p:cNvSpPr>
                <a:spLocks noChangeShapeType="1"/>
              </p:cNvSpPr>
              <p:nvPr/>
            </p:nvSpPr>
            <p:spPr bwMode="auto">
              <a:xfrm>
                <a:off x="2727" y="2820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95" name="Rectangle 527"/>
              <p:cNvSpPr>
                <a:spLocks noChangeArrowheads="1"/>
              </p:cNvSpPr>
              <p:nvPr/>
            </p:nvSpPr>
            <p:spPr bwMode="auto">
              <a:xfrm>
                <a:off x="2727" y="2820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96" name="Line 528"/>
              <p:cNvSpPr>
                <a:spLocks noChangeShapeType="1"/>
              </p:cNvSpPr>
              <p:nvPr/>
            </p:nvSpPr>
            <p:spPr bwMode="auto">
              <a:xfrm>
                <a:off x="2883" y="2820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97" name="Rectangle 529"/>
              <p:cNvSpPr>
                <a:spLocks noChangeArrowheads="1"/>
              </p:cNvSpPr>
              <p:nvPr/>
            </p:nvSpPr>
            <p:spPr bwMode="auto">
              <a:xfrm>
                <a:off x="2883" y="2820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98" name="Line 530"/>
              <p:cNvSpPr>
                <a:spLocks noChangeShapeType="1"/>
              </p:cNvSpPr>
              <p:nvPr/>
            </p:nvSpPr>
            <p:spPr bwMode="auto">
              <a:xfrm>
                <a:off x="3039" y="2820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99" name="Rectangle 531"/>
              <p:cNvSpPr>
                <a:spLocks noChangeArrowheads="1"/>
              </p:cNvSpPr>
              <p:nvPr/>
            </p:nvSpPr>
            <p:spPr bwMode="auto">
              <a:xfrm>
                <a:off x="3039" y="2820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00" name="Line 532"/>
              <p:cNvSpPr>
                <a:spLocks noChangeShapeType="1"/>
              </p:cNvSpPr>
              <p:nvPr/>
            </p:nvSpPr>
            <p:spPr bwMode="auto">
              <a:xfrm>
                <a:off x="3195" y="2820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01" name="Rectangle 533"/>
              <p:cNvSpPr>
                <a:spLocks noChangeArrowheads="1"/>
              </p:cNvSpPr>
              <p:nvPr/>
            </p:nvSpPr>
            <p:spPr bwMode="auto">
              <a:xfrm>
                <a:off x="3195" y="2820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02" name="Line 534"/>
              <p:cNvSpPr>
                <a:spLocks noChangeShapeType="1"/>
              </p:cNvSpPr>
              <p:nvPr/>
            </p:nvSpPr>
            <p:spPr bwMode="auto">
              <a:xfrm>
                <a:off x="3351" y="2820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03" name="Rectangle 535"/>
              <p:cNvSpPr>
                <a:spLocks noChangeArrowheads="1"/>
              </p:cNvSpPr>
              <p:nvPr/>
            </p:nvSpPr>
            <p:spPr bwMode="auto">
              <a:xfrm>
                <a:off x="3351" y="2820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04" name="Line 536"/>
              <p:cNvSpPr>
                <a:spLocks noChangeShapeType="1"/>
              </p:cNvSpPr>
              <p:nvPr/>
            </p:nvSpPr>
            <p:spPr bwMode="auto">
              <a:xfrm>
                <a:off x="3507" y="2820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05" name="Rectangle 537"/>
              <p:cNvSpPr>
                <a:spLocks noChangeArrowheads="1"/>
              </p:cNvSpPr>
              <p:nvPr/>
            </p:nvSpPr>
            <p:spPr bwMode="auto">
              <a:xfrm>
                <a:off x="3507" y="2820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06" name="Line 538"/>
              <p:cNvSpPr>
                <a:spLocks noChangeShapeType="1"/>
              </p:cNvSpPr>
              <p:nvPr/>
            </p:nvSpPr>
            <p:spPr bwMode="auto">
              <a:xfrm>
                <a:off x="3663" y="2820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07" name="Rectangle 539"/>
              <p:cNvSpPr>
                <a:spLocks noChangeArrowheads="1"/>
              </p:cNvSpPr>
              <p:nvPr/>
            </p:nvSpPr>
            <p:spPr bwMode="auto">
              <a:xfrm>
                <a:off x="3663" y="2820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08" name="Line 540"/>
              <p:cNvSpPr>
                <a:spLocks noChangeShapeType="1"/>
              </p:cNvSpPr>
              <p:nvPr/>
            </p:nvSpPr>
            <p:spPr bwMode="auto">
              <a:xfrm>
                <a:off x="3819" y="2820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09" name="Rectangle 541"/>
              <p:cNvSpPr>
                <a:spLocks noChangeArrowheads="1"/>
              </p:cNvSpPr>
              <p:nvPr/>
            </p:nvSpPr>
            <p:spPr bwMode="auto">
              <a:xfrm>
                <a:off x="3819" y="2820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10" name="Line 542"/>
              <p:cNvSpPr>
                <a:spLocks noChangeShapeType="1"/>
              </p:cNvSpPr>
              <p:nvPr/>
            </p:nvSpPr>
            <p:spPr bwMode="auto">
              <a:xfrm>
                <a:off x="3975" y="2820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11" name="Rectangle 543"/>
              <p:cNvSpPr>
                <a:spLocks noChangeArrowheads="1"/>
              </p:cNvSpPr>
              <p:nvPr/>
            </p:nvSpPr>
            <p:spPr bwMode="auto">
              <a:xfrm>
                <a:off x="3975" y="2820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12" name="Line 544"/>
              <p:cNvSpPr>
                <a:spLocks noChangeShapeType="1"/>
              </p:cNvSpPr>
              <p:nvPr/>
            </p:nvSpPr>
            <p:spPr bwMode="auto">
              <a:xfrm>
                <a:off x="4131" y="2820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13" name="Rectangle 545"/>
              <p:cNvSpPr>
                <a:spLocks noChangeArrowheads="1"/>
              </p:cNvSpPr>
              <p:nvPr/>
            </p:nvSpPr>
            <p:spPr bwMode="auto">
              <a:xfrm>
                <a:off x="4131" y="2820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14" name="Line 546"/>
              <p:cNvSpPr>
                <a:spLocks noChangeShapeType="1"/>
              </p:cNvSpPr>
              <p:nvPr/>
            </p:nvSpPr>
            <p:spPr bwMode="auto">
              <a:xfrm>
                <a:off x="4287" y="2820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15" name="Rectangle 547"/>
              <p:cNvSpPr>
                <a:spLocks noChangeArrowheads="1"/>
              </p:cNvSpPr>
              <p:nvPr/>
            </p:nvSpPr>
            <p:spPr bwMode="auto">
              <a:xfrm>
                <a:off x="4287" y="2820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16" name="Line 548"/>
              <p:cNvSpPr>
                <a:spLocks noChangeShapeType="1"/>
              </p:cNvSpPr>
              <p:nvPr/>
            </p:nvSpPr>
            <p:spPr bwMode="auto">
              <a:xfrm>
                <a:off x="4443" y="2820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17" name="Rectangle 549"/>
              <p:cNvSpPr>
                <a:spLocks noChangeArrowheads="1"/>
              </p:cNvSpPr>
              <p:nvPr/>
            </p:nvSpPr>
            <p:spPr bwMode="auto">
              <a:xfrm>
                <a:off x="4443" y="2820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18" name="Line 550"/>
              <p:cNvSpPr>
                <a:spLocks noChangeShapeType="1"/>
              </p:cNvSpPr>
              <p:nvPr/>
            </p:nvSpPr>
            <p:spPr bwMode="auto">
              <a:xfrm>
                <a:off x="4599" y="2820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19" name="Rectangle 551"/>
              <p:cNvSpPr>
                <a:spLocks noChangeArrowheads="1"/>
              </p:cNvSpPr>
              <p:nvPr/>
            </p:nvSpPr>
            <p:spPr bwMode="auto">
              <a:xfrm>
                <a:off x="4599" y="2820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0" name="Line 552"/>
              <p:cNvSpPr>
                <a:spLocks noChangeShapeType="1"/>
              </p:cNvSpPr>
              <p:nvPr/>
            </p:nvSpPr>
            <p:spPr bwMode="auto">
              <a:xfrm>
                <a:off x="4755" y="2820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1" name="Rectangle 553"/>
              <p:cNvSpPr>
                <a:spLocks noChangeArrowheads="1"/>
              </p:cNvSpPr>
              <p:nvPr/>
            </p:nvSpPr>
            <p:spPr bwMode="auto">
              <a:xfrm>
                <a:off x="4755" y="2820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2" name="Line 554"/>
              <p:cNvSpPr>
                <a:spLocks noChangeShapeType="1"/>
              </p:cNvSpPr>
              <p:nvPr/>
            </p:nvSpPr>
            <p:spPr bwMode="auto">
              <a:xfrm>
                <a:off x="4911" y="2820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3" name="Rectangle 555"/>
              <p:cNvSpPr>
                <a:spLocks noChangeArrowheads="1"/>
              </p:cNvSpPr>
              <p:nvPr/>
            </p:nvSpPr>
            <p:spPr bwMode="auto">
              <a:xfrm>
                <a:off x="4911" y="2820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4" name="Line 556"/>
              <p:cNvSpPr>
                <a:spLocks noChangeShapeType="1"/>
              </p:cNvSpPr>
              <p:nvPr/>
            </p:nvSpPr>
            <p:spPr bwMode="auto">
              <a:xfrm>
                <a:off x="5067" y="2820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5" name="Rectangle 557"/>
              <p:cNvSpPr>
                <a:spLocks noChangeArrowheads="1"/>
              </p:cNvSpPr>
              <p:nvPr/>
            </p:nvSpPr>
            <p:spPr bwMode="auto">
              <a:xfrm>
                <a:off x="5067" y="2820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6" name="Line 558"/>
              <p:cNvSpPr>
                <a:spLocks noChangeShapeType="1"/>
              </p:cNvSpPr>
              <p:nvPr/>
            </p:nvSpPr>
            <p:spPr bwMode="auto">
              <a:xfrm>
                <a:off x="5223" y="2820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7" name="Rectangle 559"/>
              <p:cNvSpPr>
                <a:spLocks noChangeArrowheads="1"/>
              </p:cNvSpPr>
              <p:nvPr/>
            </p:nvSpPr>
            <p:spPr bwMode="auto">
              <a:xfrm>
                <a:off x="5223" y="2820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8" name="Line 560"/>
              <p:cNvSpPr>
                <a:spLocks noChangeShapeType="1"/>
              </p:cNvSpPr>
              <p:nvPr/>
            </p:nvSpPr>
            <p:spPr bwMode="auto">
              <a:xfrm>
                <a:off x="5379" y="2820"/>
                <a:ext cx="0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9" name="Rectangle 561"/>
              <p:cNvSpPr>
                <a:spLocks noChangeArrowheads="1"/>
              </p:cNvSpPr>
              <p:nvPr/>
            </p:nvSpPr>
            <p:spPr bwMode="auto">
              <a:xfrm>
                <a:off x="5379" y="2820"/>
                <a:ext cx="6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30" name="Rectangle 562"/>
              <p:cNvSpPr>
                <a:spLocks noChangeArrowheads="1"/>
              </p:cNvSpPr>
              <p:nvPr/>
            </p:nvSpPr>
            <p:spPr bwMode="auto">
              <a:xfrm>
                <a:off x="219" y="3180"/>
                <a:ext cx="414" cy="1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31" name="Rectangle 563"/>
              <p:cNvSpPr>
                <a:spLocks noChangeArrowheads="1"/>
              </p:cNvSpPr>
              <p:nvPr/>
            </p:nvSpPr>
            <p:spPr bwMode="auto">
              <a:xfrm>
                <a:off x="849" y="2820"/>
                <a:ext cx="12" cy="5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32" name="Line 564"/>
              <p:cNvSpPr>
                <a:spLocks noChangeShapeType="1"/>
              </p:cNvSpPr>
              <p:nvPr/>
            </p:nvSpPr>
            <p:spPr bwMode="auto">
              <a:xfrm>
                <a:off x="1011" y="3054"/>
                <a:ext cx="0" cy="28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33" name="Rectangle 565"/>
              <p:cNvSpPr>
                <a:spLocks noChangeArrowheads="1"/>
              </p:cNvSpPr>
              <p:nvPr/>
            </p:nvSpPr>
            <p:spPr bwMode="auto">
              <a:xfrm>
                <a:off x="1011" y="3054"/>
                <a:ext cx="6" cy="28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34" name="Line 566"/>
              <p:cNvSpPr>
                <a:spLocks noChangeShapeType="1"/>
              </p:cNvSpPr>
              <p:nvPr/>
            </p:nvSpPr>
            <p:spPr bwMode="auto">
              <a:xfrm>
                <a:off x="1167" y="3054"/>
                <a:ext cx="0" cy="28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35" name="Rectangle 567"/>
              <p:cNvSpPr>
                <a:spLocks noChangeArrowheads="1"/>
              </p:cNvSpPr>
              <p:nvPr/>
            </p:nvSpPr>
            <p:spPr bwMode="auto">
              <a:xfrm>
                <a:off x="1167" y="3054"/>
                <a:ext cx="6" cy="28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36" name="Line 568"/>
              <p:cNvSpPr>
                <a:spLocks noChangeShapeType="1"/>
              </p:cNvSpPr>
              <p:nvPr/>
            </p:nvSpPr>
            <p:spPr bwMode="auto">
              <a:xfrm>
                <a:off x="1323" y="3054"/>
                <a:ext cx="0" cy="28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37" name="Rectangle 569"/>
              <p:cNvSpPr>
                <a:spLocks noChangeArrowheads="1"/>
              </p:cNvSpPr>
              <p:nvPr/>
            </p:nvSpPr>
            <p:spPr bwMode="auto">
              <a:xfrm>
                <a:off x="1323" y="3054"/>
                <a:ext cx="6" cy="28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38" name="Line 570"/>
              <p:cNvSpPr>
                <a:spLocks noChangeShapeType="1"/>
              </p:cNvSpPr>
              <p:nvPr/>
            </p:nvSpPr>
            <p:spPr bwMode="auto">
              <a:xfrm>
                <a:off x="1479" y="3054"/>
                <a:ext cx="0" cy="28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39" name="Rectangle 571"/>
              <p:cNvSpPr>
                <a:spLocks noChangeArrowheads="1"/>
              </p:cNvSpPr>
              <p:nvPr/>
            </p:nvSpPr>
            <p:spPr bwMode="auto">
              <a:xfrm>
                <a:off x="1479" y="3054"/>
                <a:ext cx="6" cy="28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0" name="Line 572"/>
              <p:cNvSpPr>
                <a:spLocks noChangeShapeType="1"/>
              </p:cNvSpPr>
              <p:nvPr/>
            </p:nvSpPr>
            <p:spPr bwMode="auto">
              <a:xfrm>
                <a:off x="1635" y="3054"/>
                <a:ext cx="0" cy="28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1" name="Rectangle 573"/>
              <p:cNvSpPr>
                <a:spLocks noChangeArrowheads="1"/>
              </p:cNvSpPr>
              <p:nvPr/>
            </p:nvSpPr>
            <p:spPr bwMode="auto">
              <a:xfrm>
                <a:off x="1635" y="3054"/>
                <a:ext cx="6" cy="28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2" name="Line 574"/>
              <p:cNvSpPr>
                <a:spLocks noChangeShapeType="1"/>
              </p:cNvSpPr>
              <p:nvPr/>
            </p:nvSpPr>
            <p:spPr bwMode="auto">
              <a:xfrm>
                <a:off x="1791" y="3054"/>
                <a:ext cx="0" cy="28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3" name="Rectangle 575"/>
              <p:cNvSpPr>
                <a:spLocks noChangeArrowheads="1"/>
              </p:cNvSpPr>
              <p:nvPr/>
            </p:nvSpPr>
            <p:spPr bwMode="auto">
              <a:xfrm>
                <a:off x="1791" y="3054"/>
                <a:ext cx="6" cy="28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4" name="Line 576"/>
              <p:cNvSpPr>
                <a:spLocks noChangeShapeType="1"/>
              </p:cNvSpPr>
              <p:nvPr/>
            </p:nvSpPr>
            <p:spPr bwMode="auto">
              <a:xfrm>
                <a:off x="1947" y="3054"/>
                <a:ext cx="0" cy="28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5" name="Rectangle 577"/>
              <p:cNvSpPr>
                <a:spLocks noChangeArrowheads="1"/>
              </p:cNvSpPr>
              <p:nvPr/>
            </p:nvSpPr>
            <p:spPr bwMode="auto">
              <a:xfrm>
                <a:off x="1947" y="3054"/>
                <a:ext cx="6" cy="28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6" name="Line 578"/>
              <p:cNvSpPr>
                <a:spLocks noChangeShapeType="1"/>
              </p:cNvSpPr>
              <p:nvPr/>
            </p:nvSpPr>
            <p:spPr bwMode="auto">
              <a:xfrm>
                <a:off x="2103" y="3054"/>
                <a:ext cx="0" cy="28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7" name="Rectangle 579"/>
              <p:cNvSpPr>
                <a:spLocks noChangeArrowheads="1"/>
              </p:cNvSpPr>
              <p:nvPr/>
            </p:nvSpPr>
            <p:spPr bwMode="auto">
              <a:xfrm>
                <a:off x="2103" y="3054"/>
                <a:ext cx="6" cy="28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8" name="Line 580"/>
              <p:cNvSpPr>
                <a:spLocks noChangeShapeType="1"/>
              </p:cNvSpPr>
              <p:nvPr/>
            </p:nvSpPr>
            <p:spPr bwMode="auto">
              <a:xfrm>
                <a:off x="2259" y="3054"/>
                <a:ext cx="0" cy="28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9" name="Rectangle 581"/>
              <p:cNvSpPr>
                <a:spLocks noChangeArrowheads="1"/>
              </p:cNvSpPr>
              <p:nvPr/>
            </p:nvSpPr>
            <p:spPr bwMode="auto">
              <a:xfrm>
                <a:off x="2259" y="3054"/>
                <a:ext cx="6" cy="28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50" name="Line 582"/>
              <p:cNvSpPr>
                <a:spLocks noChangeShapeType="1"/>
              </p:cNvSpPr>
              <p:nvPr/>
            </p:nvSpPr>
            <p:spPr bwMode="auto">
              <a:xfrm>
                <a:off x="2415" y="3054"/>
                <a:ext cx="0" cy="28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51" name="Rectangle 583"/>
              <p:cNvSpPr>
                <a:spLocks noChangeArrowheads="1"/>
              </p:cNvSpPr>
              <p:nvPr/>
            </p:nvSpPr>
            <p:spPr bwMode="auto">
              <a:xfrm>
                <a:off x="2415" y="3054"/>
                <a:ext cx="6" cy="28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52" name="Line 584"/>
              <p:cNvSpPr>
                <a:spLocks noChangeShapeType="1"/>
              </p:cNvSpPr>
              <p:nvPr/>
            </p:nvSpPr>
            <p:spPr bwMode="auto">
              <a:xfrm>
                <a:off x="2571" y="3054"/>
                <a:ext cx="0" cy="28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53" name="Rectangle 585"/>
              <p:cNvSpPr>
                <a:spLocks noChangeArrowheads="1"/>
              </p:cNvSpPr>
              <p:nvPr/>
            </p:nvSpPr>
            <p:spPr bwMode="auto">
              <a:xfrm>
                <a:off x="2571" y="3054"/>
                <a:ext cx="6" cy="28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54" name="Line 586"/>
              <p:cNvSpPr>
                <a:spLocks noChangeShapeType="1"/>
              </p:cNvSpPr>
              <p:nvPr/>
            </p:nvSpPr>
            <p:spPr bwMode="auto">
              <a:xfrm>
                <a:off x="2727" y="3054"/>
                <a:ext cx="0" cy="28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55" name="Rectangle 587"/>
              <p:cNvSpPr>
                <a:spLocks noChangeArrowheads="1"/>
              </p:cNvSpPr>
              <p:nvPr/>
            </p:nvSpPr>
            <p:spPr bwMode="auto">
              <a:xfrm>
                <a:off x="2727" y="3054"/>
                <a:ext cx="6" cy="28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56" name="Line 588"/>
              <p:cNvSpPr>
                <a:spLocks noChangeShapeType="1"/>
              </p:cNvSpPr>
              <p:nvPr/>
            </p:nvSpPr>
            <p:spPr bwMode="auto">
              <a:xfrm>
                <a:off x="2883" y="3054"/>
                <a:ext cx="0" cy="28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57" name="Rectangle 589"/>
              <p:cNvSpPr>
                <a:spLocks noChangeArrowheads="1"/>
              </p:cNvSpPr>
              <p:nvPr/>
            </p:nvSpPr>
            <p:spPr bwMode="auto">
              <a:xfrm>
                <a:off x="2883" y="3054"/>
                <a:ext cx="6" cy="28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58" name="Line 590"/>
              <p:cNvSpPr>
                <a:spLocks noChangeShapeType="1"/>
              </p:cNvSpPr>
              <p:nvPr/>
            </p:nvSpPr>
            <p:spPr bwMode="auto">
              <a:xfrm>
                <a:off x="3039" y="3054"/>
                <a:ext cx="0" cy="28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59" name="Rectangle 591"/>
              <p:cNvSpPr>
                <a:spLocks noChangeArrowheads="1"/>
              </p:cNvSpPr>
              <p:nvPr/>
            </p:nvSpPr>
            <p:spPr bwMode="auto">
              <a:xfrm>
                <a:off x="3039" y="3054"/>
                <a:ext cx="6" cy="28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60" name="Line 592"/>
              <p:cNvSpPr>
                <a:spLocks noChangeShapeType="1"/>
              </p:cNvSpPr>
              <p:nvPr/>
            </p:nvSpPr>
            <p:spPr bwMode="auto">
              <a:xfrm>
                <a:off x="3195" y="3054"/>
                <a:ext cx="0" cy="28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61" name="Rectangle 593"/>
              <p:cNvSpPr>
                <a:spLocks noChangeArrowheads="1"/>
              </p:cNvSpPr>
              <p:nvPr/>
            </p:nvSpPr>
            <p:spPr bwMode="auto">
              <a:xfrm>
                <a:off x="3195" y="3054"/>
                <a:ext cx="6" cy="28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62" name="Line 594"/>
              <p:cNvSpPr>
                <a:spLocks noChangeShapeType="1"/>
              </p:cNvSpPr>
              <p:nvPr/>
            </p:nvSpPr>
            <p:spPr bwMode="auto">
              <a:xfrm>
                <a:off x="3351" y="3054"/>
                <a:ext cx="0" cy="28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63" name="Rectangle 595"/>
              <p:cNvSpPr>
                <a:spLocks noChangeArrowheads="1"/>
              </p:cNvSpPr>
              <p:nvPr/>
            </p:nvSpPr>
            <p:spPr bwMode="auto">
              <a:xfrm>
                <a:off x="3351" y="3054"/>
                <a:ext cx="6" cy="28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64" name="Line 596"/>
              <p:cNvSpPr>
                <a:spLocks noChangeShapeType="1"/>
              </p:cNvSpPr>
              <p:nvPr/>
            </p:nvSpPr>
            <p:spPr bwMode="auto">
              <a:xfrm>
                <a:off x="3507" y="3054"/>
                <a:ext cx="0" cy="28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65" name="Rectangle 597"/>
              <p:cNvSpPr>
                <a:spLocks noChangeArrowheads="1"/>
              </p:cNvSpPr>
              <p:nvPr/>
            </p:nvSpPr>
            <p:spPr bwMode="auto">
              <a:xfrm>
                <a:off x="3507" y="3054"/>
                <a:ext cx="6" cy="28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66" name="Line 598"/>
              <p:cNvSpPr>
                <a:spLocks noChangeShapeType="1"/>
              </p:cNvSpPr>
              <p:nvPr/>
            </p:nvSpPr>
            <p:spPr bwMode="auto">
              <a:xfrm>
                <a:off x="3663" y="3054"/>
                <a:ext cx="0" cy="28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67" name="Rectangle 599"/>
              <p:cNvSpPr>
                <a:spLocks noChangeArrowheads="1"/>
              </p:cNvSpPr>
              <p:nvPr/>
            </p:nvSpPr>
            <p:spPr bwMode="auto">
              <a:xfrm>
                <a:off x="3663" y="3054"/>
                <a:ext cx="6" cy="28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68" name="Line 600"/>
              <p:cNvSpPr>
                <a:spLocks noChangeShapeType="1"/>
              </p:cNvSpPr>
              <p:nvPr/>
            </p:nvSpPr>
            <p:spPr bwMode="auto">
              <a:xfrm>
                <a:off x="3819" y="3054"/>
                <a:ext cx="0" cy="28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69" name="Rectangle 601"/>
              <p:cNvSpPr>
                <a:spLocks noChangeArrowheads="1"/>
              </p:cNvSpPr>
              <p:nvPr/>
            </p:nvSpPr>
            <p:spPr bwMode="auto">
              <a:xfrm>
                <a:off x="3819" y="3054"/>
                <a:ext cx="6" cy="28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70" name="Line 602"/>
              <p:cNvSpPr>
                <a:spLocks noChangeShapeType="1"/>
              </p:cNvSpPr>
              <p:nvPr/>
            </p:nvSpPr>
            <p:spPr bwMode="auto">
              <a:xfrm>
                <a:off x="3975" y="3054"/>
                <a:ext cx="0" cy="28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71" name="Rectangle 603"/>
              <p:cNvSpPr>
                <a:spLocks noChangeArrowheads="1"/>
              </p:cNvSpPr>
              <p:nvPr/>
            </p:nvSpPr>
            <p:spPr bwMode="auto">
              <a:xfrm>
                <a:off x="3975" y="3054"/>
                <a:ext cx="6" cy="28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72" name="Line 604"/>
              <p:cNvSpPr>
                <a:spLocks noChangeShapeType="1"/>
              </p:cNvSpPr>
              <p:nvPr/>
            </p:nvSpPr>
            <p:spPr bwMode="auto">
              <a:xfrm>
                <a:off x="4131" y="3054"/>
                <a:ext cx="0" cy="28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73" name="Rectangle 605"/>
              <p:cNvSpPr>
                <a:spLocks noChangeArrowheads="1"/>
              </p:cNvSpPr>
              <p:nvPr/>
            </p:nvSpPr>
            <p:spPr bwMode="auto">
              <a:xfrm>
                <a:off x="4131" y="3054"/>
                <a:ext cx="6" cy="28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74" name="Line 606"/>
              <p:cNvSpPr>
                <a:spLocks noChangeShapeType="1"/>
              </p:cNvSpPr>
              <p:nvPr/>
            </p:nvSpPr>
            <p:spPr bwMode="auto">
              <a:xfrm>
                <a:off x="4287" y="3054"/>
                <a:ext cx="0" cy="28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  <p:grpSp>
          <p:nvGrpSpPr>
            <p:cNvPr id="10" name="Group 808"/>
            <p:cNvGrpSpPr>
              <a:grpSpLocks/>
            </p:cNvGrpSpPr>
            <p:nvPr/>
          </p:nvGrpSpPr>
          <p:grpSpPr bwMode="auto">
            <a:xfrm>
              <a:off x="219" y="984"/>
              <a:ext cx="5322" cy="2364"/>
              <a:chOff x="219" y="984"/>
              <a:chExt cx="5322" cy="2364"/>
            </a:xfrm>
          </p:grpSpPr>
          <p:sp>
            <p:nvSpPr>
              <p:cNvPr id="75" name="Rectangle 608"/>
              <p:cNvSpPr>
                <a:spLocks noChangeArrowheads="1"/>
              </p:cNvSpPr>
              <p:nvPr/>
            </p:nvSpPr>
            <p:spPr bwMode="auto">
              <a:xfrm>
                <a:off x="4287" y="3054"/>
                <a:ext cx="6" cy="28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76" name="Line 609"/>
              <p:cNvSpPr>
                <a:spLocks noChangeShapeType="1"/>
              </p:cNvSpPr>
              <p:nvPr/>
            </p:nvSpPr>
            <p:spPr bwMode="auto">
              <a:xfrm>
                <a:off x="4443" y="3054"/>
                <a:ext cx="0" cy="28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77" name="Rectangle 610"/>
              <p:cNvSpPr>
                <a:spLocks noChangeArrowheads="1"/>
              </p:cNvSpPr>
              <p:nvPr/>
            </p:nvSpPr>
            <p:spPr bwMode="auto">
              <a:xfrm>
                <a:off x="4443" y="3054"/>
                <a:ext cx="6" cy="28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78" name="Line 611"/>
              <p:cNvSpPr>
                <a:spLocks noChangeShapeType="1"/>
              </p:cNvSpPr>
              <p:nvPr/>
            </p:nvSpPr>
            <p:spPr bwMode="auto">
              <a:xfrm>
                <a:off x="4599" y="3054"/>
                <a:ext cx="0" cy="28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79" name="Rectangle 612"/>
              <p:cNvSpPr>
                <a:spLocks noChangeArrowheads="1"/>
              </p:cNvSpPr>
              <p:nvPr/>
            </p:nvSpPr>
            <p:spPr bwMode="auto">
              <a:xfrm>
                <a:off x="4599" y="3054"/>
                <a:ext cx="6" cy="28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80" name="Line 613"/>
              <p:cNvSpPr>
                <a:spLocks noChangeShapeType="1"/>
              </p:cNvSpPr>
              <p:nvPr/>
            </p:nvSpPr>
            <p:spPr bwMode="auto">
              <a:xfrm>
                <a:off x="4755" y="3054"/>
                <a:ext cx="0" cy="28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81" name="Rectangle 614"/>
              <p:cNvSpPr>
                <a:spLocks noChangeArrowheads="1"/>
              </p:cNvSpPr>
              <p:nvPr/>
            </p:nvSpPr>
            <p:spPr bwMode="auto">
              <a:xfrm>
                <a:off x="4755" y="3054"/>
                <a:ext cx="6" cy="28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82" name="Line 615"/>
              <p:cNvSpPr>
                <a:spLocks noChangeShapeType="1"/>
              </p:cNvSpPr>
              <p:nvPr/>
            </p:nvSpPr>
            <p:spPr bwMode="auto">
              <a:xfrm>
                <a:off x="4911" y="3054"/>
                <a:ext cx="0" cy="28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83" name="Rectangle 616"/>
              <p:cNvSpPr>
                <a:spLocks noChangeArrowheads="1"/>
              </p:cNvSpPr>
              <p:nvPr/>
            </p:nvSpPr>
            <p:spPr bwMode="auto">
              <a:xfrm>
                <a:off x="4911" y="3054"/>
                <a:ext cx="6" cy="28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84" name="Line 617"/>
              <p:cNvSpPr>
                <a:spLocks noChangeShapeType="1"/>
              </p:cNvSpPr>
              <p:nvPr/>
            </p:nvSpPr>
            <p:spPr bwMode="auto">
              <a:xfrm>
                <a:off x="5067" y="3054"/>
                <a:ext cx="0" cy="28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85" name="Rectangle 618"/>
              <p:cNvSpPr>
                <a:spLocks noChangeArrowheads="1"/>
              </p:cNvSpPr>
              <p:nvPr/>
            </p:nvSpPr>
            <p:spPr bwMode="auto">
              <a:xfrm>
                <a:off x="5067" y="3054"/>
                <a:ext cx="6" cy="28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86" name="Line 619"/>
              <p:cNvSpPr>
                <a:spLocks noChangeShapeType="1"/>
              </p:cNvSpPr>
              <p:nvPr/>
            </p:nvSpPr>
            <p:spPr bwMode="auto">
              <a:xfrm>
                <a:off x="5223" y="3054"/>
                <a:ext cx="0" cy="28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87" name="Rectangle 620"/>
              <p:cNvSpPr>
                <a:spLocks noChangeArrowheads="1"/>
              </p:cNvSpPr>
              <p:nvPr/>
            </p:nvSpPr>
            <p:spPr bwMode="auto">
              <a:xfrm>
                <a:off x="5223" y="3054"/>
                <a:ext cx="6" cy="28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88" name="Line 621"/>
              <p:cNvSpPr>
                <a:spLocks noChangeShapeType="1"/>
              </p:cNvSpPr>
              <p:nvPr/>
            </p:nvSpPr>
            <p:spPr bwMode="auto">
              <a:xfrm>
                <a:off x="5379" y="3054"/>
                <a:ext cx="0" cy="28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89" name="Rectangle 622"/>
              <p:cNvSpPr>
                <a:spLocks noChangeArrowheads="1"/>
              </p:cNvSpPr>
              <p:nvPr/>
            </p:nvSpPr>
            <p:spPr bwMode="auto">
              <a:xfrm>
                <a:off x="5379" y="3054"/>
                <a:ext cx="6" cy="28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90" name="Rectangle 623"/>
              <p:cNvSpPr>
                <a:spLocks noChangeArrowheads="1"/>
              </p:cNvSpPr>
              <p:nvPr/>
            </p:nvSpPr>
            <p:spPr bwMode="auto">
              <a:xfrm>
                <a:off x="5529" y="2820"/>
                <a:ext cx="12" cy="5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91" name="Rectangle 624"/>
              <p:cNvSpPr>
                <a:spLocks noChangeArrowheads="1"/>
              </p:cNvSpPr>
              <p:nvPr/>
            </p:nvSpPr>
            <p:spPr bwMode="auto">
              <a:xfrm>
                <a:off x="2571" y="984"/>
                <a:ext cx="318" cy="1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92" name="Rectangle 625"/>
              <p:cNvSpPr>
                <a:spLocks noChangeArrowheads="1"/>
              </p:cNvSpPr>
              <p:nvPr/>
            </p:nvSpPr>
            <p:spPr bwMode="auto">
              <a:xfrm>
                <a:off x="861" y="1182"/>
                <a:ext cx="4680" cy="1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93" name="Rectangle 626"/>
              <p:cNvSpPr>
                <a:spLocks noChangeArrowheads="1"/>
              </p:cNvSpPr>
              <p:nvPr/>
            </p:nvSpPr>
            <p:spPr bwMode="auto">
              <a:xfrm>
                <a:off x="219" y="1242"/>
                <a:ext cx="414" cy="1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94" name="Rectangle 627"/>
              <p:cNvSpPr>
                <a:spLocks noChangeArrowheads="1"/>
              </p:cNvSpPr>
              <p:nvPr/>
            </p:nvSpPr>
            <p:spPr bwMode="auto">
              <a:xfrm>
                <a:off x="861" y="1422"/>
                <a:ext cx="4668" cy="1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95" name="Rectangle 628"/>
              <p:cNvSpPr>
                <a:spLocks noChangeArrowheads="1"/>
              </p:cNvSpPr>
              <p:nvPr/>
            </p:nvSpPr>
            <p:spPr bwMode="auto">
              <a:xfrm>
                <a:off x="219" y="1482"/>
                <a:ext cx="414" cy="1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96" name="Rectangle 629"/>
              <p:cNvSpPr>
                <a:spLocks noChangeArrowheads="1"/>
              </p:cNvSpPr>
              <p:nvPr/>
            </p:nvSpPr>
            <p:spPr bwMode="auto">
              <a:xfrm>
                <a:off x="867" y="1602"/>
                <a:ext cx="54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97" name="Rectangle 630"/>
              <p:cNvSpPr>
                <a:spLocks noChangeArrowheads="1"/>
              </p:cNvSpPr>
              <p:nvPr/>
            </p:nvSpPr>
            <p:spPr bwMode="auto">
              <a:xfrm>
                <a:off x="939" y="1602"/>
                <a:ext cx="54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98" name="Rectangle 631"/>
              <p:cNvSpPr>
                <a:spLocks noChangeArrowheads="1"/>
              </p:cNvSpPr>
              <p:nvPr/>
            </p:nvSpPr>
            <p:spPr bwMode="auto">
              <a:xfrm>
                <a:off x="1011" y="1602"/>
                <a:ext cx="54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99" name="Rectangle 632"/>
              <p:cNvSpPr>
                <a:spLocks noChangeArrowheads="1"/>
              </p:cNvSpPr>
              <p:nvPr/>
            </p:nvSpPr>
            <p:spPr bwMode="auto">
              <a:xfrm>
                <a:off x="1083" y="1602"/>
                <a:ext cx="54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00" name="Rectangle 633"/>
              <p:cNvSpPr>
                <a:spLocks noChangeArrowheads="1"/>
              </p:cNvSpPr>
              <p:nvPr/>
            </p:nvSpPr>
            <p:spPr bwMode="auto">
              <a:xfrm>
                <a:off x="1155" y="1602"/>
                <a:ext cx="54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01" name="Rectangle 634"/>
              <p:cNvSpPr>
                <a:spLocks noChangeArrowheads="1"/>
              </p:cNvSpPr>
              <p:nvPr/>
            </p:nvSpPr>
            <p:spPr bwMode="auto">
              <a:xfrm>
                <a:off x="1227" y="1602"/>
                <a:ext cx="54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02" name="Rectangle 635"/>
              <p:cNvSpPr>
                <a:spLocks noChangeArrowheads="1"/>
              </p:cNvSpPr>
              <p:nvPr/>
            </p:nvSpPr>
            <p:spPr bwMode="auto">
              <a:xfrm>
                <a:off x="1299" y="1602"/>
                <a:ext cx="54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03" name="Rectangle 636"/>
              <p:cNvSpPr>
                <a:spLocks noChangeArrowheads="1"/>
              </p:cNvSpPr>
              <p:nvPr/>
            </p:nvSpPr>
            <p:spPr bwMode="auto">
              <a:xfrm>
                <a:off x="1371" y="1602"/>
                <a:ext cx="54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04" name="Rectangle 637"/>
              <p:cNvSpPr>
                <a:spLocks noChangeArrowheads="1"/>
              </p:cNvSpPr>
              <p:nvPr/>
            </p:nvSpPr>
            <p:spPr bwMode="auto">
              <a:xfrm>
                <a:off x="1443" y="1602"/>
                <a:ext cx="54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05" name="Rectangle 638"/>
              <p:cNvSpPr>
                <a:spLocks noChangeArrowheads="1"/>
              </p:cNvSpPr>
              <p:nvPr/>
            </p:nvSpPr>
            <p:spPr bwMode="auto">
              <a:xfrm>
                <a:off x="1515" y="1602"/>
                <a:ext cx="54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06" name="Rectangle 639"/>
              <p:cNvSpPr>
                <a:spLocks noChangeArrowheads="1"/>
              </p:cNvSpPr>
              <p:nvPr/>
            </p:nvSpPr>
            <p:spPr bwMode="auto">
              <a:xfrm>
                <a:off x="1587" y="1602"/>
                <a:ext cx="54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07" name="Rectangle 640"/>
              <p:cNvSpPr>
                <a:spLocks noChangeArrowheads="1"/>
              </p:cNvSpPr>
              <p:nvPr/>
            </p:nvSpPr>
            <p:spPr bwMode="auto">
              <a:xfrm>
                <a:off x="1659" y="1602"/>
                <a:ext cx="54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08" name="Rectangle 641"/>
              <p:cNvSpPr>
                <a:spLocks noChangeArrowheads="1"/>
              </p:cNvSpPr>
              <p:nvPr/>
            </p:nvSpPr>
            <p:spPr bwMode="auto">
              <a:xfrm>
                <a:off x="1731" y="1602"/>
                <a:ext cx="54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09" name="Rectangle 642"/>
              <p:cNvSpPr>
                <a:spLocks noChangeArrowheads="1"/>
              </p:cNvSpPr>
              <p:nvPr/>
            </p:nvSpPr>
            <p:spPr bwMode="auto">
              <a:xfrm>
                <a:off x="1803" y="1602"/>
                <a:ext cx="54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10" name="Rectangle 643"/>
              <p:cNvSpPr>
                <a:spLocks noChangeArrowheads="1"/>
              </p:cNvSpPr>
              <p:nvPr/>
            </p:nvSpPr>
            <p:spPr bwMode="auto">
              <a:xfrm>
                <a:off x="1875" y="1602"/>
                <a:ext cx="54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11" name="Rectangle 644"/>
              <p:cNvSpPr>
                <a:spLocks noChangeArrowheads="1"/>
              </p:cNvSpPr>
              <p:nvPr/>
            </p:nvSpPr>
            <p:spPr bwMode="auto">
              <a:xfrm>
                <a:off x="1947" y="1602"/>
                <a:ext cx="54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12" name="Rectangle 645"/>
              <p:cNvSpPr>
                <a:spLocks noChangeArrowheads="1"/>
              </p:cNvSpPr>
              <p:nvPr/>
            </p:nvSpPr>
            <p:spPr bwMode="auto">
              <a:xfrm>
                <a:off x="2019" y="1602"/>
                <a:ext cx="54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13" name="Rectangle 646"/>
              <p:cNvSpPr>
                <a:spLocks noChangeArrowheads="1"/>
              </p:cNvSpPr>
              <p:nvPr/>
            </p:nvSpPr>
            <p:spPr bwMode="auto">
              <a:xfrm>
                <a:off x="2091" y="1602"/>
                <a:ext cx="54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14" name="Rectangle 647"/>
              <p:cNvSpPr>
                <a:spLocks noChangeArrowheads="1"/>
              </p:cNvSpPr>
              <p:nvPr/>
            </p:nvSpPr>
            <p:spPr bwMode="auto">
              <a:xfrm>
                <a:off x="2163" y="1602"/>
                <a:ext cx="54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15" name="Rectangle 648"/>
              <p:cNvSpPr>
                <a:spLocks noChangeArrowheads="1"/>
              </p:cNvSpPr>
              <p:nvPr/>
            </p:nvSpPr>
            <p:spPr bwMode="auto">
              <a:xfrm>
                <a:off x="2235" y="1602"/>
                <a:ext cx="54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16" name="Rectangle 649"/>
              <p:cNvSpPr>
                <a:spLocks noChangeArrowheads="1"/>
              </p:cNvSpPr>
              <p:nvPr/>
            </p:nvSpPr>
            <p:spPr bwMode="auto">
              <a:xfrm>
                <a:off x="2307" y="1602"/>
                <a:ext cx="54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17" name="Rectangle 650"/>
              <p:cNvSpPr>
                <a:spLocks noChangeArrowheads="1"/>
              </p:cNvSpPr>
              <p:nvPr/>
            </p:nvSpPr>
            <p:spPr bwMode="auto">
              <a:xfrm>
                <a:off x="2379" y="1602"/>
                <a:ext cx="54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18" name="Rectangle 651"/>
              <p:cNvSpPr>
                <a:spLocks noChangeArrowheads="1"/>
              </p:cNvSpPr>
              <p:nvPr/>
            </p:nvSpPr>
            <p:spPr bwMode="auto">
              <a:xfrm>
                <a:off x="2451" y="1602"/>
                <a:ext cx="54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19" name="Rectangle 652"/>
              <p:cNvSpPr>
                <a:spLocks noChangeArrowheads="1"/>
              </p:cNvSpPr>
              <p:nvPr/>
            </p:nvSpPr>
            <p:spPr bwMode="auto">
              <a:xfrm>
                <a:off x="2523" y="1602"/>
                <a:ext cx="54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20" name="Rectangle 653"/>
              <p:cNvSpPr>
                <a:spLocks noChangeArrowheads="1"/>
              </p:cNvSpPr>
              <p:nvPr/>
            </p:nvSpPr>
            <p:spPr bwMode="auto">
              <a:xfrm>
                <a:off x="2595" y="1602"/>
                <a:ext cx="54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21" name="Rectangle 654"/>
              <p:cNvSpPr>
                <a:spLocks noChangeArrowheads="1"/>
              </p:cNvSpPr>
              <p:nvPr/>
            </p:nvSpPr>
            <p:spPr bwMode="auto">
              <a:xfrm>
                <a:off x="2667" y="1602"/>
                <a:ext cx="54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22" name="Rectangle 655"/>
              <p:cNvSpPr>
                <a:spLocks noChangeArrowheads="1"/>
              </p:cNvSpPr>
              <p:nvPr/>
            </p:nvSpPr>
            <p:spPr bwMode="auto">
              <a:xfrm>
                <a:off x="2739" y="1602"/>
                <a:ext cx="54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23" name="Rectangle 656"/>
              <p:cNvSpPr>
                <a:spLocks noChangeArrowheads="1"/>
              </p:cNvSpPr>
              <p:nvPr/>
            </p:nvSpPr>
            <p:spPr bwMode="auto">
              <a:xfrm>
                <a:off x="2811" y="1602"/>
                <a:ext cx="54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24" name="Rectangle 657"/>
              <p:cNvSpPr>
                <a:spLocks noChangeArrowheads="1"/>
              </p:cNvSpPr>
              <p:nvPr/>
            </p:nvSpPr>
            <p:spPr bwMode="auto">
              <a:xfrm>
                <a:off x="2883" y="1602"/>
                <a:ext cx="54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25" name="Rectangle 658"/>
              <p:cNvSpPr>
                <a:spLocks noChangeArrowheads="1"/>
              </p:cNvSpPr>
              <p:nvPr/>
            </p:nvSpPr>
            <p:spPr bwMode="auto">
              <a:xfrm>
                <a:off x="2955" y="1602"/>
                <a:ext cx="54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26" name="Rectangle 659"/>
              <p:cNvSpPr>
                <a:spLocks noChangeArrowheads="1"/>
              </p:cNvSpPr>
              <p:nvPr/>
            </p:nvSpPr>
            <p:spPr bwMode="auto">
              <a:xfrm>
                <a:off x="3027" y="1602"/>
                <a:ext cx="54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27" name="Rectangle 660"/>
              <p:cNvSpPr>
                <a:spLocks noChangeArrowheads="1"/>
              </p:cNvSpPr>
              <p:nvPr/>
            </p:nvSpPr>
            <p:spPr bwMode="auto">
              <a:xfrm>
                <a:off x="3099" y="1602"/>
                <a:ext cx="54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28" name="Rectangle 661"/>
              <p:cNvSpPr>
                <a:spLocks noChangeArrowheads="1"/>
              </p:cNvSpPr>
              <p:nvPr/>
            </p:nvSpPr>
            <p:spPr bwMode="auto">
              <a:xfrm>
                <a:off x="3171" y="1602"/>
                <a:ext cx="54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29" name="Rectangle 662"/>
              <p:cNvSpPr>
                <a:spLocks noChangeArrowheads="1"/>
              </p:cNvSpPr>
              <p:nvPr/>
            </p:nvSpPr>
            <p:spPr bwMode="auto">
              <a:xfrm>
                <a:off x="3243" y="1602"/>
                <a:ext cx="54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30" name="Rectangle 663"/>
              <p:cNvSpPr>
                <a:spLocks noChangeArrowheads="1"/>
              </p:cNvSpPr>
              <p:nvPr/>
            </p:nvSpPr>
            <p:spPr bwMode="auto">
              <a:xfrm>
                <a:off x="3315" y="1602"/>
                <a:ext cx="54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31" name="Rectangle 664"/>
              <p:cNvSpPr>
                <a:spLocks noChangeArrowheads="1"/>
              </p:cNvSpPr>
              <p:nvPr/>
            </p:nvSpPr>
            <p:spPr bwMode="auto">
              <a:xfrm>
                <a:off x="3387" y="1602"/>
                <a:ext cx="54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32" name="Rectangle 665"/>
              <p:cNvSpPr>
                <a:spLocks noChangeArrowheads="1"/>
              </p:cNvSpPr>
              <p:nvPr/>
            </p:nvSpPr>
            <p:spPr bwMode="auto">
              <a:xfrm>
                <a:off x="3459" y="1602"/>
                <a:ext cx="54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33" name="Rectangle 666"/>
              <p:cNvSpPr>
                <a:spLocks noChangeArrowheads="1"/>
              </p:cNvSpPr>
              <p:nvPr/>
            </p:nvSpPr>
            <p:spPr bwMode="auto">
              <a:xfrm>
                <a:off x="3531" y="1602"/>
                <a:ext cx="54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34" name="Rectangle 667"/>
              <p:cNvSpPr>
                <a:spLocks noChangeArrowheads="1"/>
              </p:cNvSpPr>
              <p:nvPr/>
            </p:nvSpPr>
            <p:spPr bwMode="auto">
              <a:xfrm>
                <a:off x="3603" y="1602"/>
                <a:ext cx="54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35" name="Rectangle 668"/>
              <p:cNvSpPr>
                <a:spLocks noChangeArrowheads="1"/>
              </p:cNvSpPr>
              <p:nvPr/>
            </p:nvSpPr>
            <p:spPr bwMode="auto">
              <a:xfrm>
                <a:off x="3675" y="1602"/>
                <a:ext cx="54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36" name="Rectangle 669"/>
              <p:cNvSpPr>
                <a:spLocks noChangeArrowheads="1"/>
              </p:cNvSpPr>
              <p:nvPr/>
            </p:nvSpPr>
            <p:spPr bwMode="auto">
              <a:xfrm>
                <a:off x="3747" y="1602"/>
                <a:ext cx="54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37" name="Rectangle 670"/>
              <p:cNvSpPr>
                <a:spLocks noChangeArrowheads="1"/>
              </p:cNvSpPr>
              <p:nvPr/>
            </p:nvSpPr>
            <p:spPr bwMode="auto">
              <a:xfrm>
                <a:off x="3819" y="1602"/>
                <a:ext cx="54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38" name="Rectangle 671"/>
              <p:cNvSpPr>
                <a:spLocks noChangeArrowheads="1"/>
              </p:cNvSpPr>
              <p:nvPr/>
            </p:nvSpPr>
            <p:spPr bwMode="auto">
              <a:xfrm>
                <a:off x="3891" y="1602"/>
                <a:ext cx="54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39" name="Rectangle 672"/>
              <p:cNvSpPr>
                <a:spLocks noChangeArrowheads="1"/>
              </p:cNvSpPr>
              <p:nvPr/>
            </p:nvSpPr>
            <p:spPr bwMode="auto">
              <a:xfrm>
                <a:off x="3963" y="1602"/>
                <a:ext cx="54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40" name="Rectangle 673"/>
              <p:cNvSpPr>
                <a:spLocks noChangeArrowheads="1"/>
              </p:cNvSpPr>
              <p:nvPr/>
            </p:nvSpPr>
            <p:spPr bwMode="auto">
              <a:xfrm>
                <a:off x="4035" y="1602"/>
                <a:ext cx="54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41" name="Rectangle 674"/>
              <p:cNvSpPr>
                <a:spLocks noChangeArrowheads="1"/>
              </p:cNvSpPr>
              <p:nvPr/>
            </p:nvSpPr>
            <p:spPr bwMode="auto">
              <a:xfrm>
                <a:off x="4107" y="1602"/>
                <a:ext cx="54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42" name="Rectangle 675"/>
              <p:cNvSpPr>
                <a:spLocks noChangeArrowheads="1"/>
              </p:cNvSpPr>
              <p:nvPr/>
            </p:nvSpPr>
            <p:spPr bwMode="auto">
              <a:xfrm>
                <a:off x="4179" y="1602"/>
                <a:ext cx="54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43" name="Rectangle 676"/>
              <p:cNvSpPr>
                <a:spLocks noChangeArrowheads="1"/>
              </p:cNvSpPr>
              <p:nvPr/>
            </p:nvSpPr>
            <p:spPr bwMode="auto">
              <a:xfrm>
                <a:off x="4251" y="1602"/>
                <a:ext cx="54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44" name="Rectangle 677"/>
              <p:cNvSpPr>
                <a:spLocks noChangeArrowheads="1"/>
              </p:cNvSpPr>
              <p:nvPr/>
            </p:nvSpPr>
            <p:spPr bwMode="auto">
              <a:xfrm>
                <a:off x="4323" y="1602"/>
                <a:ext cx="54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45" name="Rectangle 678"/>
              <p:cNvSpPr>
                <a:spLocks noChangeArrowheads="1"/>
              </p:cNvSpPr>
              <p:nvPr/>
            </p:nvSpPr>
            <p:spPr bwMode="auto">
              <a:xfrm>
                <a:off x="4395" y="1602"/>
                <a:ext cx="54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46" name="Rectangle 679"/>
              <p:cNvSpPr>
                <a:spLocks noChangeArrowheads="1"/>
              </p:cNvSpPr>
              <p:nvPr/>
            </p:nvSpPr>
            <p:spPr bwMode="auto">
              <a:xfrm>
                <a:off x="4467" y="1602"/>
                <a:ext cx="54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47" name="Rectangle 680"/>
              <p:cNvSpPr>
                <a:spLocks noChangeArrowheads="1"/>
              </p:cNvSpPr>
              <p:nvPr/>
            </p:nvSpPr>
            <p:spPr bwMode="auto">
              <a:xfrm>
                <a:off x="4539" y="1602"/>
                <a:ext cx="54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48" name="Rectangle 681"/>
              <p:cNvSpPr>
                <a:spLocks noChangeArrowheads="1"/>
              </p:cNvSpPr>
              <p:nvPr/>
            </p:nvSpPr>
            <p:spPr bwMode="auto">
              <a:xfrm>
                <a:off x="4611" y="1602"/>
                <a:ext cx="54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49" name="Rectangle 682"/>
              <p:cNvSpPr>
                <a:spLocks noChangeArrowheads="1"/>
              </p:cNvSpPr>
              <p:nvPr/>
            </p:nvSpPr>
            <p:spPr bwMode="auto">
              <a:xfrm>
                <a:off x="4683" y="1602"/>
                <a:ext cx="54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50" name="Rectangle 683"/>
              <p:cNvSpPr>
                <a:spLocks noChangeArrowheads="1"/>
              </p:cNvSpPr>
              <p:nvPr/>
            </p:nvSpPr>
            <p:spPr bwMode="auto">
              <a:xfrm>
                <a:off x="4755" y="1602"/>
                <a:ext cx="54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51" name="Rectangle 684"/>
              <p:cNvSpPr>
                <a:spLocks noChangeArrowheads="1"/>
              </p:cNvSpPr>
              <p:nvPr/>
            </p:nvSpPr>
            <p:spPr bwMode="auto">
              <a:xfrm>
                <a:off x="4827" y="1602"/>
                <a:ext cx="54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52" name="Rectangle 685"/>
              <p:cNvSpPr>
                <a:spLocks noChangeArrowheads="1"/>
              </p:cNvSpPr>
              <p:nvPr/>
            </p:nvSpPr>
            <p:spPr bwMode="auto">
              <a:xfrm>
                <a:off x="4899" y="1602"/>
                <a:ext cx="54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53" name="Rectangle 686"/>
              <p:cNvSpPr>
                <a:spLocks noChangeArrowheads="1"/>
              </p:cNvSpPr>
              <p:nvPr/>
            </p:nvSpPr>
            <p:spPr bwMode="auto">
              <a:xfrm>
                <a:off x="4971" y="1602"/>
                <a:ext cx="54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54" name="Rectangle 687"/>
              <p:cNvSpPr>
                <a:spLocks noChangeArrowheads="1"/>
              </p:cNvSpPr>
              <p:nvPr/>
            </p:nvSpPr>
            <p:spPr bwMode="auto">
              <a:xfrm>
                <a:off x="5043" y="1602"/>
                <a:ext cx="54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55" name="Rectangle 688"/>
              <p:cNvSpPr>
                <a:spLocks noChangeArrowheads="1"/>
              </p:cNvSpPr>
              <p:nvPr/>
            </p:nvSpPr>
            <p:spPr bwMode="auto">
              <a:xfrm>
                <a:off x="5115" y="1602"/>
                <a:ext cx="54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56" name="Rectangle 689"/>
              <p:cNvSpPr>
                <a:spLocks noChangeArrowheads="1"/>
              </p:cNvSpPr>
              <p:nvPr/>
            </p:nvSpPr>
            <p:spPr bwMode="auto">
              <a:xfrm>
                <a:off x="5187" y="1602"/>
                <a:ext cx="54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57" name="Rectangle 690"/>
              <p:cNvSpPr>
                <a:spLocks noChangeArrowheads="1"/>
              </p:cNvSpPr>
              <p:nvPr/>
            </p:nvSpPr>
            <p:spPr bwMode="auto">
              <a:xfrm>
                <a:off x="5259" y="1602"/>
                <a:ext cx="54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58" name="Rectangle 691"/>
              <p:cNvSpPr>
                <a:spLocks noChangeArrowheads="1"/>
              </p:cNvSpPr>
              <p:nvPr/>
            </p:nvSpPr>
            <p:spPr bwMode="auto">
              <a:xfrm>
                <a:off x="5331" y="1602"/>
                <a:ext cx="54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59" name="Rectangle 692"/>
              <p:cNvSpPr>
                <a:spLocks noChangeArrowheads="1"/>
              </p:cNvSpPr>
              <p:nvPr/>
            </p:nvSpPr>
            <p:spPr bwMode="auto">
              <a:xfrm>
                <a:off x="5403" y="1602"/>
                <a:ext cx="54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60" name="Rectangle 693"/>
              <p:cNvSpPr>
                <a:spLocks noChangeArrowheads="1"/>
              </p:cNvSpPr>
              <p:nvPr/>
            </p:nvSpPr>
            <p:spPr bwMode="auto">
              <a:xfrm>
                <a:off x="5475" y="1602"/>
                <a:ext cx="54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61" name="Rectangle 694"/>
              <p:cNvSpPr>
                <a:spLocks noChangeArrowheads="1"/>
              </p:cNvSpPr>
              <p:nvPr/>
            </p:nvSpPr>
            <p:spPr bwMode="auto">
              <a:xfrm>
                <a:off x="219" y="1662"/>
                <a:ext cx="414" cy="1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62" name="Line 695"/>
              <p:cNvSpPr>
                <a:spLocks noChangeShapeType="1"/>
              </p:cNvSpPr>
              <p:nvPr/>
            </p:nvSpPr>
            <p:spPr bwMode="auto">
              <a:xfrm>
                <a:off x="861" y="1842"/>
                <a:ext cx="4668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63" name="Rectangle 696"/>
              <p:cNvSpPr>
                <a:spLocks noChangeArrowheads="1"/>
              </p:cNvSpPr>
              <p:nvPr/>
            </p:nvSpPr>
            <p:spPr bwMode="auto">
              <a:xfrm>
                <a:off x="861" y="1842"/>
                <a:ext cx="4668" cy="6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64" name="Line 697"/>
              <p:cNvSpPr>
                <a:spLocks noChangeShapeType="1"/>
              </p:cNvSpPr>
              <p:nvPr/>
            </p:nvSpPr>
            <p:spPr bwMode="auto">
              <a:xfrm>
                <a:off x="861" y="1854"/>
                <a:ext cx="4668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65" name="Rectangle 698"/>
              <p:cNvSpPr>
                <a:spLocks noChangeArrowheads="1"/>
              </p:cNvSpPr>
              <p:nvPr/>
            </p:nvSpPr>
            <p:spPr bwMode="auto">
              <a:xfrm>
                <a:off x="861" y="1854"/>
                <a:ext cx="4668" cy="6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66" name="Rectangle 699"/>
              <p:cNvSpPr>
                <a:spLocks noChangeArrowheads="1"/>
              </p:cNvSpPr>
              <p:nvPr/>
            </p:nvSpPr>
            <p:spPr bwMode="auto">
              <a:xfrm>
                <a:off x="219" y="1902"/>
                <a:ext cx="414" cy="1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67" name="Rectangle 700"/>
              <p:cNvSpPr>
                <a:spLocks noChangeArrowheads="1"/>
              </p:cNvSpPr>
              <p:nvPr/>
            </p:nvSpPr>
            <p:spPr bwMode="auto">
              <a:xfrm>
                <a:off x="849" y="2082"/>
                <a:ext cx="4692" cy="1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68" name="Rectangle 701"/>
              <p:cNvSpPr>
                <a:spLocks noChangeArrowheads="1"/>
              </p:cNvSpPr>
              <p:nvPr/>
            </p:nvSpPr>
            <p:spPr bwMode="auto">
              <a:xfrm>
                <a:off x="219" y="2142"/>
                <a:ext cx="414" cy="1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69" name="Line 702"/>
              <p:cNvSpPr>
                <a:spLocks noChangeShapeType="1"/>
              </p:cNvSpPr>
              <p:nvPr/>
            </p:nvSpPr>
            <p:spPr bwMode="auto">
              <a:xfrm>
                <a:off x="861" y="2322"/>
                <a:ext cx="4668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70" name="Rectangle 703"/>
              <p:cNvSpPr>
                <a:spLocks noChangeArrowheads="1"/>
              </p:cNvSpPr>
              <p:nvPr/>
            </p:nvSpPr>
            <p:spPr bwMode="auto">
              <a:xfrm>
                <a:off x="861" y="2322"/>
                <a:ext cx="4668" cy="6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71" name="Line 704"/>
              <p:cNvSpPr>
                <a:spLocks noChangeShapeType="1"/>
              </p:cNvSpPr>
              <p:nvPr/>
            </p:nvSpPr>
            <p:spPr bwMode="auto">
              <a:xfrm>
                <a:off x="861" y="2334"/>
                <a:ext cx="4668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72" name="Rectangle 705"/>
              <p:cNvSpPr>
                <a:spLocks noChangeArrowheads="1"/>
              </p:cNvSpPr>
              <p:nvPr/>
            </p:nvSpPr>
            <p:spPr bwMode="auto">
              <a:xfrm>
                <a:off x="861" y="2334"/>
                <a:ext cx="4668" cy="6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73" name="Rectangle 706"/>
              <p:cNvSpPr>
                <a:spLocks noChangeArrowheads="1"/>
              </p:cNvSpPr>
              <p:nvPr/>
            </p:nvSpPr>
            <p:spPr bwMode="auto">
              <a:xfrm>
                <a:off x="219" y="2382"/>
                <a:ext cx="414" cy="1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74" name="Rectangle 707"/>
              <p:cNvSpPr>
                <a:spLocks noChangeArrowheads="1"/>
              </p:cNvSpPr>
              <p:nvPr/>
            </p:nvSpPr>
            <p:spPr bwMode="auto">
              <a:xfrm>
                <a:off x="867" y="2562"/>
                <a:ext cx="54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75" name="Rectangle 708"/>
              <p:cNvSpPr>
                <a:spLocks noChangeArrowheads="1"/>
              </p:cNvSpPr>
              <p:nvPr/>
            </p:nvSpPr>
            <p:spPr bwMode="auto">
              <a:xfrm>
                <a:off x="939" y="2562"/>
                <a:ext cx="54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76" name="Rectangle 709"/>
              <p:cNvSpPr>
                <a:spLocks noChangeArrowheads="1"/>
              </p:cNvSpPr>
              <p:nvPr/>
            </p:nvSpPr>
            <p:spPr bwMode="auto">
              <a:xfrm>
                <a:off x="1011" y="2562"/>
                <a:ext cx="54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77" name="Rectangle 710"/>
              <p:cNvSpPr>
                <a:spLocks noChangeArrowheads="1"/>
              </p:cNvSpPr>
              <p:nvPr/>
            </p:nvSpPr>
            <p:spPr bwMode="auto">
              <a:xfrm>
                <a:off x="1083" y="2562"/>
                <a:ext cx="54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78" name="Rectangle 711"/>
              <p:cNvSpPr>
                <a:spLocks noChangeArrowheads="1"/>
              </p:cNvSpPr>
              <p:nvPr/>
            </p:nvSpPr>
            <p:spPr bwMode="auto">
              <a:xfrm>
                <a:off x="1155" y="2562"/>
                <a:ext cx="54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79" name="Rectangle 712"/>
              <p:cNvSpPr>
                <a:spLocks noChangeArrowheads="1"/>
              </p:cNvSpPr>
              <p:nvPr/>
            </p:nvSpPr>
            <p:spPr bwMode="auto">
              <a:xfrm>
                <a:off x="1227" y="2562"/>
                <a:ext cx="54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80" name="Rectangle 713"/>
              <p:cNvSpPr>
                <a:spLocks noChangeArrowheads="1"/>
              </p:cNvSpPr>
              <p:nvPr/>
            </p:nvSpPr>
            <p:spPr bwMode="auto">
              <a:xfrm>
                <a:off x="1299" y="2562"/>
                <a:ext cx="54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81" name="Rectangle 714"/>
              <p:cNvSpPr>
                <a:spLocks noChangeArrowheads="1"/>
              </p:cNvSpPr>
              <p:nvPr/>
            </p:nvSpPr>
            <p:spPr bwMode="auto">
              <a:xfrm>
                <a:off x="1371" y="2562"/>
                <a:ext cx="54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82" name="Rectangle 715"/>
              <p:cNvSpPr>
                <a:spLocks noChangeArrowheads="1"/>
              </p:cNvSpPr>
              <p:nvPr/>
            </p:nvSpPr>
            <p:spPr bwMode="auto">
              <a:xfrm>
                <a:off x="1443" y="2562"/>
                <a:ext cx="54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83" name="Rectangle 716"/>
              <p:cNvSpPr>
                <a:spLocks noChangeArrowheads="1"/>
              </p:cNvSpPr>
              <p:nvPr/>
            </p:nvSpPr>
            <p:spPr bwMode="auto">
              <a:xfrm>
                <a:off x="1515" y="2562"/>
                <a:ext cx="54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84" name="Rectangle 717"/>
              <p:cNvSpPr>
                <a:spLocks noChangeArrowheads="1"/>
              </p:cNvSpPr>
              <p:nvPr/>
            </p:nvSpPr>
            <p:spPr bwMode="auto">
              <a:xfrm>
                <a:off x="1587" y="2562"/>
                <a:ext cx="54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85" name="Rectangle 718"/>
              <p:cNvSpPr>
                <a:spLocks noChangeArrowheads="1"/>
              </p:cNvSpPr>
              <p:nvPr/>
            </p:nvSpPr>
            <p:spPr bwMode="auto">
              <a:xfrm>
                <a:off x="1659" y="2562"/>
                <a:ext cx="54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86" name="Rectangle 719"/>
              <p:cNvSpPr>
                <a:spLocks noChangeArrowheads="1"/>
              </p:cNvSpPr>
              <p:nvPr/>
            </p:nvSpPr>
            <p:spPr bwMode="auto">
              <a:xfrm>
                <a:off x="1731" y="2562"/>
                <a:ext cx="54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87" name="Rectangle 720"/>
              <p:cNvSpPr>
                <a:spLocks noChangeArrowheads="1"/>
              </p:cNvSpPr>
              <p:nvPr/>
            </p:nvSpPr>
            <p:spPr bwMode="auto">
              <a:xfrm>
                <a:off x="1803" y="2562"/>
                <a:ext cx="54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88" name="Rectangle 721"/>
              <p:cNvSpPr>
                <a:spLocks noChangeArrowheads="1"/>
              </p:cNvSpPr>
              <p:nvPr/>
            </p:nvSpPr>
            <p:spPr bwMode="auto">
              <a:xfrm>
                <a:off x="1875" y="2562"/>
                <a:ext cx="54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89" name="Rectangle 722"/>
              <p:cNvSpPr>
                <a:spLocks noChangeArrowheads="1"/>
              </p:cNvSpPr>
              <p:nvPr/>
            </p:nvSpPr>
            <p:spPr bwMode="auto">
              <a:xfrm>
                <a:off x="1947" y="2562"/>
                <a:ext cx="54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90" name="Rectangle 723"/>
              <p:cNvSpPr>
                <a:spLocks noChangeArrowheads="1"/>
              </p:cNvSpPr>
              <p:nvPr/>
            </p:nvSpPr>
            <p:spPr bwMode="auto">
              <a:xfrm>
                <a:off x="2019" y="2562"/>
                <a:ext cx="54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91" name="Rectangle 724"/>
              <p:cNvSpPr>
                <a:spLocks noChangeArrowheads="1"/>
              </p:cNvSpPr>
              <p:nvPr/>
            </p:nvSpPr>
            <p:spPr bwMode="auto">
              <a:xfrm>
                <a:off x="2091" y="2562"/>
                <a:ext cx="54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92" name="Rectangle 725"/>
              <p:cNvSpPr>
                <a:spLocks noChangeArrowheads="1"/>
              </p:cNvSpPr>
              <p:nvPr/>
            </p:nvSpPr>
            <p:spPr bwMode="auto">
              <a:xfrm>
                <a:off x="2163" y="2562"/>
                <a:ext cx="54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93" name="Rectangle 726"/>
              <p:cNvSpPr>
                <a:spLocks noChangeArrowheads="1"/>
              </p:cNvSpPr>
              <p:nvPr/>
            </p:nvSpPr>
            <p:spPr bwMode="auto">
              <a:xfrm>
                <a:off x="2235" y="2562"/>
                <a:ext cx="54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94" name="Rectangle 727"/>
              <p:cNvSpPr>
                <a:spLocks noChangeArrowheads="1"/>
              </p:cNvSpPr>
              <p:nvPr/>
            </p:nvSpPr>
            <p:spPr bwMode="auto">
              <a:xfrm>
                <a:off x="2307" y="2562"/>
                <a:ext cx="54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95" name="Rectangle 728"/>
              <p:cNvSpPr>
                <a:spLocks noChangeArrowheads="1"/>
              </p:cNvSpPr>
              <p:nvPr/>
            </p:nvSpPr>
            <p:spPr bwMode="auto">
              <a:xfrm>
                <a:off x="2379" y="2562"/>
                <a:ext cx="54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96" name="Rectangle 729"/>
              <p:cNvSpPr>
                <a:spLocks noChangeArrowheads="1"/>
              </p:cNvSpPr>
              <p:nvPr/>
            </p:nvSpPr>
            <p:spPr bwMode="auto">
              <a:xfrm>
                <a:off x="2451" y="2562"/>
                <a:ext cx="54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97" name="Rectangle 730"/>
              <p:cNvSpPr>
                <a:spLocks noChangeArrowheads="1"/>
              </p:cNvSpPr>
              <p:nvPr/>
            </p:nvSpPr>
            <p:spPr bwMode="auto">
              <a:xfrm>
                <a:off x="2523" y="2562"/>
                <a:ext cx="54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98" name="Rectangle 731"/>
              <p:cNvSpPr>
                <a:spLocks noChangeArrowheads="1"/>
              </p:cNvSpPr>
              <p:nvPr/>
            </p:nvSpPr>
            <p:spPr bwMode="auto">
              <a:xfrm>
                <a:off x="2595" y="2562"/>
                <a:ext cx="54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99" name="Rectangle 732"/>
              <p:cNvSpPr>
                <a:spLocks noChangeArrowheads="1"/>
              </p:cNvSpPr>
              <p:nvPr/>
            </p:nvSpPr>
            <p:spPr bwMode="auto">
              <a:xfrm>
                <a:off x="2667" y="2562"/>
                <a:ext cx="54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00" name="Rectangle 733"/>
              <p:cNvSpPr>
                <a:spLocks noChangeArrowheads="1"/>
              </p:cNvSpPr>
              <p:nvPr/>
            </p:nvSpPr>
            <p:spPr bwMode="auto">
              <a:xfrm>
                <a:off x="2739" y="2562"/>
                <a:ext cx="54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01" name="Rectangle 734"/>
              <p:cNvSpPr>
                <a:spLocks noChangeArrowheads="1"/>
              </p:cNvSpPr>
              <p:nvPr/>
            </p:nvSpPr>
            <p:spPr bwMode="auto">
              <a:xfrm>
                <a:off x="2811" y="2562"/>
                <a:ext cx="54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02" name="Rectangle 735"/>
              <p:cNvSpPr>
                <a:spLocks noChangeArrowheads="1"/>
              </p:cNvSpPr>
              <p:nvPr/>
            </p:nvSpPr>
            <p:spPr bwMode="auto">
              <a:xfrm>
                <a:off x="2883" y="2562"/>
                <a:ext cx="54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03" name="Rectangle 736"/>
              <p:cNvSpPr>
                <a:spLocks noChangeArrowheads="1"/>
              </p:cNvSpPr>
              <p:nvPr/>
            </p:nvSpPr>
            <p:spPr bwMode="auto">
              <a:xfrm>
                <a:off x="2955" y="2562"/>
                <a:ext cx="54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04" name="Rectangle 737"/>
              <p:cNvSpPr>
                <a:spLocks noChangeArrowheads="1"/>
              </p:cNvSpPr>
              <p:nvPr/>
            </p:nvSpPr>
            <p:spPr bwMode="auto">
              <a:xfrm>
                <a:off x="3027" y="2562"/>
                <a:ext cx="54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05" name="Rectangle 738"/>
              <p:cNvSpPr>
                <a:spLocks noChangeArrowheads="1"/>
              </p:cNvSpPr>
              <p:nvPr/>
            </p:nvSpPr>
            <p:spPr bwMode="auto">
              <a:xfrm>
                <a:off x="3099" y="2562"/>
                <a:ext cx="54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06" name="Rectangle 739"/>
              <p:cNvSpPr>
                <a:spLocks noChangeArrowheads="1"/>
              </p:cNvSpPr>
              <p:nvPr/>
            </p:nvSpPr>
            <p:spPr bwMode="auto">
              <a:xfrm>
                <a:off x="3171" y="2562"/>
                <a:ext cx="54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07" name="Rectangle 740"/>
              <p:cNvSpPr>
                <a:spLocks noChangeArrowheads="1"/>
              </p:cNvSpPr>
              <p:nvPr/>
            </p:nvSpPr>
            <p:spPr bwMode="auto">
              <a:xfrm>
                <a:off x="3243" y="2562"/>
                <a:ext cx="54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08" name="Rectangle 741"/>
              <p:cNvSpPr>
                <a:spLocks noChangeArrowheads="1"/>
              </p:cNvSpPr>
              <p:nvPr/>
            </p:nvSpPr>
            <p:spPr bwMode="auto">
              <a:xfrm>
                <a:off x="3315" y="2562"/>
                <a:ext cx="54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09" name="Rectangle 742"/>
              <p:cNvSpPr>
                <a:spLocks noChangeArrowheads="1"/>
              </p:cNvSpPr>
              <p:nvPr/>
            </p:nvSpPr>
            <p:spPr bwMode="auto">
              <a:xfrm>
                <a:off x="3387" y="2562"/>
                <a:ext cx="54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0" name="Rectangle 743"/>
              <p:cNvSpPr>
                <a:spLocks noChangeArrowheads="1"/>
              </p:cNvSpPr>
              <p:nvPr/>
            </p:nvSpPr>
            <p:spPr bwMode="auto">
              <a:xfrm>
                <a:off x="3459" y="2562"/>
                <a:ext cx="54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1" name="Rectangle 744"/>
              <p:cNvSpPr>
                <a:spLocks noChangeArrowheads="1"/>
              </p:cNvSpPr>
              <p:nvPr/>
            </p:nvSpPr>
            <p:spPr bwMode="auto">
              <a:xfrm>
                <a:off x="3531" y="2562"/>
                <a:ext cx="54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2" name="Rectangle 745"/>
              <p:cNvSpPr>
                <a:spLocks noChangeArrowheads="1"/>
              </p:cNvSpPr>
              <p:nvPr/>
            </p:nvSpPr>
            <p:spPr bwMode="auto">
              <a:xfrm>
                <a:off x="3603" y="2562"/>
                <a:ext cx="54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3" name="Rectangle 746"/>
              <p:cNvSpPr>
                <a:spLocks noChangeArrowheads="1"/>
              </p:cNvSpPr>
              <p:nvPr/>
            </p:nvSpPr>
            <p:spPr bwMode="auto">
              <a:xfrm>
                <a:off x="3675" y="2562"/>
                <a:ext cx="54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4" name="Rectangle 747"/>
              <p:cNvSpPr>
                <a:spLocks noChangeArrowheads="1"/>
              </p:cNvSpPr>
              <p:nvPr/>
            </p:nvSpPr>
            <p:spPr bwMode="auto">
              <a:xfrm>
                <a:off x="3747" y="2562"/>
                <a:ext cx="54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5" name="Rectangle 748"/>
              <p:cNvSpPr>
                <a:spLocks noChangeArrowheads="1"/>
              </p:cNvSpPr>
              <p:nvPr/>
            </p:nvSpPr>
            <p:spPr bwMode="auto">
              <a:xfrm>
                <a:off x="3819" y="2562"/>
                <a:ext cx="54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6" name="Rectangle 749"/>
              <p:cNvSpPr>
                <a:spLocks noChangeArrowheads="1"/>
              </p:cNvSpPr>
              <p:nvPr/>
            </p:nvSpPr>
            <p:spPr bwMode="auto">
              <a:xfrm>
                <a:off x="3891" y="2562"/>
                <a:ext cx="54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7" name="Rectangle 750"/>
              <p:cNvSpPr>
                <a:spLocks noChangeArrowheads="1"/>
              </p:cNvSpPr>
              <p:nvPr/>
            </p:nvSpPr>
            <p:spPr bwMode="auto">
              <a:xfrm>
                <a:off x="3963" y="2562"/>
                <a:ext cx="54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8" name="Rectangle 751"/>
              <p:cNvSpPr>
                <a:spLocks noChangeArrowheads="1"/>
              </p:cNvSpPr>
              <p:nvPr/>
            </p:nvSpPr>
            <p:spPr bwMode="auto">
              <a:xfrm>
                <a:off x="4035" y="2562"/>
                <a:ext cx="54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9" name="Rectangle 752"/>
              <p:cNvSpPr>
                <a:spLocks noChangeArrowheads="1"/>
              </p:cNvSpPr>
              <p:nvPr/>
            </p:nvSpPr>
            <p:spPr bwMode="auto">
              <a:xfrm>
                <a:off x="4107" y="2562"/>
                <a:ext cx="54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20" name="Rectangle 753"/>
              <p:cNvSpPr>
                <a:spLocks noChangeArrowheads="1"/>
              </p:cNvSpPr>
              <p:nvPr/>
            </p:nvSpPr>
            <p:spPr bwMode="auto">
              <a:xfrm>
                <a:off x="4179" y="2562"/>
                <a:ext cx="54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21" name="Rectangle 754"/>
              <p:cNvSpPr>
                <a:spLocks noChangeArrowheads="1"/>
              </p:cNvSpPr>
              <p:nvPr/>
            </p:nvSpPr>
            <p:spPr bwMode="auto">
              <a:xfrm>
                <a:off x="4251" y="2562"/>
                <a:ext cx="54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22" name="Rectangle 755"/>
              <p:cNvSpPr>
                <a:spLocks noChangeArrowheads="1"/>
              </p:cNvSpPr>
              <p:nvPr/>
            </p:nvSpPr>
            <p:spPr bwMode="auto">
              <a:xfrm>
                <a:off x="4323" y="2562"/>
                <a:ext cx="54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23" name="Rectangle 756"/>
              <p:cNvSpPr>
                <a:spLocks noChangeArrowheads="1"/>
              </p:cNvSpPr>
              <p:nvPr/>
            </p:nvSpPr>
            <p:spPr bwMode="auto">
              <a:xfrm>
                <a:off x="4395" y="2562"/>
                <a:ext cx="54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24" name="Rectangle 757"/>
              <p:cNvSpPr>
                <a:spLocks noChangeArrowheads="1"/>
              </p:cNvSpPr>
              <p:nvPr/>
            </p:nvSpPr>
            <p:spPr bwMode="auto">
              <a:xfrm>
                <a:off x="4467" y="2562"/>
                <a:ext cx="54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25" name="Rectangle 758"/>
              <p:cNvSpPr>
                <a:spLocks noChangeArrowheads="1"/>
              </p:cNvSpPr>
              <p:nvPr/>
            </p:nvSpPr>
            <p:spPr bwMode="auto">
              <a:xfrm>
                <a:off x="4539" y="2562"/>
                <a:ext cx="54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26" name="Rectangle 759"/>
              <p:cNvSpPr>
                <a:spLocks noChangeArrowheads="1"/>
              </p:cNvSpPr>
              <p:nvPr/>
            </p:nvSpPr>
            <p:spPr bwMode="auto">
              <a:xfrm>
                <a:off x="4611" y="2562"/>
                <a:ext cx="54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27" name="Rectangle 760"/>
              <p:cNvSpPr>
                <a:spLocks noChangeArrowheads="1"/>
              </p:cNvSpPr>
              <p:nvPr/>
            </p:nvSpPr>
            <p:spPr bwMode="auto">
              <a:xfrm>
                <a:off x="4683" y="2562"/>
                <a:ext cx="54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28" name="Rectangle 761"/>
              <p:cNvSpPr>
                <a:spLocks noChangeArrowheads="1"/>
              </p:cNvSpPr>
              <p:nvPr/>
            </p:nvSpPr>
            <p:spPr bwMode="auto">
              <a:xfrm>
                <a:off x="4755" y="2562"/>
                <a:ext cx="54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29" name="Rectangle 762"/>
              <p:cNvSpPr>
                <a:spLocks noChangeArrowheads="1"/>
              </p:cNvSpPr>
              <p:nvPr/>
            </p:nvSpPr>
            <p:spPr bwMode="auto">
              <a:xfrm>
                <a:off x="4827" y="2562"/>
                <a:ext cx="54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30" name="Rectangle 763"/>
              <p:cNvSpPr>
                <a:spLocks noChangeArrowheads="1"/>
              </p:cNvSpPr>
              <p:nvPr/>
            </p:nvSpPr>
            <p:spPr bwMode="auto">
              <a:xfrm>
                <a:off x="4899" y="2562"/>
                <a:ext cx="54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31" name="Rectangle 764"/>
              <p:cNvSpPr>
                <a:spLocks noChangeArrowheads="1"/>
              </p:cNvSpPr>
              <p:nvPr/>
            </p:nvSpPr>
            <p:spPr bwMode="auto">
              <a:xfrm>
                <a:off x="4971" y="2562"/>
                <a:ext cx="54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32" name="Rectangle 765"/>
              <p:cNvSpPr>
                <a:spLocks noChangeArrowheads="1"/>
              </p:cNvSpPr>
              <p:nvPr/>
            </p:nvSpPr>
            <p:spPr bwMode="auto">
              <a:xfrm>
                <a:off x="5043" y="2562"/>
                <a:ext cx="54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33" name="Rectangle 766"/>
              <p:cNvSpPr>
                <a:spLocks noChangeArrowheads="1"/>
              </p:cNvSpPr>
              <p:nvPr/>
            </p:nvSpPr>
            <p:spPr bwMode="auto">
              <a:xfrm>
                <a:off x="5115" y="2562"/>
                <a:ext cx="54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34" name="Rectangle 767"/>
              <p:cNvSpPr>
                <a:spLocks noChangeArrowheads="1"/>
              </p:cNvSpPr>
              <p:nvPr/>
            </p:nvSpPr>
            <p:spPr bwMode="auto">
              <a:xfrm>
                <a:off x="5187" y="2562"/>
                <a:ext cx="54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35" name="Rectangle 768"/>
              <p:cNvSpPr>
                <a:spLocks noChangeArrowheads="1"/>
              </p:cNvSpPr>
              <p:nvPr/>
            </p:nvSpPr>
            <p:spPr bwMode="auto">
              <a:xfrm>
                <a:off x="5259" y="2562"/>
                <a:ext cx="54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36" name="Rectangle 769"/>
              <p:cNvSpPr>
                <a:spLocks noChangeArrowheads="1"/>
              </p:cNvSpPr>
              <p:nvPr/>
            </p:nvSpPr>
            <p:spPr bwMode="auto">
              <a:xfrm>
                <a:off x="5331" y="2562"/>
                <a:ext cx="54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37" name="Rectangle 770"/>
              <p:cNvSpPr>
                <a:spLocks noChangeArrowheads="1"/>
              </p:cNvSpPr>
              <p:nvPr/>
            </p:nvSpPr>
            <p:spPr bwMode="auto">
              <a:xfrm>
                <a:off x="5403" y="2562"/>
                <a:ext cx="54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38" name="Rectangle 771"/>
              <p:cNvSpPr>
                <a:spLocks noChangeArrowheads="1"/>
              </p:cNvSpPr>
              <p:nvPr/>
            </p:nvSpPr>
            <p:spPr bwMode="auto">
              <a:xfrm>
                <a:off x="5475" y="2562"/>
                <a:ext cx="54" cy="1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39" name="Rectangle 772"/>
              <p:cNvSpPr>
                <a:spLocks noChangeArrowheads="1"/>
              </p:cNvSpPr>
              <p:nvPr/>
            </p:nvSpPr>
            <p:spPr bwMode="auto">
              <a:xfrm>
                <a:off x="219" y="2622"/>
                <a:ext cx="414" cy="1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40" name="Rectangle 773"/>
              <p:cNvSpPr>
                <a:spLocks noChangeArrowheads="1"/>
              </p:cNvSpPr>
              <p:nvPr/>
            </p:nvSpPr>
            <p:spPr bwMode="auto">
              <a:xfrm>
                <a:off x="849" y="2802"/>
                <a:ext cx="4692" cy="1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41" name="Rectangle 774"/>
              <p:cNvSpPr>
                <a:spLocks noChangeArrowheads="1"/>
              </p:cNvSpPr>
              <p:nvPr/>
            </p:nvSpPr>
            <p:spPr bwMode="auto">
              <a:xfrm>
                <a:off x="219" y="2862"/>
                <a:ext cx="414" cy="1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42" name="Rectangle 775"/>
              <p:cNvSpPr>
                <a:spLocks noChangeArrowheads="1"/>
              </p:cNvSpPr>
              <p:nvPr/>
            </p:nvSpPr>
            <p:spPr bwMode="auto">
              <a:xfrm>
                <a:off x="861" y="3042"/>
                <a:ext cx="4680" cy="1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43" name="Line 776"/>
              <p:cNvSpPr>
                <a:spLocks noChangeShapeType="1"/>
              </p:cNvSpPr>
              <p:nvPr/>
            </p:nvSpPr>
            <p:spPr bwMode="auto">
              <a:xfrm>
                <a:off x="861" y="3186"/>
                <a:ext cx="466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44" name="Rectangle 777"/>
              <p:cNvSpPr>
                <a:spLocks noChangeArrowheads="1"/>
              </p:cNvSpPr>
              <p:nvPr/>
            </p:nvSpPr>
            <p:spPr bwMode="auto">
              <a:xfrm>
                <a:off x="861" y="3186"/>
                <a:ext cx="4668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45" name="Rectangle 778"/>
              <p:cNvSpPr>
                <a:spLocks noChangeArrowheads="1"/>
              </p:cNvSpPr>
              <p:nvPr/>
            </p:nvSpPr>
            <p:spPr bwMode="auto">
              <a:xfrm>
                <a:off x="861" y="3336"/>
                <a:ext cx="4680" cy="1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46" name="Line 779"/>
              <p:cNvSpPr>
                <a:spLocks noChangeShapeType="1"/>
              </p:cNvSpPr>
              <p:nvPr/>
            </p:nvSpPr>
            <p:spPr bwMode="auto">
              <a:xfrm>
                <a:off x="843" y="2028"/>
                <a:ext cx="12" cy="0"/>
              </a:xfrm>
              <a:prstGeom prst="line">
                <a:avLst/>
              </a:prstGeom>
              <a:noFill/>
              <a:ln w="1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47" name="Oval 780"/>
              <p:cNvSpPr>
                <a:spLocks noChangeArrowheads="1"/>
              </p:cNvSpPr>
              <p:nvPr/>
            </p:nvSpPr>
            <p:spPr bwMode="auto">
              <a:xfrm>
                <a:off x="2445" y="2232"/>
                <a:ext cx="126" cy="54"/>
              </a:xfrm>
              <a:prstGeom prst="ellipse">
                <a:avLst/>
              </a:prstGeom>
              <a:solidFill>
                <a:srgbClr val="3333CC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48" name="Oval 781"/>
              <p:cNvSpPr>
                <a:spLocks noChangeArrowheads="1"/>
              </p:cNvSpPr>
              <p:nvPr/>
            </p:nvSpPr>
            <p:spPr bwMode="auto">
              <a:xfrm>
                <a:off x="2445" y="2232"/>
                <a:ext cx="126" cy="54"/>
              </a:xfrm>
              <a:prstGeom prst="ellipse">
                <a:avLst/>
              </a:prstGeom>
              <a:noFill/>
              <a:ln w="18" cap="flat">
                <a:solidFill>
                  <a:srgbClr val="385D8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49" name="Oval 782"/>
              <p:cNvSpPr>
                <a:spLocks noChangeArrowheads="1"/>
              </p:cNvSpPr>
              <p:nvPr/>
            </p:nvSpPr>
            <p:spPr bwMode="auto">
              <a:xfrm>
                <a:off x="897" y="1824"/>
                <a:ext cx="114" cy="54"/>
              </a:xfrm>
              <a:prstGeom prst="ellipse">
                <a:avLst/>
              </a:prstGeom>
              <a:solidFill>
                <a:srgbClr val="3333CC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50" name="Oval 783"/>
              <p:cNvSpPr>
                <a:spLocks noChangeArrowheads="1"/>
              </p:cNvSpPr>
              <p:nvPr/>
            </p:nvSpPr>
            <p:spPr bwMode="auto">
              <a:xfrm>
                <a:off x="897" y="1824"/>
                <a:ext cx="114" cy="54"/>
              </a:xfrm>
              <a:prstGeom prst="ellipse">
                <a:avLst/>
              </a:prstGeom>
              <a:noFill/>
              <a:ln w="18" cap="flat">
                <a:solidFill>
                  <a:srgbClr val="385D8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51" name="Oval 784"/>
              <p:cNvSpPr>
                <a:spLocks noChangeArrowheads="1"/>
              </p:cNvSpPr>
              <p:nvPr/>
            </p:nvSpPr>
            <p:spPr bwMode="auto">
              <a:xfrm>
                <a:off x="1041" y="2544"/>
                <a:ext cx="126" cy="54"/>
              </a:xfrm>
              <a:prstGeom prst="ellipse">
                <a:avLst/>
              </a:prstGeom>
              <a:solidFill>
                <a:srgbClr val="3333CC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52" name="Oval 785"/>
              <p:cNvSpPr>
                <a:spLocks noChangeArrowheads="1"/>
              </p:cNvSpPr>
              <p:nvPr/>
            </p:nvSpPr>
            <p:spPr bwMode="auto">
              <a:xfrm>
                <a:off x="1041" y="2544"/>
                <a:ext cx="126" cy="54"/>
              </a:xfrm>
              <a:prstGeom prst="ellipse">
                <a:avLst/>
              </a:prstGeom>
              <a:noFill/>
              <a:ln w="18" cap="flat">
                <a:solidFill>
                  <a:srgbClr val="385D8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53" name="Oval 786"/>
              <p:cNvSpPr>
                <a:spLocks noChangeArrowheads="1"/>
              </p:cNvSpPr>
              <p:nvPr/>
            </p:nvSpPr>
            <p:spPr bwMode="auto">
              <a:xfrm>
                <a:off x="1185" y="2070"/>
                <a:ext cx="126" cy="54"/>
              </a:xfrm>
              <a:prstGeom prst="ellipse">
                <a:avLst/>
              </a:prstGeom>
              <a:solidFill>
                <a:srgbClr val="3333CC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54" name="Oval 787"/>
              <p:cNvSpPr>
                <a:spLocks noChangeArrowheads="1"/>
              </p:cNvSpPr>
              <p:nvPr/>
            </p:nvSpPr>
            <p:spPr bwMode="auto">
              <a:xfrm>
                <a:off x="1185" y="2070"/>
                <a:ext cx="126" cy="54"/>
              </a:xfrm>
              <a:prstGeom prst="ellipse">
                <a:avLst/>
              </a:prstGeom>
              <a:noFill/>
              <a:ln w="18" cap="flat">
                <a:solidFill>
                  <a:srgbClr val="385D8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55" name="Oval 788"/>
              <p:cNvSpPr>
                <a:spLocks noChangeArrowheads="1"/>
              </p:cNvSpPr>
              <p:nvPr/>
            </p:nvSpPr>
            <p:spPr bwMode="auto">
              <a:xfrm>
                <a:off x="1359" y="1818"/>
                <a:ext cx="120" cy="54"/>
              </a:xfrm>
              <a:prstGeom prst="ellipse">
                <a:avLst/>
              </a:prstGeom>
              <a:solidFill>
                <a:srgbClr val="3333CC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56" name="Oval 789"/>
              <p:cNvSpPr>
                <a:spLocks noChangeArrowheads="1"/>
              </p:cNvSpPr>
              <p:nvPr/>
            </p:nvSpPr>
            <p:spPr bwMode="auto">
              <a:xfrm>
                <a:off x="1359" y="1818"/>
                <a:ext cx="120" cy="54"/>
              </a:xfrm>
              <a:prstGeom prst="ellipse">
                <a:avLst/>
              </a:prstGeom>
              <a:noFill/>
              <a:ln w="18" cap="flat">
                <a:solidFill>
                  <a:srgbClr val="385D8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57" name="Oval 790"/>
              <p:cNvSpPr>
                <a:spLocks noChangeArrowheads="1"/>
              </p:cNvSpPr>
              <p:nvPr/>
            </p:nvSpPr>
            <p:spPr bwMode="auto">
              <a:xfrm>
                <a:off x="1509" y="2214"/>
                <a:ext cx="126" cy="54"/>
              </a:xfrm>
              <a:prstGeom prst="ellipse">
                <a:avLst/>
              </a:prstGeom>
              <a:solidFill>
                <a:srgbClr val="3333CC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58" name="Oval 791"/>
              <p:cNvSpPr>
                <a:spLocks noChangeArrowheads="1"/>
              </p:cNvSpPr>
              <p:nvPr/>
            </p:nvSpPr>
            <p:spPr bwMode="auto">
              <a:xfrm>
                <a:off x="1509" y="2214"/>
                <a:ext cx="126" cy="54"/>
              </a:xfrm>
              <a:prstGeom prst="ellipse">
                <a:avLst/>
              </a:prstGeom>
              <a:noFill/>
              <a:ln w="18" cap="flat">
                <a:solidFill>
                  <a:srgbClr val="385D8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59" name="Oval 792"/>
              <p:cNvSpPr>
                <a:spLocks noChangeArrowheads="1"/>
              </p:cNvSpPr>
              <p:nvPr/>
            </p:nvSpPr>
            <p:spPr bwMode="auto">
              <a:xfrm>
                <a:off x="1665" y="2394"/>
                <a:ext cx="126" cy="54"/>
              </a:xfrm>
              <a:prstGeom prst="ellipse">
                <a:avLst/>
              </a:prstGeom>
              <a:solidFill>
                <a:srgbClr val="3333CC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60" name="Oval 793"/>
              <p:cNvSpPr>
                <a:spLocks noChangeArrowheads="1"/>
              </p:cNvSpPr>
              <p:nvPr/>
            </p:nvSpPr>
            <p:spPr bwMode="auto">
              <a:xfrm>
                <a:off x="1665" y="2394"/>
                <a:ext cx="126" cy="54"/>
              </a:xfrm>
              <a:prstGeom prst="ellipse">
                <a:avLst/>
              </a:prstGeom>
              <a:noFill/>
              <a:ln w="18" cap="flat">
                <a:solidFill>
                  <a:srgbClr val="385D8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61" name="Oval 794"/>
              <p:cNvSpPr>
                <a:spLocks noChangeArrowheads="1"/>
              </p:cNvSpPr>
              <p:nvPr/>
            </p:nvSpPr>
            <p:spPr bwMode="auto">
              <a:xfrm>
                <a:off x="1821" y="2208"/>
                <a:ext cx="126" cy="60"/>
              </a:xfrm>
              <a:prstGeom prst="ellipse">
                <a:avLst/>
              </a:prstGeom>
              <a:solidFill>
                <a:srgbClr val="3333CC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62" name="Oval 795"/>
              <p:cNvSpPr>
                <a:spLocks noChangeArrowheads="1"/>
              </p:cNvSpPr>
              <p:nvPr/>
            </p:nvSpPr>
            <p:spPr bwMode="auto">
              <a:xfrm>
                <a:off x="1821" y="2208"/>
                <a:ext cx="126" cy="60"/>
              </a:xfrm>
              <a:prstGeom prst="ellipse">
                <a:avLst/>
              </a:prstGeom>
              <a:noFill/>
              <a:ln w="18" cap="flat">
                <a:solidFill>
                  <a:srgbClr val="385D8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63" name="Oval 796"/>
              <p:cNvSpPr>
                <a:spLocks noChangeArrowheads="1"/>
              </p:cNvSpPr>
              <p:nvPr/>
            </p:nvSpPr>
            <p:spPr bwMode="auto">
              <a:xfrm>
                <a:off x="1995" y="1644"/>
                <a:ext cx="108" cy="54"/>
              </a:xfrm>
              <a:prstGeom prst="ellipse">
                <a:avLst/>
              </a:prstGeom>
              <a:solidFill>
                <a:srgbClr val="3333CC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64" name="Oval 797"/>
              <p:cNvSpPr>
                <a:spLocks noChangeArrowheads="1"/>
              </p:cNvSpPr>
              <p:nvPr/>
            </p:nvSpPr>
            <p:spPr bwMode="auto">
              <a:xfrm>
                <a:off x="1995" y="1644"/>
                <a:ext cx="108" cy="54"/>
              </a:xfrm>
              <a:prstGeom prst="ellipse">
                <a:avLst/>
              </a:prstGeom>
              <a:noFill/>
              <a:ln w="18" cap="flat">
                <a:solidFill>
                  <a:srgbClr val="385D8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65" name="Oval 798"/>
              <p:cNvSpPr>
                <a:spLocks noChangeArrowheads="1"/>
              </p:cNvSpPr>
              <p:nvPr/>
            </p:nvSpPr>
            <p:spPr bwMode="auto">
              <a:xfrm>
                <a:off x="2151" y="1908"/>
                <a:ext cx="108" cy="60"/>
              </a:xfrm>
              <a:prstGeom prst="ellipse">
                <a:avLst/>
              </a:prstGeom>
              <a:solidFill>
                <a:srgbClr val="3333CC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66" name="Oval 799"/>
              <p:cNvSpPr>
                <a:spLocks noChangeArrowheads="1"/>
              </p:cNvSpPr>
              <p:nvPr/>
            </p:nvSpPr>
            <p:spPr bwMode="auto">
              <a:xfrm>
                <a:off x="2151" y="1908"/>
                <a:ext cx="108" cy="60"/>
              </a:xfrm>
              <a:prstGeom prst="ellipse">
                <a:avLst/>
              </a:prstGeom>
              <a:noFill/>
              <a:ln w="18" cap="flat">
                <a:solidFill>
                  <a:srgbClr val="385D8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67" name="Oval 800"/>
              <p:cNvSpPr>
                <a:spLocks noChangeArrowheads="1"/>
              </p:cNvSpPr>
              <p:nvPr/>
            </p:nvSpPr>
            <p:spPr bwMode="auto">
              <a:xfrm>
                <a:off x="2295" y="1740"/>
                <a:ext cx="120" cy="54"/>
              </a:xfrm>
              <a:prstGeom prst="ellipse">
                <a:avLst/>
              </a:prstGeom>
              <a:solidFill>
                <a:srgbClr val="3333CC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68" name="Oval 801"/>
              <p:cNvSpPr>
                <a:spLocks noChangeArrowheads="1"/>
              </p:cNvSpPr>
              <p:nvPr/>
            </p:nvSpPr>
            <p:spPr bwMode="auto">
              <a:xfrm>
                <a:off x="2295" y="1740"/>
                <a:ext cx="120" cy="54"/>
              </a:xfrm>
              <a:prstGeom prst="ellipse">
                <a:avLst/>
              </a:prstGeom>
              <a:noFill/>
              <a:ln w="18" cap="flat">
                <a:solidFill>
                  <a:srgbClr val="385D8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69" name="Oval 802"/>
              <p:cNvSpPr>
                <a:spLocks noChangeArrowheads="1"/>
              </p:cNvSpPr>
              <p:nvPr/>
            </p:nvSpPr>
            <p:spPr bwMode="auto">
              <a:xfrm>
                <a:off x="2607" y="2058"/>
                <a:ext cx="120" cy="54"/>
              </a:xfrm>
              <a:prstGeom prst="ellipse">
                <a:avLst/>
              </a:prstGeom>
              <a:solidFill>
                <a:srgbClr val="3333CC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70" name="Oval 803"/>
              <p:cNvSpPr>
                <a:spLocks noChangeArrowheads="1"/>
              </p:cNvSpPr>
              <p:nvPr/>
            </p:nvSpPr>
            <p:spPr bwMode="auto">
              <a:xfrm>
                <a:off x="2607" y="2058"/>
                <a:ext cx="120" cy="54"/>
              </a:xfrm>
              <a:prstGeom prst="ellipse">
                <a:avLst/>
              </a:prstGeom>
              <a:noFill/>
              <a:ln w="18" cap="flat">
                <a:solidFill>
                  <a:srgbClr val="385D8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71" name="Oval 804"/>
              <p:cNvSpPr>
                <a:spLocks noChangeArrowheads="1"/>
              </p:cNvSpPr>
              <p:nvPr/>
            </p:nvSpPr>
            <p:spPr bwMode="auto">
              <a:xfrm>
                <a:off x="2769" y="2154"/>
                <a:ext cx="114" cy="54"/>
              </a:xfrm>
              <a:prstGeom prst="ellipse">
                <a:avLst/>
              </a:prstGeom>
              <a:solidFill>
                <a:srgbClr val="3333CC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72" name="Oval 805"/>
              <p:cNvSpPr>
                <a:spLocks noChangeArrowheads="1"/>
              </p:cNvSpPr>
              <p:nvPr/>
            </p:nvSpPr>
            <p:spPr bwMode="auto">
              <a:xfrm>
                <a:off x="2769" y="2154"/>
                <a:ext cx="114" cy="54"/>
              </a:xfrm>
              <a:prstGeom prst="ellipse">
                <a:avLst/>
              </a:prstGeom>
              <a:noFill/>
              <a:ln w="18" cap="flat">
                <a:solidFill>
                  <a:srgbClr val="385D8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73" name="Oval 806"/>
              <p:cNvSpPr>
                <a:spLocks noChangeArrowheads="1"/>
              </p:cNvSpPr>
              <p:nvPr/>
            </p:nvSpPr>
            <p:spPr bwMode="auto">
              <a:xfrm>
                <a:off x="2913" y="2316"/>
                <a:ext cx="126" cy="54"/>
              </a:xfrm>
              <a:prstGeom prst="ellipse">
                <a:avLst/>
              </a:prstGeom>
              <a:solidFill>
                <a:srgbClr val="3333CC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74" name="Oval 807"/>
              <p:cNvSpPr>
                <a:spLocks noChangeArrowheads="1"/>
              </p:cNvSpPr>
              <p:nvPr/>
            </p:nvSpPr>
            <p:spPr bwMode="auto">
              <a:xfrm>
                <a:off x="2913" y="2316"/>
                <a:ext cx="126" cy="54"/>
              </a:xfrm>
              <a:prstGeom prst="ellipse">
                <a:avLst/>
              </a:prstGeom>
              <a:noFill/>
              <a:ln w="18" cap="flat">
                <a:solidFill>
                  <a:srgbClr val="385D8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  <p:sp>
          <p:nvSpPr>
            <p:cNvPr id="11" name="Oval 809"/>
            <p:cNvSpPr>
              <a:spLocks noChangeArrowheads="1"/>
            </p:cNvSpPr>
            <p:nvPr/>
          </p:nvSpPr>
          <p:spPr bwMode="auto">
            <a:xfrm>
              <a:off x="3075" y="1968"/>
              <a:ext cx="120" cy="60"/>
            </a:xfrm>
            <a:prstGeom prst="ellipse">
              <a:avLst/>
            </a:prstGeom>
            <a:solidFill>
              <a:srgbClr val="3333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" name="Oval 810"/>
            <p:cNvSpPr>
              <a:spLocks noChangeArrowheads="1"/>
            </p:cNvSpPr>
            <p:nvPr/>
          </p:nvSpPr>
          <p:spPr bwMode="auto">
            <a:xfrm>
              <a:off x="3075" y="1968"/>
              <a:ext cx="120" cy="60"/>
            </a:xfrm>
            <a:prstGeom prst="ellipse">
              <a:avLst/>
            </a:prstGeom>
            <a:noFill/>
            <a:ln w="18" cap="flat">
              <a:solidFill>
                <a:srgbClr val="385D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" name="Oval 811"/>
            <p:cNvSpPr>
              <a:spLocks noChangeArrowheads="1"/>
            </p:cNvSpPr>
            <p:nvPr/>
          </p:nvSpPr>
          <p:spPr bwMode="auto">
            <a:xfrm>
              <a:off x="3231" y="2058"/>
              <a:ext cx="120" cy="54"/>
            </a:xfrm>
            <a:prstGeom prst="ellipse">
              <a:avLst/>
            </a:prstGeom>
            <a:solidFill>
              <a:srgbClr val="3333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" name="Oval 812"/>
            <p:cNvSpPr>
              <a:spLocks noChangeArrowheads="1"/>
            </p:cNvSpPr>
            <p:nvPr/>
          </p:nvSpPr>
          <p:spPr bwMode="auto">
            <a:xfrm>
              <a:off x="3231" y="2058"/>
              <a:ext cx="120" cy="54"/>
            </a:xfrm>
            <a:prstGeom prst="ellipse">
              <a:avLst/>
            </a:prstGeom>
            <a:noFill/>
            <a:ln w="18" cap="flat">
              <a:solidFill>
                <a:srgbClr val="385D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" name="Oval 813"/>
            <p:cNvSpPr>
              <a:spLocks noChangeArrowheads="1"/>
            </p:cNvSpPr>
            <p:nvPr/>
          </p:nvSpPr>
          <p:spPr bwMode="auto">
            <a:xfrm>
              <a:off x="3381" y="1740"/>
              <a:ext cx="126" cy="54"/>
            </a:xfrm>
            <a:prstGeom prst="ellipse">
              <a:avLst/>
            </a:prstGeom>
            <a:solidFill>
              <a:srgbClr val="3333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" name="Oval 814"/>
            <p:cNvSpPr>
              <a:spLocks noChangeArrowheads="1"/>
            </p:cNvSpPr>
            <p:nvPr/>
          </p:nvSpPr>
          <p:spPr bwMode="auto">
            <a:xfrm>
              <a:off x="3381" y="1740"/>
              <a:ext cx="126" cy="54"/>
            </a:xfrm>
            <a:prstGeom prst="ellipse">
              <a:avLst/>
            </a:prstGeom>
            <a:noFill/>
            <a:ln w="18" cap="flat">
              <a:solidFill>
                <a:srgbClr val="385D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" name="Oval 815"/>
            <p:cNvSpPr>
              <a:spLocks noChangeArrowheads="1"/>
            </p:cNvSpPr>
            <p:nvPr/>
          </p:nvSpPr>
          <p:spPr bwMode="auto">
            <a:xfrm>
              <a:off x="3543" y="2232"/>
              <a:ext cx="120" cy="54"/>
            </a:xfrm>
            <a:prstGeom prst="ellipse">
              <a:avLst/>
            </a:prstGeom>
            <a:solidFill>
              <a:srgbClr val="3333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" name="Oval 816"/>
            <p:cNvSpPr>
              <a:spLocks noChangeArrowheads="1"/>
            </p:cNvSpPr>
            <p:nvPr/>
          </p:nvSpPr>
          <p:spPr bwMode="auto">
            <a:xfrm>
              <a:off x="3543" y="2232"/>
              <a:ext cx="120" cy="54"/>
            </a:xfrm>
            <a:prstGeom prst="ellipse">
              <a:avLst/>
            </a:prstGeom>
            <a:noFill/>
            <a:ln w="18" cap="flat">
              <a:solidFill>
                <a:srgbClr val="385D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" name="Oval 817"/>
            <p:cNvSpPr>
              <a:spLocks noChangeArrowheads="1"/>
            </p:cNvSpPr>
            <p:nvPr/>
          </p:nvSpPr>
          <p:spPr bwMode="auto">
            <a:xfrm>
              <a:off x="3687" y="1686"/>
              <a:ext cx="120" cy="54"/>
            </a:xfrm>
            <a:prstGeom prst="ellipse">
              <a:avLst/>
            </a:prstGeom>
            <a:solidFill>
              <a:srgbClr val="3333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0" name="Oval 818"/>
            <p:cNvSpPr>
              <a:spLocks noChangeArrowheads="1"/>
            </p:cNvSpPr>
            <p:nvPr/>
          </p:nvSpPr>
          <p:spPr bwMode="auto">
            <a:xfrm>
              <a:off x="3687" y="1686"/>
              <a:ext cx="120" cy="54"/>
            </a:xfrm>
            <a:prstGeom prst="ellipse">
              <a:avLst/>
            </a:prstGeom>
            <a:noFill/>
            <a:ln w="18" cap="flat">
              <a:solidFill>
                <a:srgbClr val="385D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" name="Oval 819"/>
            <p:cNvSpPr>
              <a:spLocks noChangeArrowheads="1"/>
            </p:cNvSpPr>
            <p:nvPr/>
          </p:nvSpPr>
          <p:spPr bwMode="auto">
            <a:xfrm>
              <a:off x="3849" y="2058"/>
              <a:ext cx="114" cy="54"/>
            </a:xfrm>
            <a:prstGeom prst="ellipse">
              <a:avLst/>
            </a:prstGeom>
            <a:solidFill>
              <a:srgbClr val="3333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" name="Oval 820"/>
            <p:cNvSpPr>
              <a:spLocks noChangeArrowheads="1"/>
            </p:cNvSpPr>
            <p:nvPr/>
          </p:nvSpPr>
          <p:spPr bwMode="auto">
            <a:xfrm>
              <a:off x="3849" y="2058"/>
              <a:ext cx="114" cy="54"/>
            </a:xfrm>
            <a:prstGeom prst="ellipse">
              <a:avLst/>
            </a:prstGeom>
            <a:noFill/>
            <a:ln w="18" cap="flat">
              <a:solidFill>
                <a:srgbClr val="385D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" name="Rectangle 823"/>
            <p:cNvSpPr>
              <a:spLocks noChangeArrowheads="1"/>
            </p:cNvSpPr>
            <p:nvPr/>
          </p:nvSpPr>
          <p:spPr bwMode="auto">
            <a:xfrm>
              <a:off x="423" y="175"/>
              <a:ext cx="366" cy="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4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Oval 824"/>
            <p:cNvSpPr>
              <a:spLocks noChangeArrowheads="1"/>
            </p:cNvSpPr>
            <p:nvPr/>
          </p:nvSpPr>
          <p:spPr bwMode="auto">
            <a:xfrm>
              <a:off x="3993" y="1572"/>
              <a:ext cx="114" cy="54"/>
            </a:xfrm>
            <a:prstGeom prst="ellipse">
              <a:avLst/>
            </a:prstGeom>
            <a:solidFill>
              <a:srgbClr val="3333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" name="Oval 825"/>
            <p:cNvSpPr>
              <a:spLocks noChangeArrowheads="1"/>
            </p:cNvSpPr>
            <p:nvPr/>
          </p:nvSpPr>
          <p:spPr bwMode="auto">
            <a:xfrm>
              <a:off x="3993" y="1572"/>
              <a:ext cx="114" cy="54"/>
            </a:xfrm>
            <a:prstGeom prst="ellipse">
              <a:avLst/>
            </a:prstGeom>
            <a:noFill/>
            <a:ln w="18" cap="flat">
              <a:solidFill>
                <a:srgbClr val="385D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" name="Oval 826"/>
            <p:cNvSpPr>
              <a:spLocks noChangeArrowheads="1"/>
            </p:cNvSpPr>
            <p:nvPr/>
          </p:nvSpPr>
          <p:spPr bwMode="auto">
            <a:xfrm>
              <a:off x="4149" y="1986"/>
              <a:ext cx="114" cy="54"/>
            </a:xfrm>
            <a:prstGeom prst="ellipse">
              <a:avLst/>
            </a:prstGeom>
            <a:solidFill>
              <a:srgbClr val="3333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" name="Oval 827"/>
            <p:cNvSpPr>
              <a:spLocks noChangeArrowheads="1"/>
            </p:cNvSpPr>
            <p:nvPr/>
          </p:nvSpPr>
          <p:spPr bwMode="auto">
            <a:xfrm>
              <a:off x="4149" y="1986"/>
              <a:ext cx="114" cy="54"/>
            </a:xfrm>
            <a:prstGeom prst="ellipse">
              <a:avLst/>
            </a:prstGeom>
            <a:noFill/>
            <a:ln w="18" cap="flat">
              <a:solidFill>
                <a:srgbClr val="385D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" name="Oval 828"/>
            <p:cNvSpPr>
              <a:spLocks noChangeArrowheads="1"/>
            </p:cNvSpPr>
            <p:nvPr/>
          </p:nvSpPr>
          <p:spPr bwMode="auto">
            <a:xfrm>
              <a:off x="4467" y="2688"/>
              <a:ext cx="114" cy="54"/>
            </a:xfrm>
            <a:prstGeom prst="ellipse">
              <a:avLst/>
            </a:prstGeom>
            <a:solidFill>
              <a:srgbClr val="3333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" name="Oval 829"/>
            <p:cNvSpPr>
              <a:spLocks noChangeArrowheads="1"/>
            </p:cNvSpPr>
            <p:nvPr/>
          </p:nvSpPr>
          <p:spPr bwMode="auto">
            <a:xfrm>
              <a:off x="4467" y="2688"/>
              <a:ext cx="114" cy="54"/>
            </a:xfrm>
            <a:prstGeom prst="ellipse">
              <a:avLst/>
            </a:prstGeom>
            <a:noFill/>
            <a:ln w="18" cap="flat">
              <a:solidFill>
                <a:srgbClr val="385D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2" name="Oval 830"/>
            <p:cNvSpPr>
              <a:spLocks noChangeArrowheads="1"/>
            </p:cNvSpPr>
            <p:nvPr/>
          </p:nvSpPr>
          <p:spPr bwMode="auto">
            <a:xfrm>
              <a:off x="4623" y="1572"/>
              <a:ext cx="114" cy="54"/>
            </a:xfrm>
            <a:prstGeom prst="ellipse">
              <a:avLst/>
            </a:prstGeom>
            <a:solidFill>
              <a:srgbClr val="3333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3" name="Oval 831"/>
            <p:cNvSpPr>
              <a:spLocks noChangeArrowheads="1"/>
            </p:cNvSpPr>
            <p:nvPr/>
          </p:nvSpPr>
          <p:spPr bwMode="auto">
            <a:xfrm>
              <a:off x="4623" y="1572"/>
              <a:ext cx="114" cy="54"/>
            </a:xfrm>
            <a:prstGeom prst="ellipse">
              <a:avLst/>
            </a:prstGeom>
            <a:noFill/>
            <a:ln w="18" cap="flat">
              <a:solidFill>
                <a:srgbClr val="385D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4" name="Oval 832"/>
            <p:cNvSpPr>
              <a:spLocks noChangeArrowheads="1"/>
            </p:cNvSpPr>
            <p:nvPr/>
          </p:nvSpPr>
          <p:spPr bwMode="auto">
            <a:xfrm>
              <a:off x="4785" y="2454"/>
              <a:ext cx="114" cy="54"/>
            </a:xfrm>
            <a:prstGeom prst="ellipse">
              <a:avLst/>
            </a:prstGeom>
            <a:solidFill>
              <a:srgbClr val="3333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5" name="Oval 833"/>
            <p:cNvSpPr>
              <a:spLocks noChangeArrowheads="1"/>
            </p:cNvSpPr>
            <p:nvPr/>
          </p:nvSpPr>
          <p:spPr bwMode="auto">
            <a:xfrm>
              <a:off x="4785" y="2454"/>
              <a:ext cx="114" cy="54"/>
            </a:xfrm>
            <a:prstGeom prst="ellipse">
              <a:avLst/>
            </a:prstGeom>
            <a:noFill/>
            <a:ln w="18" cap="flat">
              <a:solidFill>
                <a:srgbClr val="385D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" name="Oval 834"/>
            <p:cNvSpPr>
              <a:spLocks noChangeArrowheads="1"/>
            </p:cNvSpPr>
            <p:nvPr/>
          </p:nvSpPr>
          <p:spPr bwMode="auto">
            <a:xfrm>
              <a:off x="4935" y="2208"/>
              <a:ext cx="114" cy="54"/>
            </a:xfrm>
            <a:prstGeom prst="ellipse">
              <a:avLst/>
            </a:prstGeom>
            <a:solidFill>
              <a:srgbClr val="3333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7" name="Oval 835"/>
            <p:cNvSpPr>
              <a:spLocks noChangeArrowheads="1"/>
            </p:cNvSpPr>
            <p:nvPr/>
          </p:nvSpPr>
          <p:spPr bwMode="auto">
            <a:xfrm>
              <a:off x="4935" y="2208"/>
              <a:ext cx="114" cy="54"/>
            </a:xfrm>
            <a:prstGeom prst="ellipse">
              <a:avLst/>
            </a:prstGeom>
            <a:noFill/>
            <a:ln w="18" cap="flat">
              <a:solidFill>
                <a:srgbClr val="385D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8" name="Oval 836"/>
            <p:cNvSpPr>
              <a:spLocks noChangeArrowheads="1"/>
            </p:cNvSpPr>
            <p:nvPr/>
          </p:nvSpPr>
          <p:spPr bwMode="auto">
            <a:xfrm>
              <a:off x="5085" y="1254"/>
              <a:ext cx="114" cy="54"/>
            </a:xfrm>
            <a:prstGeom prst="ellipse">
              <a:avLst/>
            </a:prstGeom>
            <a:solidFill>
              <a:srgbClr val="3333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9" name="Oval 837"/>
            <p:cNvSpPr>
              <a:spLocks noChangeArrowheads="1"/>
            </p:cNvSpPr>
            <p:nvPr/>
          </p:nvSpPr>
          <p:spPr bwMode="auto">
            <a:xfrm>
              <a:off x="5085" y="1254"/>
              <a:ext cx="114" cy="54"/>
            </a:xfrm>
            <a:prstGeom prst="ellipse">
              <a:avLst/>
            </a:prstGeom>
            <a:noFill/>
            <a:ln w="18" cap="flat">
              <a:solidFill>
                <a:srgbClr val="385D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0" name="Oval 838"/>
            <p:cNvSpPr>
              <a:spLocks noChangeArrowheads="1"/>
            </p:cNvSpPr>
            <p:nvPr/>
          </p:nvSpPr>
          <p:spPr bwMode="auto">
            <a:xfrm>
              <a:off x="5241" y="2682"/>
              <a:ext cx="114" cy="54"/>
            </a:xfrm>
            <a:prstGeom prst="ellipse">
              <a:avLst/>
            </a:prstGeom>
            <a:solidFill>
              <a:srgbClr val="3333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" name="Oval 839"/>
            <p:cNvSpPr>
              <a:spLocks noChangeArrowheads="1"/>
            </p:cNvSpPr>
            <p:nvPr/>
          </p:nvSpPr>
          <p:spPr bwMode="auto">
            <a:xfrm>
              <a:off x="5241" y="2682"/>
              <a:ext cx="114" cy="54"/>
            </a:xfrm>
            <a:prstGeom prst="ellipse">
              <a:avLst/>
            </a:prstGeom>
            <a:noFill/>
            <a:ln w="18" cap="flat">
              <a:solidFill>
                <a:srgbClr val="385D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2" name="Oval 840"/>
            <p:cNvSpPr>
              <a:spLocks noChangeArrowheads="1"/>
            </p:cNvSpPr>
            <p:nvPr/>
          </p:nvSpPr>
          <p:spPr bwMode="auto">
            <a:xfrm>
              <a:off x="5391" y="1938"/>
              <a:ext cx="114" cy="54"/>
            </a:xfrm>
            <a:prstGeom prst="ellipse">
              <a:avLst/>
            </a:prstGeom>
            <a:solidFill>
              <a:srgbClr val="3333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3" name="Oval 841"/>
            <p:cNvSpPr>
              <a:spLocks noChangeArrowheads="1"/>
            </p:cNvSpPr>
            <p:nvPr/>
          </p:nvSpPr>
          <p:spPr bwMode="auto">
            <a:xfrm>
              <a:off x="5391" y="1938"/>
              <a:ext cx="114" cy="54"/>
            </a:xfrm>
            <a:prstGeom prst="ellipse">
              <a:avLst/>
            </a:prstGeom>
            <a:noFill/>
            <a:ln w="18" cap="flat">
              <a:solidFill>
                <a:srgbClr val="385D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4" name="Oval 842"/>
            <p:cNvSpPr>
              <a:spLocks noChangeArrowheads="1"/>
            </p:cNvSpPr>
            <p:nvPr/>
          </p:nvSpPr>
          <p:spPr bwMode="auto">
            <a:xfrm>
              <a:off x="4311" y="2298"/>
              <a:ext cx="114" cy="54"/>
            </a:xfrm>
            <a:prstGeom prst="ellipse">
              <a:avLst/>
            </a:prstGeom>
            <a:solidFill>
              <a:srgbClr val="3333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5" name="Oval 843"/>
            <p:cNvSpPr>
              <a:spLocks noChangeArrowheads="1"/>
            </p:cNvSpPr>
            <p:nvPr/>
          </p:nvSpPr>
          <p:spPr bwMode="auto">
            <a:xfrm>
              <a:off x="4311" y="2298"/>
              <a:ext cx="114" cy="54"/>
            </a:xfrm>
            <a:prstGeom prst="ellipse">
              <a:avLst/>
            </a:prstGeom>
            <a:noFill/>
            <a:ln w="18" cap="flat">
              <a:solidFill>
                <a:srgbClr val="385D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6" name="Line 844"/>
            <p:cNvSpPr>
              <a:spLocks noChangeShapeType="1"/>
            </p:cNvSpPr>
            <p:nvPr/>
          </p:nvSpPr>
          <p:spPr bwMode="auto">
            <a:xfrm>
              <a:off x="957" y="1878"/>
              <a:ext cx="106" cy="674"/>
            </a:xfrm>
            <a:prstGeom prst="line">
              <a:avLst/>
            </a:prstGeom>
            <a:noFill/>
            <a:ln w="6" cap="flat">
              <a:solidFill>
                <a:srgbClr val="4A7E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7" name="Line 845"/>
            <p:cNvSpPr>
              <a:spLocks noChangeShapeType="1"/>
            </p:cNvSpPr>
            <p:nvPr/>
          </p:nvSpPr>
          <p:spPr bwMode="auto">
            <a:xfrm flipV="1">
              <a:off x="1107" y="2070"/>
              <a:ext cx="144" cy="528"/>
            </a:xfrm>
            <a:prstGeom prst="line">
              <a:avLst/>
            </a:prstGeom>
            <a:noFill/>
            <a:ln w="6" cap="flat">
              <a:solidFill>
                <a:srgbClr val="4A7E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8" name="Line 846"/>
            <p:cNvSpPr>
              <a:spLocks noChangeShapeType="1"/>
            </p:cNvSpPr>
            <p:nvPr/>
          </p:nvSpPr>
          <p:spPr bwMode="auto">
            <a:xfrm flipH="1">
              <a:off x="1251" y="1818"/>
              <a:ext cx="171" cy="306"/>
            </a:xfrm>
            <a:prstGeom prst="line">
              <a:avLst/>
            </a:prstGeom>
            <a:noFill/>
            <a:ln w="6" cap="flat">
              <a:solidFill>
                <a:srgbClr val="4A7E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9" name="Line 847"/>
            <p:cNvSpPr>
              <a:spLocks noChangeShapeType="1"/>
            </p:cNvSpPr>
            <p:nvPr/>
          </p:nvSpPr>
          <p:spPr bwMode="auto">
            <a:xfrm>
              <a:off x="1419" y="1800"/>
              <a:ext cx="153" cy="468"/>
            </a:xfrm>
            <a:prstGeom prst="line">
              <a:avLst/>
            </a:prstGeom>
            <a:noFill/>
            <a:ln w="6" cap="flat">
              <a:solidFill>
                <a:srgbClr val="4A7E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0" name="Line 848"/>
            <p:cNvSpPr>
              <a:spLocks noChangeShapeType="1"/>
            </p:cNvSpPr>
            <p:nvPr/>
          </p:nvSpPr>
          <p:spPr bwMode="auto">
            <a:xfrm>
              <a:off x="2709" y="2106"/>
              <a:ext cx="117" cy="50"/>
            </a:xfrm>
            <a:prstGeom prst="line">
              <a:avLst/>
            </a:prstGeom>
            <a:noFill/>
            <a:ln w="6" cap="flat">
              <a:solidFill>
                <a:srgbClr val="4A7E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" name="Line 849"/>
            <p:cNvSpPr>
              <a:spLocks noChangeShapeType="1"/>
            </p:cNvSpPr>
            <p:nvPr/>
          </p:nvSpPr>
          <p:spPr bwMode="auto">
            <a:xfrm>
              <a:off x="1575" y="2268"/>
              <a:ext cx="156" cy="180"/>
            </a:xfrm>
            <a:prstGeom prst="line">
              <a:avLst/>
            </a:prstGeom>
            <a:noFill/>
            <a:ln w="6" cap="flat">
              <a:solidFill>
                <a:srgbClr val="4A7E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2" name="Line 850"/>
            <p:cNvSpPr>
              <a:spLocks noChangeShapeType="1"/>
            </p:cNvSpPr>
            <p:nvPr/>
          </p:nvSpPr>
          <p:spPr bwMode="auto">
            <a:xfrm flipH="1">
              <a:off x="1731" y="2226"/>
              <a:ext cx="141" cy="222"/>
            </a:xfrm>
            <a:prstGeom prst="line">
              <a:avLst/>
            </a:prstGeom>
            <a:noFill/>
            <a:ln w="6" cap="flat">
              <a:solidFill>
                <a:srgbClr val="4A7E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3" name="Line 851"/>
            <p:cNvSpPr>
              <a:spLocks noChangeShapeType="1"/>
            </p:cNvSpPr>
            <p:nvPr/>
          </p:nvSpPr>
          <p:spPr bwMode="auto">
            <a:xfrm flipH="1">
              <a:off x="1887" y="1656"/>
              <a:ext cx="147" cy="612"/>
            </a:xfrm>
            <a:prstGeom prst="line">
              <a:avLst/>
            </a:prstGeom>
            <a:noFill/>
            <a:ln w="6" cap="flat">
              <a:solidFill>
                <a:srgbClr val="4A7E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4" name="Line 852"/>
            <p:cNvSpPr>
              <a:spLocks noChangeShapeType="1"/>
            </p:cNvSpPr>
            <p:nvPr/>
          </p:nvSpPr>
          <p:spPr bwMode="auto">
            <a:xfrm>
              <a:off x="2037" y="1638"/>
              <a:ext cx="168" cy="330"/>
            </a:xfrm>
            <a:prstGeom prst="line">
              <a:avLst/>
            </a:prstGeom>
            <a:noFill/>
            <a:ln w="6" cap="flat">
              <a:solidFill>
                <a:srgbClr val="4A7E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5" name="Line 853"/>
            <p:cNvSpPr>
              <a:spLocks noChangeShapeType="1"/>
            </p:cNvSpPr>
            <p:nvPr/>
          </p:nvSpPr>
          <p:spPr bwMode="auto">
            <a:xfrm flipH="1">
              <a:off x="2205" y="1776"/>
              <a:ext cx="132" cy="192"/>
            </a:xfrm>
            <a:prstGeom prst="line">
              <a:avLst/>
            </a:prstGeom>
            <a:noFill/>
            <a:ln w="6" cap="flat">
              <a:solidFill>
                <a:srgbClr val="4A7E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6" name="Line 854"/>
            <p:cNvSpPr>
              <a:spLocks noChangeShapeType="1"/>
            </p:cNvSpPr>
            <p:nvPr/>
          </p:nvSpPr>
          <p:spPr bwMode="auto">
            <a:xfrm>
              <a:off x="2361" y="1776"/>
              <a:ext cx="103" cy="502"/>
            </a:xfrm>
            <a:prstGeom prst="line">
              <a:avLst/>
            </a:prstGeom>
            <a:noFill/>
            <a:ln w="6" cap="flat">
              <a:solidFill>
                <a:srgbClr val="4A7E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7" name="Line 855"/>
            <p:cNvSpPr>
              <a:spLocks noChangeShapeType="1"/>
            </p:cNvSpPr>
            <p:nvPr/>
          </p:nvSpPr>
          <p:spPr bwMode="auto">
            <a:xfrm flipH="1">
              <a:off x="2511" y="2106"/>
              <a:ext cx="117" cy="128"/>
            </a:xfrm>
            <a:prstGeom prst="line">
              <a:avLst/>
            </a:prstGeom>
            <a:noFill/>
            <a:ln w="6" cap="flat">
              <a:solidFill>
                <a:srgbClr val="4A7E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8" name="Line 856"/>
            <p:cNvSpPr>
              <a:spLocks noChangeShapeType="1"/>
            </p:cNvSpPr>
            <p:nvPr/>
          </p:nvSpPr>
          <p:spPr bwMode="auto">
            <a:xfrm>
              <a:off x="2835" y="2196"/>
              <a:ext cx="141" cy="174"/>
            </a:xfrm>
            <a:prstGeom prst="line">
              <a:avLst/>
            </a:prstGeom>
            <a:noFill/>
            <a:ln w="6" cap="flat">
              <a:solidFill>
                <a:srgbClr val="4A7E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9" name="Line 857"/>
            <p:cNvSpPr>
              <a:spLocks noChangeShapeType="1"/>
            </p:cNvSpPr>
            <p:nvPr/>
          </p:nvSpPr>
          <p:spPr bwMode="auto">
            <a:xfrm flipH="1">
              <a:off x="2973" y="2028"/>
              <a:ext cx="162" cy="312"/>
            </a:xfrm>
            <a:prstGeom prst="line">
              <a:avLst/>
            </a:prstGeom>
            <a:noFill/>
            <a:ln w="6" cap="flat">
              <a:solidFill>
                <a:srgbClr val="4A7E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0" name="Line 858"/>
            <p:cNvSpPr>
              <a:spLocks noChangeShapeType="1"/>
            </p:cNvSpPr>
            <p:nvPr/>
          </p:nvSpPr>
          <p:spPr bwMode="auto">
            <a:xfrm>
              <a:off x="3135" y="2028"/>
              <a:ext cx="156" cy="30"/>
            </a:xfrm>
            <a:prstGeom prst="line">
              <a:avLst/>
            </a:prstGeom>
            <a:noFill/>
            <a:ln w="6" cap="flat">
              <a:solidFill>
                <a:srgbClr val="4A7E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1" name="Line 859"/>
            <p:cNvSpPr>
              <a:spLocks noChangeShapeType="1"/>
            </p:cNvSpPr>
            <p:nvPr/>
          </p:nvSpPr>
          <p:spPr bwMode="auto">
            <a:xfrm flipH="1">
              <a:off x="3273" y="1794"/>
              <a:ext cx="171" cy="288"/>
            </a:xfrm>
            <a:prstGeom prst="line">
              <a:avLst/>
            </a:prstGeom>
            <a:noFill/>
            <a:ln w="6" cap="flat">
              <a:solidFill>
                <a:srgbClr val="4A7E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2" name="Line 860"/>
            <p:cNvSpPr>
              <a:spLocks noChangeShapeType="1"/>
            </p:cNvSpPr>
            <p:nvPr/>
          </p:nvSpPr>
          <p:spPr bwMode="auto">
            <a:xfrm>
              <a:off x="3447" y="1794"/>
              <a:ext cx="159" cy="492"/>
            </a:xfrm>
            <a:prstGeom prst="line">
              <a:avLst/>
            </a:prstGeom>
            <a:noFill/>
            <a:ln w="6" cap="flat">
              <a:solidFill>
                <a:srgbClr val="4A7E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3" name="Line 861"/>
            <p:cNvSpPr>
              <a:spLocks noChangeShapeType="1"/>
            </p:cNvSpPr>
            <p:nvPr/>
          </p:nvSpPr>
          <p:spPr bwMode="auto">
            <a:xfrm flipH="1">
              <a:off x="3603" y="1740"/>
              <a:ext cx="144" cy="492"/>
            </a:xfrm>
            <a:prstGeom prst="line">
              <a:avLst/>
            </a:prstGeom>
            <a:noFill/>
            <a:ln w="6" cap="flat">
              <a:solidFill>
                <a:srgbClr val="4A7E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4" name="Line 862"/>
            <p:cNvSpPr>
              <a:spLocks noChangeShapeType="1"/>
            </p:cNvSpPr>
            <p:nvPr/>
          </p:nvSpPr>
          <p:spPr bwMode="auto">
            <a:xfrm>
              <a:off x="3747" y="1740"/>
              <a:ext cx="159" cy="372"/>
            </a:xfrm>
            <a:prstGeom prst="line">
              <a:avLst/>
            </a:prstGeom>
            <a:noFill/>
            <a:ln w="6" cap="flat">
              <a:solidFill>
                <a:srgbClr val="4A7E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5" name="Line 863"/>
            <p:cNvSpPr>
              <a:spLocks noChangeShapeType="1"/>
            </p:cNvSpPr>
            <p:nvPr/>
          </p:nvSpPr>
          <p:spPr bwMode="auto">
            <a:xfrm flipH="1">
              <a:off x="3897" y="1620"/>
              <a:ext cx="113" cy="470"/>
            </a:xfrm>
            <a:prstGeom prst="line">
              <a:avLst/>
            </a:prstGeom>
            <a:noFill/>
            <a:ln w="6" cap="flat">
              <a:solidFill>
                <a:srgbClr val="4A7E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6" name="Line 864"/>
            <p:cNvSpPr>
              <a:spLocks noChangeShapeType="1"/>
            </p:cNvSpPr>
            <p:nvPr/>
          </p:nvSpPr>
          <p:spPr bwMode="auto">
            <a:xfrm>
              <a:off x="4053" y="1626"/>
              <a:ext cx="156" cy="414"/>
            </a:xfrm>
            <a:prstGeom prst="line">
              <a:avLst/>
            </a:prstGeom>
            <a:noFill/>
            <a:ln w="6" cap="flat">
              <a:solidFill>
                <a:srgbClr val="4A7E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7" name="Line 865"/>
            <p:cNvSpPr>
              <a:spLocks noChangeShapeType="1"/>
            </p:cNvSpPr>
            <p:nvPr/>
          </p:nvSpPr>
          <p:spPr bwMode="auto">
            <a:xfrm>
              <a:off x="4371" y="2298"/>
              <a:ext cx="156" cy="444"/>
            </a:xfrm>
            <a:prstGeom prst="line">
              <a:avLst/>
            </a:prstGeom>
            <a:noFill/>
            <a:ln w="6" cap="flat">
              <a:solidFill>
                <a:srgbClr val="4A7E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8" name="Line 866"/>
            <p:cNvSpPr>
              <a:spLocks noChangeShapeType="1"/>
            </p:cNvSpPr>
            <p:nvPr/>
          </p:nvSpPr>
          <p:spPr bwMode="auto">
            <a:xfrm>
              <a:off x="4221" y="2034"/>
              <a:ext cx="147" cy="318"/>
            </a:xfrm>
            <a:prstGeom prst="line">
              <a:avLst/>
            </a:prstGeom>
            <a:noFill/>
            <a:ln w="6" cap="flat">
              <a:solidFill>
                <a:srgbClr val="4A7E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9" name="Line 867"/>
            <p:cNvSpPr>
              <a:spLocks noChangeShapeType="1"/>
            </p:cNvSpPr>
            <p:nvPr/>
          </p:nvSpPr>
          <p:spPr bwMode="auto">
            <a:xfrm flipH="1">
              <a:off x="4515" y="1626"/>
              <a:ext cx="165" cy="1068"/>
            </a:xfrm>
            <a:prstGeom prst="line">
              <a:avLst/>
            </a:prstGeom>
            <a:noFill/>
            <a:ln w="6" cap="flat">
              <a:solidFill>
                <a:srgbClr val="4A7E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0" name="Line 868"/>
            <p:cNvSpPr>
              <a:spLocks noChangeShapeType="1"/>
            </p:cNvSpPr>
            <p:nvPr/>
          </p:nvSpPr>
          <p:spPr bwMode="auto">
            <a:xfrm>
              <a:off x="4683" y="1626"/>
              <a:ext cx="162" cy="828"/>
            </a:xfrm>
            <a:prstGeom prst="line">
              <a:avLst/>
            </a:prstGeom>
            <a:noFill/>
            <a:ln w="6" cap="flat">
              <a:solidFill>
                <a:srgbClr val="4A7E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1" name="Line 869"/>
            <p:cNvSpPr>
              <a:spLocks noChangeShapeType="1"/>
            </p:cNvSpPr>
            <p:nvPr/>
          </p:nvSpPr>
          <p:spPr bwMode="auto">
            <a:xfrm flipH="1">
              <a:off x="4845" y="2250"/>
              <a:ext cx="132" cy="192"/>
            </a:xfrm>
            <a:prstGeom prst="line">
              <a:avLst/>
            </a:prstGeom>
            <a:noFill/>
            <a:ln w="6" cap="flat">
              <a:solidFill>
                <a:srgbClr val="4A7E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2" name="Line 870"/>
            <p:cNvSpPr>
              <a:spLocks noChangeShapeType="1"/>
            </p:cNvSpPr>
            <p:nvPr/>
          </p:nvSpPr>
          <p:spPr bwMode="auto">
            <a:xfrm flipH="1">
              <a:off x="4959" y="1308"/>
              <a:ext cx="183" cy="948"/>
            </a:xfrm>
            <a:prstGeom prst="line">
              <a:avLst/>
            </a:prstGeom>
            <a:noFill/>
            <a:ln w="6" cap="flat">
              <a:solidFill>
                <a:srgbClr val="4A7E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3" name="Line 871"/>
            <p:cNvSpPr>
              <a:spLocks noChangeShapeType="1"/>
            </p:cNvSpPr>
            <p:nvPr/>
          </p:nvSpPr>
          <p:spPr bwMode="auto">
            <a:xfrm>
              <a:off x="5145" y="1308"/>
              <a:ext cx="156" cy="1374"/>
            </a:xfrm>
            <a:prstGeom prst="line">
              <a:avLst/>
            </a:prstGeom>
            <a:noFill/>
            <a:ln w="6" cap="flat">
              <a:solidFill>
                <a:srgbClr val="4A7E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4" name="Line 872"/>
            <p:cNvSpPr>
              <a:spLocks noChangeShapeType="1"/>
            </p:cNvSpPr>
            <p:nvPr/>
          </p:nvSpPr>
          <p:spPr bwMode="auto">
            <a:xfrm flipH="1">
              <a:off x="5301" y="1992"/>
              <a:ext cx="150" cy="744"/>
            </a:xfrm>
            <a:prstGeom prst="line">
              <a:avLst/>
            </a:prstGeom>
            <a:noFill/>
            <a:ln w="6" cap="flat">
              <a:solidFill>
                <a:srgbClr val="4A7E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202E-FAC4-4DE9-8885-F13382AF85A9}" type="datetime1">
              <a:rPr lang="en-US" smtClean="0"/>
              <a:pPr/>
              <a:t>7/7/2017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22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743201"/>
            <a:ext cx="131127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5" y="2251076"/>
            <a:ext cx="1619372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3FB6A-46D7-4291-956D-AD46061DF589}" type="slidenum">
              <a:rPr lang="en-US" smtClean="0"/>
              <a:pPr/>
              <a:t>21</a:t>
            </a:fld>
            <a:endParaRPr lang="en-US" dirty="0"/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200025" y="152400"/>
            <a:ext cx="8788400" cy="6580188"/>
            <a:chOff x="144" y="96"/>
            <a:chExt cx="5536" cy="4145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144" y="96"/>
              <a:ext cx="5518" cy="4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grpSp>
          <p:nvGrpSpPr>
            <p:cNvPr id="7" name="Group 205"/>
            <p:cNvGrpSpPr>
              <a:grpSpLocks/>
            </p:cNvGrpSpPr>
            <p:nvPr/>
          </p:nvGrpSpPr>
          <p:grpSpPr bwMode="auto">
            <a:xfrm>
              <a:off x="163" y="1008"/>
              <a:ext cx="5517" cy="3233"/>
              <a:chOff x="163" y="1008"/>
              <a:chExt cx="5517" cy="3233"/>
            </a:xfrm>
          </p:grpSpPr>
          <p:sp>
            <p:nvSpPr>
              <p:cNvPr id="4742" name="Rectangle 7"/>
              <p:cNvSpPr>
                <a:spLocks noChangeArrowheads="1"/>
              </p:cNvSpPr>
              <p:nvPr/>
            </p:nvSpPr>
            <p:spPr bwMode="auto">
              <a:xfrm>
                <a:off x="878" y="1024"/>
                <a:ext cx="635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X assigned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43" name="Rectangle 8"/>
              <p:cNvSpPr>
                <a:spLocks noChangeArrowheads="1"/>
              </p:cNvSpPr>
              <p:nvPr/>
            </p:nvSpPr>
            <p:spPr bwMode="auto">
              <a:xfrm>
                <a:off x="1961" y="1024"/>
                <a:ext cx="684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SD assigned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44" name="Rectangle 9"/>
              <p:cNvSpPr>
                <a:spLocks noChangeArrowheads="1"/>
              </p:cNvSpPr>
              <p:nvPr/>
            </p:nvSpPr>
            <p:spPr bwMode="auto">
              <a:xfrm>
                <a:off x="2805" y="1008"/>
                <a:ext cx="124" cy="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45" name="Rectangle 10"/>
              <p:cNvSpPr>
                <a:spLocks noChangeArrowheads="1"/>
              </p:cNvSpPr>
              <p:nvPr/>
            </p:nvSpPr>
            <p:spPr bwMode="auto">
              <a:xfrm>
                <a:off x="586" y="1287"/>
                <a:ext cx="243" cy="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+4SD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46" name="Rectangle 11"/>
              <p:cNvSpPr>
                <a:spLocks noChangeArrowheads="1"/>
              </p:cNvSpPr>
              <p:nvPr/>
            </p:nvSpPr>
            <p:spPr bwMode="auto">
              <a:xfrm>
                <a:off x="673" y="3901"/>
                <a:ext cx="156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Run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47" name="Rectangle 12"/>
              <p:cNvSpPr>
                <a:spLocks noChangeArrowheads="1"/>
              </p:cNvSpPr>
              <p:nvPr/>
            </p:nvSpPr>
            <p:spPr bwMode="auto">
              <a:xfrm>
                <a:off x="866" y="3870"/>
                <a:ext cx="81" cy="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48" name="Rectangle 13"/>
              <p:cNvSpPr>
                <a:spLocks noChangeArrowheads="1"/>
              </p:cNvSpPr>
              <p:nvPr/>
            </p:nvSpPr>
            <p:spPr bwMode="auto">
              <a:xfrm>
                <a:off x="1027" y="3870"/>
                <a:ext cx="81" cy="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49" name="Rectangle 14"/>
              <p:cNvSpPr>
                <a:spLocks noChangeArrowheads="1"/>
              </p:cNvSpPr>
              <p:nvPr/>
            </p:nvSpPr>
            <p:spPr bwMode="auto">
              <a:xfrm>
                <a:off x="1189" y="3870"/>
                <a:ext cx="81" cy="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50" name="Rectangle 15"/>
              <p:cNvSpPr>
                <a:spLocks noChangeArrowheads="1"/>
              </p:cNvSpPr>
              <p:nvPr/>
            </p:nvSpPr>
            <p:spPr bwMode="auto">
              <a:xfrm>
                <a:off x="1351" y="3870"/>
                <a:ext cx="81" cy="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4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51" name="Rectangle 16"/>
              <p:cNvSpPr>
                <a:spLocks noChangeArrowheads="1"/>
              </p:cNvSpPr>
              <p:nvPr/>
            </p:nvSpPr>
            <p:spPr bwMode="auto">
              <a:xfrm>
                <a:off x="1513" y="3870"/>
                <a:ext cx="81" cy="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52" name="Rectangle 17"/>
              <p:cNvSpPr>
                <a:spLocks noChangeArrowheads="1"/>
              </p:cNvSpPr>
              <p:nvPr/>
            </p:nvSpPr>
            <p:spPr bwMode="auto">
              <a:xfrm>
                <a:off x="1674" y="3870"/>
                <a:ext cx="81" cy="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6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53" name="Rectangle 18"/>
              <p:cNvSpPr>
                <a:spLocks noChangeArrowheads="1"/>
              </p:cNvSpPr>
              <p:nvPr/>
            </p:nvSpPr>
            <p:spPr bwMode="auto">
              <a:xfrm>
                <a:off x="1836" y="3870"/>
                <a:ext cx="81" cy="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7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54" name="Rectangle 19"/>
              <p:cNvSpPr>
                <a:spLocks noChangeArrowheads="1"/>
              </p:cNvSpPr>
              <p:nvPr/>
            </p:nvSpPr>
            <p:spPr bwMode="auto">
              <a:xfrm>
                <a:off x="1998" y="3870"/>
                <a:ext cx="81" cy="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8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55" name="Rectangle 20"/>
              <p:cNvSpPr>
                <a:spLocks noChangeArrowheads="1"/>
              </p:cNvSpPr>
              <p:nvPr/>
            </p:nvSpPr>
            <p:spPr bwMode="auto">
              <a:xfrm>
                <a:off x="2160" y="3870"/>
                <a:ext cx="81" cy="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9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56" name="Rectangle 21"/>
              <p:cNvSpPr>
                <a:spLocks noChangeArrowheads="1"/>
              </p:cNvSpPr>
              <p:nvPr/>
            </p:nvSpPr>
            <p:spPr bwMode="auto">
              <a:xfrm>
                <a:off x="2303" y="3870"/>
                <a:ext cx="124" cy="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57" name="Rectangle 22"/>
              <p:cNvSpPr>
                <a:spLocks noChangeArrowheads="1"/>
              </p:cNvSpPr>
              <p:nvPr/>
            </p:nvSpPr>
            <p:spPr bwMode="auto">
              <a:xfrm>
                <a:off x="2464" y="3870"/>
                <a:ext cx="124" cy="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58" name="Rectangle 23"/>
              <p:cNvSpPr>
                <a:spLocks noChangeArrowheads="1"/>
              </p:cNvSpPr>
              <p:nvPr/>
            </p:nvSpPr>
            <p:spPr bwMode="auto">
              <a:xfrm>
                <a:off x="2626" y="3870"/>
                <a:ext cx="124" cy="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59" name="Rectangle 24"/>
              <p:cNvSpPr>
                <a:spLocks noChangeArrowheads="1"/>
              </p:cNvSpPr>
              <p:nvPr/>
            </p:nvSpPr>
            <p:spPr bwMode="auto">
              <a:xfrm>
                <a:off x="2788" y="3870"/>
                <a:ext cx="124" cy="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13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60" name="Rectangle 25"/>
              <p:cNvSpPr>
                <a:spLocks noChangeArrowheads="1"/>
              </p:cNvSpPr>
              <p:nvPr/>
            </p:nvSpPr>
            <p:spPr bwMode="auto">
              <a:xfrm>
                <a:off x="2950" y="3870"/>
                <a:ext cx="124" cy="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14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61" name="Rectangle 26"/>
              <p:cNvSpPr>
                <a:spLocks noChangeArrowheads="1"/>
              </p:cNvSpPr>
              <p:nvPr/>
            </p:nvSpPr>
            <p:spPr bwMode="auto">
              <a:xfrm>
                <a:off x="3111" y="3870"/>
                <a:ext cx="124" cy="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62" name="Rectangle 27"/>
              <p:cNvSpPr>
                <a:spLocks noChangeArrowheads="1"/>
              </p:cNvSpPr>
              <p:nvPr/>
            </p:nvSpPr>
            <p:spPr bwMode="auto">
              <a:xfrm>
                <a:off x="3273" y="3870"/>
                <a:ext cx="124" cy="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16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63" name="Rectangle 28"/>
              <p:cNvSpPr>
                <a:spLocks noChangeArrowheads="1"/>
              </p:cNvSpPr>
              <p:nvPr/>
            </p:nvSpPr>
            <p:spPr bwMode="auto">
              <a:xfrm>
                <a:off x="3435" y="3870"/>
                <a:ext cx="124" cy="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17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64" name="Rectangle 29"/>
              <p:cNvSpPr>
                <a:spLocks noChangeArrowheads="1"/>
              </p:cNvSpPr>
              <p:nvPr/>
            </p:nvSpPr>
            <p:spPr bwMode="auto">
              <a:xfrm>
                <a:off x="3597" y="3870"/>
                <a:ext cx="124" cy="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18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65" name="Rectangle 30"/>
              <p:cNvSpPr>
                <a:spLocks noChangeArrowheads="1"/>
              </p:cNvSpPr>
              <p:nvPr/>
            </p:nvSpPr>
            <p:spPr bwMode="auto">
              <a:xfrm>
                <a:off x="3758" y="3870"/>
                <a:ext cx="124" cy="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19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66" name="Rectangle 31"/>
              <p:cNvSpPr>
                <a:spLocks noChangeArrowheads="1"/>
              </p:cNvSpPr>
              <p:nvPr/>
            </p:nvSpPr>
            <p:spPr bwMode="auto">
              <a:xfrm>
                <a:off x="3920" y="3870"/>
                <a:ext cx="124" cy="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67" name="Rectangle 32"/>
              <p:cNvSpPr>
                <a:spLocks noChangeArrowheads="1"/>
              </p:cNvSpPr>
              <p:nvPr/>
            </p:nvSpPr>
            <p:spPr bwMode="auto">
              <a:xfrm>
                <a:off x="4082" y="3870"/>
                <a:ext cx="124" cy="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68" name="Rectangle 33"/>
              <p:cNvSpPr>
                <a:spLocks noChangeArrowheads="1"/>
              </p:cNvSpPr>
              <p:nvPr/>
            </p:nvSpPr>
            <p:spPr bwMode="auto">
              <a:xfrm>
                <a:off x="4244" y="3870"/>
                <a:ext cx="124" cy="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69" name="Rectangle 34"/>
              <p:cNvSpPr>
                <a:spLocks noChangeArrowheads="1"/>
              </p:cNvSpPr>
              <p:nvPr/>
            </p:nvSpPr>
            <p:spPr bwMode="auto">
              <a:xfrm>
                <a:off x="4405" y="3870"/>
                <a:ext cx="124" cy="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23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70" name="Rectangle 35"/>
              <p:cNvSpPr>
                <a:spLocks noChangeArrowheads="1"/>
              </p:cNvSpPr>
              <p:nvPr/>
            </p:nvSpPr>
            <p:spPr bwMode="auto">
              <a:xfrm>
                <a:off x="4567" y="3870"/>
                <a:ext cx="124" cy="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24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71" name="Rectangle 36"/>
              <p:cNvSpPr>
                <a:spLocks noChangeArrowheads="1"/>
              </p:cNvSpPr>
              <p:nvPr/>
            </p:nvSpPr>
            <p:spPr bwMode="auto">
              <a:xfrm>
                <a:off x="4729" y="3870"/>
                <a:ext cx="124" cy="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72" name="Rectangle 37"/>
              <p:cNvSpPr>
                <a:spLocks noChangeArrowheads="1"/>
              </p:cNvSpPr>
              <p:nvPr/>
            </p:nvSpPr>
            <p:spPr bwMode="auto">
              <a:xfrm>
                <a:off x="4891" y="3870"/>
                <a:ext cx="124" cy="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26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73" name="Rectangle 38"/>
              <p:cNvSpPr>
                <a:spLocks noChangeArrowheads="1"/>
              </p:cNvSpPr>
              <p:nvPr/>
            </p:nvSpPr>
            <p:spPr bwMode="auto">
              <a:xfrm>
                <a:off x="5052" y="3870"/>
                <a:ext cx="124" cy="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27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74" name="Rectangle 39"/>
              <p:cNvSpPr>
                <a:spLocks noChangeArrowheads="1"/>
              </p:cNvSpPr>
              <p:nvPr/>
            </p:nvSpPr>
            <p:spPr bwMode="auto">
              <a:xfrm>
                <a:off x="5214" y="3870"/>
                <a:ext cx="124" cy="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28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75" name="Rectangle 40"/>
              <p:cNvSpPr>
                <a:spLocks noChangeArrowheads="1"/>
              </p:cNvSpPr>
              <p:nvPr/>
            </p:nvSpPr>
            <p:spPr bwMode="auto">
              <a:xfrm>
                <a:off x="5376" y="3870"/>
                <a:ext cx="124" cy="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29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76" name="Rectangle 41"/>
              <p:cNvSpPr>
                <a:spLocks noChangeArrowheads="1"/>
              </p:cNvSpPr>
              <p:nvPr/>
            </p:nvSpPr>
            <p:spPr bwMode="auto">
              <a:xfrm>
                <a:off x="5538" y="3870"/>
                <a:ext cx="124" cy="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77" name="Rectangle 42"/>
              <p:cNvSpPr>
                <a:spLocks noChangeArrowheads="1"/>
              </p:cNvSpPr>
              <p:nvPr/>
            </p:nvSpPr>
            <p:spPr bwMode="auto">
              <a:xfrm>
                <a:off x="517" y="4064"/>
                <a:ext cx="330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Value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78" name="Rectangle 43"/>
              <p:cNvSpPr>
                <a:spLocks noChangeArrowheads="1"/>
              </p:cNvSpPr>
              <p:nvPr/>
            </p:nvSpPr>
            <p:spPr bwMode="auto">
              <a:xfrm>
                <a:off x="835" y="4079"/>
                <a:ext cx="156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Lucida Handwriting" pitchFamily="66" charset="0"/>
                    <a:cs typeface="Arial" pitchFamily="34" charset="0"/>
                  </a:rPr>
                  <a:t>93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79" name="Rectangle 44"/>
              <p:cNvSpPr>
                <a:spLocks noChangeArrowheads="1"/>
              </p:cNvSpPr>
              <p:nvPr/>
            </p:nvSpPr>
            <p:spPr bwMode="auto">
              <a:xfrm>
                <a:off x="996" y="4079"/>
                <a:ext cx="156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Lucida Handwriting" pitchFamily="66" charset="0"/>
                    <a:cs typeface="Arial" pitchFamily="34" charset="0"/>
                  </a:rPr>
                  <a:t>84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80" name="Rectangle 45"/>
              <p:cNvSpPr>
                <a:spLocks noChangeArrowheads="1"/>
              </p:cNvSpPr>
              <p:nvPr/>
            </p:nvSpPr>
            <p:spPr bwMode="auto">
              <a:xfrm>
                <a:off x="1158" y="4079"/>
                <a:ext cx="156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Lucida Handwriting" pitchFamily="66" charset="0"/>
                    <a:cs typeface="Arial" pitchFamily="34" charset="0"/>
                  </a:rPr>
                  <a:t>90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81" name="Rectangle 46"/>
              <p:cNvSpPr>
                <a:spLocks noChangeArrowheads="1"/>
              </p:cNvSpPr>
              <p:nvPr/>
            </p:nvSpPr>
            <p:spPr bwMode="auto">
              <a:xfrm>
                <a:off x="1320" y="4079"/>
                <a:ext cx="156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Lucida Handwriting" pitchFamily="66" charset="0"/>
                    <a:cs typeface="Arial" pitchFamily="34" charset="0"/>
                  </a:rPr>
                  <a:t>93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82" name="Rectangle 47"/>
              <p:cNvSpPr>
                <a:spLocks noChangeArrowheads="1"/>
              </p:cNvSpPr>
              <p:nvPr/>
            </p:nvSpPr>
            <p:spPr bwMode="auto">
              <a:xfrm>
                <a:off x="1482" y="4079"/>
                <a:ext cx="156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Lucida Handwriting" pitchFamily="66" charset="0"/>
                    <a:cs typeface="Arial" pitchFamily="34" charset="0"/>
                  </a:rPr>
                  <a:t>88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83" name="Rectangle 48"/>
              <p:cNvSpPr>
                <a:spLocks noChangeArrowheads="1"/>
              </p:cNvSpPr>
              <p:nvPr/>
            </p:nvSpPr>
            <p:spPr bwMode="auto">
              <a:xfrm>
                <a:off x="1643" y="4079"/>
                <a:ext cx="156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Lucida Handwriting" pitchFamily="66" charset="0"/>
                    <a:cs typeface="Arial" pitchFamily="34" charset="0"/>
                  </a:rPr>
                  <a:t>86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84" name="Rectangle 49"/>
              <p:cNvSpPr>
                <a:spLocks noChangeArrowheads="1"/>
              </p:cNvSpPr>
              <p:nvPr/>
            </p:nvSpPr>
            <p:spPr bwMode="auto">
              <a:xfrm>
                <a:off x="1805" y="4079"/>
                <a:ext cx="156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Lucida Handwriting" pitchFamily="66" charset="0"/>
                    <a:cs typeface="Arial" pitchFamily="34" charset="0"/>
                  </a:rPr>
                  <a:t>88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85" name="Rectangle 50"/>
              <p:cNvSpPr>
                <a:spLocks noChangeArrowheads="1"/>
              </p:cNvSpPr>
              <p:nvPr/>
            </p:nvSpPr>
            <p:spPr bwMode="auto">
              <a:xfrm>
                <a:off x="1967" y="4079"/>
                <a:ext cx="156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Lucida Handwriting" pitchFamily="66" charset="0"/>
                    <a:cs typeface="Arial" pitchFamily="34" charset="0"/>
                  </a:rPr>
                  <a:t>95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86" name="Rectangle 51"/>
              <p:cNvSpPr>
                <a:spLocks noChangeArrowheads="1"/>
              </p:cNvSpPr>
              <p:nvPr/>
            </p:nvSpPr>
            <p:spPr bwMode="auto">
              <a:xfrm>
                <a:off x="2129" y="4079"/>
                <a:ext cx="156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Lucida Handwriting" pitchFamily="66" charset="0"/>
                    <a:cs typeface="Arial" pitchFamily="34" charset="0"/>
                  </a:rPr>
                  <a:t>92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87" name="Rectangle 52"/>
              <p:cNvSpPr>
                <a:spLocks noChangeArrowheads="1"/>
              </p:cNvSpPr>
              <p:nvPr/>
            </p:nvSpPr>
            <p:spPr bwMode="auto">
              <a:xfrm>
                <a:off x="2290" y="4079"/>
                <a:ext cx="156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Lucida Handwriting" pitchFamily="66" charset="0"/>
                    <a:cs typeface="Arial" pitchFamily="34" charset="0"/>
                  </a:rPr>
                  <a:t>94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88" name="Rectangle 53"/>
              <p:cNvSpPr>
                <a:spLocks noChangeArrowheads="1"/>
              </p:cNvSpPr>
              <p:nvPr/>
            </p:nvSpPr>
            <p:spPr bwMode="auto">
              <a:xfrm>
                <a:off x="2452" y="4079"/>
                <a:ext cx="156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Lucida Handwriting" pitchFamily="66" charset="0"/>
                    <a:cs typeface="Arial" pitchFamily="34" charset="0"/>
                  </a:rPr>
                  <a:t>88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89" name="Rectangle 54"/>
              <p:cNvSpPr>
                <a:spLocks noChangeArrowheads="1"/>
              </p:cNvSpPr>
              <p:nvPr/>
            </p:nvSpPr>
            <p:spPr bwMode="auto">
              <a:xfrm>
                <a:off x="2614" y="4079"/>
                <a:ext cx="156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Lucida Handwriting" pitchFamily="66" charset="0"/>
                    <a:cs typeface="Arial" pitchFamily="34" charset="0"/>
                  </a:rPr>
                  <a:t>90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90" name="Rectangle 55"/>
              <p:cNvSpPr>
                <a:spLocks noChangeArrowheads="1"/>
              </p:cNvSpPr>
              <p:nvPr/>
            </p:nvSpPr>
            <p:spPr bwMode="auto">
              <a:xfrm>
                <a:off x="2775" y="4079"/>
                <a:ext cx="156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Lucida Handwriting" pitchFamily="66" charset="0"/>
                    <a:cs typeface="Arial" pitchFamily="34" charset="0"/>
                  </a:rPr>
                  <a:t>89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91" name="Rectangle 56"/>
              <p:cNvSpPr>
                <a:spLocks noChangeArrowheads="1"/>
              </p:cNvSpPr>
              <p:nvPr/>
            </p:nvSpPr>
            <p:spPr bwMode="auto">
              <a:xfrm>
                <a:off x="2937" y="4079"/>
                <a:ext cx="156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Lucida Handwriting" pitchFamily="66" charset="0"/>
                    <a:cs typeface="Arial" pitchFamily="34" charset="0"/>
                  </a:rPr>
                  <a:t>87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92" name="Rectangle 57"/>
              <p:cNvSpPr>
                <a:spLocks noChangeArrowheads="1"/>
              </p:cNvSpPr>
              <p:nvPr/>
            </p:nvSpPr>
            <p:spPr bwMode="auto">
              <a:xfrm>
                <a:off x="3099" y="4079"/>
                <a:ext cx="156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Lucida Handwriting" pitchFamily="66" charset="0"/>
                    <a:cs typeface="Arial" pitchFamily="34" charset="0"/>
                  </a:rPr>
                  <a:t>91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93" name="Rectangle 58"/>
              <p:cNvSpPr>
                <a:spLocks noChangeArrowheads="1"/>
              </p:cNvSpPr>
              <p:nvPr/>
            </p:nvSpPr>
            <p:spPr bwMode="auto">
              <a:xfrm>
                <a:off x="3261" y="4079"/>
                <a:ext cx="156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Lucida Handwriting" pitchFamily="66" charset="0"/>
                    <a:cs typeface="Arial" pitchFamily="34" charset="0"/>
                  </a:rPr>
                  <a:t>90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94" name="Rectangle 59"/>
              <p:cNvSpPr>
                <a:spLocks noChangeArrowheads="1"/>
              </p:cNvSpPr>
              <p:nvPr/>
            </p:nvSpPr>
            <p:spPr bwMode="auto">
              <a:xfrm>
                <a:off x="3422" y="4079"/>
                <a:ext cx="156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Lucida Handwriting" pitchFamily="66" charset="0"/>
                    <a:cs typeface="Arial" pitchFamily="34" charset="0"/>
                  </a:rPr>
                  <a:t>94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95" name="Rectangle 60"/>
              <p:cNvSpPr>
                <a:spLocks noChangeArrowheads="1"/>
              </p:cNvSpPr>
              <p:nvPr/>
            </p:nvSpPr>
            <p:spPr bwMode="auto">
              <a:xfrm>
                <a:off x="3584" y="4079"/>
                <a:ext cx="156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Lucida Handwriting" pitchFamily="66" charset="0"/>
                    <a:cs typeface="Arial" pitchFamily="34" charset="0"/>
                  </a:rPr>
                  <a:t>88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96" name="Rectangle 61"/>
              <p:cNvSpPr>
                <a:spLocks noChangeArrowheads="1"/>
              </p:cNvSpPr>
              <p:nvPr/>
            </p:nvSpPr>
            <p:spPr bwMode="auto">
              <a:xfrm>
                <a:off x="3746" y="4079"/>
                <a:ext cx="156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Lucida Handwriting" pitchFamily="66" charset="0"/>
                    <a:cs typeface="Arial" pitchFamily="34" charset="0"/>
                  </a:rPr>
                  <a:t>95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97" name="Rectangle 62"/>
              <p:cNvSpPr>
                <a:spLocks noChangeArrowheads="1"/>
              </p:cNvSpPr>
              <p:nvPr/>
            </p:nvSpPr>
            <p:spPr bwMode="auto">
              <a:xfrm>
                <a:off x="3939" y="4079"/>
                <a:ext cx="124" cy="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90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98" name="Rectangle 63"/>
              <p:cNvSpPr>
                <a:spLocks noChangeArrowheads="1"/>
              </p:cNvSpPr>
              <p:nvPr/>
            </p:nvSpPr>
            <p:spPr bwMode="auto">
              <a:xfrm>
                <a:off x="4101" y="4079"/>
                <a:ext cx="124" cy="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96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99" name="Rectangle 64"/>
              <p:cNvSpPr>
                <a:spLocks noChangeArrowheads="1"/>
              </p:cNvSpPr>
              <p:nvPr/>
            </p:nvSpPr>
            <p:spPr bwMode="auto">
              <a:xfrm>
                <a:off x="4262" y="4079"/>
                <a:ext cx="124" cy="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91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00" name="Rectangle 65"/>
              <p:cNvSpPr>
                <a:spLocks noChangeArrowheads="1"/>
              </p:cNvSpPr>
              <p:nvPr/>
            </p:nvSpPr>
            <p:spPr bwMode="auto">
              <a:xfrm>
                <a:off x="4424" y="4079"/>
                <a:ext cx="124" cy="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87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01" name="Rectangle 66"/>
              <p:cNvSpPr>
                <a:spLocks noChangeArrowheads="1"/>
              </p:cNvSpPr>
              <p:nvPr/>
            </p:nvSpPr>
            <p:spPr bwMode="auto">
              <a:xfrm>
                <a:off x="4586" y="4079"/>
                <a:ext cx="124" cy="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82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02" name="Rectangle 67"/>
              <p:cNvSpPr>
                <a:spLocks noChangeArrowheads="1"/>
              </p:cNvSpPr>
              <p:nvPr/>
            </p:nvSpPr>
            <p:spPr bwMode="auto">
              <a:xfrm>
                <a:off x="4748" y="4079"/>
                <a:ext cx="124" cy="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96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03" name="Rectangle 68"/>
              <p:cNvSpPr>
                <a:spLocks noChangeArrowheads="1"/>
              </p:cNvSpPr>
              <p:nvPr/>
            </p:nvSpPr>
            <p:spPr bwMode="auto">
              <a:xfrm>
                <a:off x="4909" y="4079"/>
                <a:ext cx="124" cy="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85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04" name="Rectangle 69"/>
              <p:cNvSpPr>
                <a:spLocks noChangeArrowheads="1"/>
              </p:cNvSpPr>
              <p:nvPr/>
            </p:nvSpPr>
            <p:spPr bwMode="auto">
              <a:xfrm>
                <a:off x="5071" y="4079"/>
                <a:ext cx="124" cy="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88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05" name="Rectangle 70"/>
              <p:cNvSpPr>
                <a:spLocks noChangeArrowheads="1"/>
              </p:cNvSpPr>
              <p:nvPr/>
            </p:nvSpPr>
            <p:spPr bwMode="auto">
              <a:xfrm>
                <a:off x="5189" y="4079"/>
                <a:ext cx="174" cy="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101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06" name="Rectangle 71"/>
              <p:cNvSpPr>
                <a:spLocks noChangeArrowheads="1"/>
              </p:cNvSpPr>
              <p:nvPr/>
            </p:nvSpPr>
            <p:spPr bwMode="auto">
              <a:xfrm>
                <a:off x="5395" y="4079"/>
                <a:ext cx="124" cy="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82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07" name="Rectangle 72"/>
              <p:cNvSpPr>
                <a:spLocks noChangeArrowheads="1"/>
              </p:cNvSpPr>
              <p:nvPr/>
            </p:nvSpPr>
            <p:spPr bwMode="auto">
              <a:xfrm>
                <a:off x="5556" y="4079"/>
                <a:ext cx="124" cy="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91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08" name="Rectangle 73"/>
              <p:cNvSpPr>
                <a:spLocks noChangeArrowheads="1"/>
              </p:cNvSpPr>
              <p:nvPr/>
            </p:nvSpPr>
            <p:spPr bwMode="auto">
              <a:xfrm>
                <a:off x="163" y="1364"/>
                <a:ext cx="243" cy="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102.0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09" name="Rectangle 74"/>
              <p:cNvSpPr>
                <a:spLocks noChangeArrowheads="1"/>
              </p:cNvSpPr>
              <p:nvPr/>
            </p:nvSpPr>
            <p:spPr bwMode="auto">
              <a:xfrm>
                <a:off x="163" y="1681"/>
                <a:ext cx="193" cy="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99.0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10" name="Rectangle 75"/>
              <p:cNvSpPr>
                <a:spLocks noChangeArrowheads="1"/>
              </p:cNvSpPr>
              <p:nvPr/>
            </p:nvSpPr>
            <p:spPr bwMode="auto">
              <a:xfrm>
                <a:off x="163" y="1929"/>
                <a:ext cx="193" cy="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96.0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11" name="Rectangle 76"/>
              <p:cNvSpPr>
                <a:spLocks noChangeArrowheads="1"/>
              </p:cNvSpPr>
              <p:nvPr/>
            </p:nvSpPr>
            <p:spPr bwMode="auto">
              <a:xfrm>
                <a:off x="163" y="2246"/>
                <a:ext cx="193" cy="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93.0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12" name="Rectangle 77"/>
              <p:cNvSpPr>
                <a:spLocks noChangeArrowheads="1"/>
              </p:cNvSpPr>
              <p:nvPr/>
            </p:nvSpPr>
            <p:spPr bwMode="auto">
              <a:xfrm>
                <a:off x="163" y="2555"/>
                <a:ext cx="193" cy="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90.0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13" name="Rectangle 78"/>
              <p:cNvSpPr>
                <a:spLocks noChangeArrowheads="1"/>
              </p:cNvSpPr>
              <p:nvPr/>
            </p:nvSpPr>
            <p:spPr bwMode="auto">
              <a:xfrm>
                <a:off x="573" y="2169"/>
                <a:ext cx="268" cy="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+ 1SD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14" name="Rectangle 79"/>
              <p:cNvSpPr>
                <a:spLocks noChangeArrowheads="1"/>
              </p:cNvSpPr>
              <p:nvPr/>
            </p:nvSpPr>
            <p:spPr bwMode="auto">
              <a:xfrm>
                <a:off x="163" y="3174"/>
                <a:ext cx="193" cy="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84.0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15" name="Rectangle 80"/>
              <p:cNvSpPr>
                <a:spLocks noChangeArrowheads="1"/>
              </p:cNvSpPr>
              <p:nvPr/>
            </p:nvSpPr>
            <p:spPr bwMode="auto">
              <a:xfrm>
                <a:off x="598" y="2787"/>
                <a:ext cx="224" cy="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-1SD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16" name="Rectangle 81"/>
              <p:cNvSpPr>
                <a:spLocks noChangeArrowheads="1"/>
              </p:cNvSpPr>
              <p:nvPr/>
            </p:nvSpPr>
            <p:spPr bwMode="auto">
              <a:xfrm>
                <a:off x="586" y="3097"/>
                <a:ext cx="243" cy="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- 2SD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17" name="Rectangle 82"/>
              <p:cNvSpPr>
                <a:spLocks noChangeArrowheads="1"/>
              </p:cNvSpPr>
              <p:nvPr/>
            </p:nvSpPr>
            <p:spPr bwMode="auto">
              <a:xfrm>
                <a:off x="163" y="3484"/>
                <a:ext cx="193" cy="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81.0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18" name="Rectangle 83"/>
              <p:cNvSpPr>
                <a:spLocks noChangeArrowheads="1"/>
              </p:cNvSpPr>
              <p:nvPr/>
            </p:nvSpPr>
            <p:spPr bwMode="auto">
              <a:xfrm>
                <a:off x="163" y="3893"/>
                <a:ext cx="193" cy="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78.0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19" name="Rectangle 84"/>
              <p:cNvSpPr>
                <a:spLocks noChangeArrowheads="1"/>
              </p:cNvSpPr>
              <p:nvPr/>
            </p:nvSpPr>
            <p:spPr bwMode="auto">
              <a:xfrm>
                <a:off x="660" y="2478"/>
                <a:ext cx="93" cy="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X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20" name="Rectangle 85"/>
              <p:cNvSpPr>
                <a:spLocks noChangeArrowheads="1"/>
              </p:cNvSpPr>
              <p:nvPr/>
            </p:nvSpPr>
            <p:spPr bwMode="auto">
              <a:xfrm>
                <a:off x="163" y="2865"/>
                <a:ext cx="193" cy="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87.0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21" name="Rectangle 86"/>
              <p:cNvSpPr>
                <a:spLocks noChangeArrowheads="1"/>
              </p:cNvSpPr>
              <p:nvPr/>
            </p:nvSpPr>
            <p:spPr bwMode="auto">
              <a:xfrm>
                <a:off x="1631" y="1008"/>
                <a:ext cx="193" cy="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90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22" name="Rectangle 87"/>
              <p:cNvSpPr>
                <a:spLocks noChangeArrowheads="1"/>
              </p:cNvSpPr>
              <p:nvPr/>
            </p:nvSpPr>
            <p:spPr bwMode="auto">
              <a:xfrm>
                <a:off x="598" y="3406"/>
                <a:ext cx="224" cy="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-3SD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23" name="Rectangle 88"/>
              <p:cNvSpPr>
                <a:spLocks noChangeArrowheads="1"/>
              </p:cNvSpPr>
              <p:nvPr/>
            </p:nvSpPr>
            <p:spPr bwMode="auto">
              <a:xfrm>
                <a:off x="598" y="3716"/>
                <a:ext cx="224" cy="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-4SD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24" name="Rectangle 89"/>
              <p:cNvSpPr>
                <a:spLocks noChangeArrowheads="1"/>
              </p:cNvSpPr>
              <p:nvPr/>
            </p:nvSpPr>
            <p:spPr bwMode="auto">
              <a:xfrm>
                <a:off x="586" y="1604"/>
                <a:ext cx="243" cy="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+3SD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25" name="Rectangle 90"/>
              <p:cNvSpPr>
                <a:spLocks noChangeArrowheads="1"/>
              </p:cNvSpPr>
              <p:nvPr/>
            </p:nvSpPr>
            <p:spPr bwMode="auto">
              <a:xfrm>
                <a:off x="573" y="1859"/>
                <a:ext cx="268" cy="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+ 2SD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26" name="Rectangle 91"/>
              <p:cNvSpPr>
                <a:spLocks noChangeArrowheads="1"/>
              </p:cNvSpPr>
              <p:nvPr/>
            </p:nvSpPr>
            <p:spPr bwMode="auto">
              <a:xfrm>
                <a:off x="1450" y="1179"/>
                <a:ext cx="330" cy="2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827" name="Line 92"/>
              <p:cNvSpPr>
                <a:spLocks noChangeShapeType="1"/>
              </p:cNvSpPr>
              <p:nvPr/>
            </p:nvSpPr>
            <p:spPr bwMode="auto">
              <a:xfrm>
                <a:off x="965" y="1449"/>
                <a:ext cx="0" cy="29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828" name="Rectangle 93"/>
              <p:cNvSpPr>
                <a:spLocks noChangeArrowheads="1"/>
              </p:cNvSpPr>
              <p:nvPr/>
            </p:nvSpPr>
            <p:spPr bwMode="auto">
              <a:xfrm>
                <a:off x="965" y="1449"/>
                <a:ext cx="6" cy="29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829" name="Line 94"/>
              <p:cNvSpPr>
                <a:spLocks noChangeShapeType="1"/>
              </p:cNvSpPr>
              <p:nvPr/>
            </p:nvSpPr>
            <p:spPr bwMode="auto">
              <a:xfrm>
                <a:off x="1127" y="1449"/>
                <a:ext cx="0" cy="29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830" name="Rectangle 95"/>
              <p:cNvSpPr>
                <a:spLocks noChangeArrowheads="1"/>
              </p:cNvSpPr>
              <p:nvPr/>
            </p:nvSpPr>
            <p:spPr bwMode="auto">
              <a:xfrm>
                <a:off x="1127" y="1449"/>
                <a:ext cx="6" cy="29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831" name="Line 96"/>
              <p:cNvSpPr>
                <a:spLocks noChangeShapeType="1"/>
              </p:cNvSpPr>
              <p:nvPr/>
            </p:nvSpPr>
            <p:spPr bwMode="auto">
              <a:xfrm>
                <a:off x="1289" y="1449"/>
                <a:ext cx="0" cy="29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832" name="Rectangle 97"/>
              <p:cNvSpPr>
                <a:spLocks noChangeArrowheads="1"/>
              </p:cNvSpPr>
              <p:nvPr/>
            </p:nvSpPr>
            <p:spPr bwMode="auto">
              <a:xfrm>
                <a:off x="1289" y="1449"/>
                <a:ext cx="6" cy="29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833" name="Line 98"/>
              <p:cNvSpPr>
                <a:spLocks noChangeShapeType="1"/>
              </p:cNvSpPr>
              <p:nvPr/>
            </p:nvSpPr>
            <p:spPr bwMode="auto">
              <a:xfrm>
                <a:off x="1450" y="1449"/>
                <a:ext cx="0" cy="29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834" name="Rectangle 99"/>
              <p:cNvSpPr>
                <a:spLocks noChangeArrowheads="1"/>
              </p:cNvSpPr>
              <p:nvPr/>
            </p:nvSpPr>
            <p:spPr bwMode="auto">
              <a:xfrm>
                <a:off x="1450" y="1449"/>
                <a:ext cx="7" cy="29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835" name="Line 100"/>
              <p:cNvSpPr>
                <a:spLocks noChangeShapeType="1"/>
              </p:cNvSpPr>
              <p:nvPr/>
            </p:nvSpPr>
            <p:spPr bwMode="auto">
              <a:xfrm>
                <a:off x="1612" y="1449"/>
                <a:ext cx="0" cy="29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836" name="Rectangle 101"/>
              <p:cNvSpPr>
                <a:spLocks noChangeArrowheads="1"/>
              </p:cNvSpPr>
              <p:nvPr/>
            </p:nvSpPr>
            <p:spPr bwMode="auto">
              <a:xfrm>
                <a:off x="1612" y="1449"/>
                <a:ext cx="6" cy="29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837" name="Line 102"/>
              <p:cNvSpPr>
                <a:spLocks noChangeShapeType="1"/>
              </p:cNvSpPr>
              <p:nvPr/>
            </p:nvSpPr>
            <p:spPr bwMode="auto">
              <a:xfrm>
                <a:off x="1774" y="1449"/>
                <a:ext cx="0" cy="29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838" name="Rectangle 103"/>
              <p:cNvSpPr>
                <a:spLocks noChangeArrowheads="1"/>
              </p:cNvSpPr>
              <p:nvPr/>
            </p:nvSpPr>
            <p:spPr bwMode="auto">
              <a:xfrm>
                <a:off x="1774" y="1449"/>
                <a:ext cx="6" cy="29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839" name="Line 104"/>
              <p:cNvSpPr>
                <a:spLocks noChangeShapeType="1"/>
              </p:cNvSpPr>
              <p:nvPr/>
            </p:nvSpPr>
            <p:spPr bwMode="auto">
              <a:xfrm>
                <a:off x="1936" y="1449"/>
                <a:ext cx="0" cy="29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840" name="Rectangle 105"/>
              <p:cNvSpPr>
                <a:spLocks noChangeArrowheads="1"/>
              </p:cNvSpPr>
              <p:nvPr/>
            </p:nvSpPr>
            <p:spPr bwMode="auto">
              <a:xfrm>
                <a:off x="1936" y="1449"/>
                <a:ext cx="6" cy="29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841" name="Line 106"/>
              <p:cNvSpPr>
                <a:spLocks noChangeShapeType="1"/>
              </p:cNvSpPr>
              <p:nvPr/>
            </p:nvSpPr>
            <p:spPr bwMode="auto">
              <a:xfrm>
                <a:off x="2097" y="1449"/>
                <a:ext cx="0" cy="29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842" name="Rectangle 107"/>
              <p:cNvSpPr>
                <a:spLocks noChangeArrowheads="1"/>
              </p:cNvSpPr>
              <p:nvPr/>
            </p:nvSpPr>
            <p:spPr bwMode="auto">
              <a:xfrm>
                <a:off x="2097" y="1449"/>
                <a:ext cx="7" cy="29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843" name="Line 108"/>
              <p:cNvSpPr>
                <a:spLocks noChangeShapeType="1"/>
              </p:cNvSpPr>
              <p:nvPr/>
            </p:nvSpPr>
            <p:spPr bwMode="auto">
              <a:xfrm>
                <a:off x="2259" y="1449"/>
                <a:ext cx="0" cy="29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844" name="Rectangle 109"/>
              <p:cNvSpPr>
                <a:spLocks noChangeArrowheads="1"/>
              </p:cNvSpPr>
              <p:nvPr/>
            </p:nvSpPr>
            <p:spPr bwMode="auto">
              <a:xfrm>
                <a:off x="2259" y="1449"/>
                <a:ext cx="6" cy="29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845" name="Line 110"/>
              <p:cNvSpPr>
                <a:spLocks noChangeShapeType="1"/>
              </p:cNvSpPr>
              <p:nvPr/>
            </p:nvSpPr>
            <p:spPr bwMode="auto">
              <a:xfrm>
                <a:off x="2421" y="1449"/>
                <a:ext cx="0" cy="29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846" name="Rectangle 111"/>
              <p:cNvSpPr>
                <a:spLocks noChangeArrowheads="1"/>
              </p:cNvSpPr>
              <p:nvPr/>
            </p:nvSpPr>
            <p:spPr bwMode="auto">
              <a:xfrm>
                <a:off x="2421" y="1449"/>
                <a:ext cx="6" cy="29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847" name="Line 112"/>
              <p:cNvSpPr>
                <a:spLocks noChangeShapeType="1"/>
              </p:cNvSpPr>
              <p:nvPr/>
            </p:nvSpPr>
            <p:spPr bwMode="auto">
              <a:xfrm>
                <a:off x="2583" y="1449"/>
                <a:ext cx="0" cy="29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848" name="Rectangle 113"/>
              <p:cNvSpPr>
                <a:spLocks noChangeArrowheads="1"/>
              </p:cNvSpPr>
              <p:nvPr/>
            </p:nvSpPr>
            <p:spPr bwMode="auto">
              <a:xfrm>
                <a:off x="2583" y="1449"/>
                <a:ext cx="6" cy="29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849" name="Line 114"/>
              <p:cNvSpPr>
                <a:spLocks noChangeShapeType="1"/>
              </p:cNvSpPr>
              <p:nvPr/>
            </p:nvSpPr>
            <p:spPr bwMode="auto">
              <a:xfrm>
                <a:off x="2744" y="1449"/>
                <a:ext cx="0" cy="29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850" name="Rectangle 115"/>
              <p:cNvSpPr>
                <a:spLocks noChangeArrowheads="1"/>
              </p:cNvSpPr>
              <p:nvPr/>
            </p:nvSpPr>
            <p:spPr bwMode="auto">
              <a:xfrm>
                <a:off x="2744" y="1449"/>
                <a:ext cx="7" cy="29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851" name="Line 116"/>
              <p:cNvSpPr>
                <a:spLocks noChangeShapeType="1"/>
              </p:cNvSpPr>
              <p:nvPr/>
            </p:nvSpPr>
            <p:spPr bwMode="auto">
              <a:xfrm>
                <a:off x="2906" y="1449"/>
                <a:ext cx="0" cy="29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852" name="Rectangle 117"/>
              <p:cNvSpPr>
                <a:spLocks noChangeArrowheads="1"/>
              </p:cNvSpPr>
              <p:nvPr/>
            </p:nvSpPr>
            <p:spPr bwMode="auto">
              <a:xfrm>
                <a:off x="2906" y="1449"/>
                <a:ext cx="6" cy="29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853" name="Line 118"/>
              <p:cNvSpPr>
                <a:spLocks noChangeShapeType="1"/>
              </p:cNvSpPr>
              <p:nvPr/>
            </p:nvSpPr>
            <p:spPr bwMode="auto">
              <a:xfrm>
                <a:off x="3068" y="1449"/>
                <a:ext cx="0" cy="29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854" name="Rectangle 119"/>
              <p:cNvSpPr>
                <a:spLocks noChangeArrowheads="1"/>
              </p:cNvSpPr>
              <p:nvPr/>
            </p:nvSpPr>
            <p:spPr bwMode="auto">
              <a:xfrm>
                <a:off x="3068" y="1449"/>
                <a:ext cx="6" cy="29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855" name="Line 120"/>
              <p:cNvSpPr>
                <a:spLocks noChangeShapeType="1"/>
              </p:cNvSpPr>
              <p:nvPr/>
            </p:nvSpPr>
            <p:spPr bwMode="auto">
              <a:xfrm>
                <a:off x="3230" y="1449"/>
                <a:ext cx="0" cy="29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856" name="Rectangle 121"/>
              <p:cNvSpPr>
                <a:spLocks noChangeArrowheads="1"/>
              </p:cNvSpPr>
              <p:nvPr/>
            </p:nvSpPr>
            <p:spPr bwMode="auto">
              <a:xfrm>
                <a:off x="3230" y="1449"/>
                <a:ext cx="6" cy="29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857" name="Line 122"/>
              <p:cNvSpPr>
                <a:spLocks noChangeShapeType="1"/>
              </p:cNvSpPr>
              <p:nvPr/>
            </p:nvSpPr>
            <p:spPr bwMode="auto">
              <a:xfrm>
                <a:off x="3391" y="1449"/>
                <a:ext cx="0" cy="29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858" name="Rectangle 123"/>
              <p:cNvSpPr>
                <a:spLocks noChangeArrowheads="1"/>
              </p:cNvSpPr>
              <p:nvPr/>
            </p:nvSpPr>
            <p:spPr bwMode="auto">
              <a:xfrm>
                <a:off x="3391" y="1449"/>
                <a:ext cx="7" cy="29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859" name="Line 124"/>
              <p:cNvSpPr>
                <a:spLocks noChangeShapeType="1"/>
              </p:cNvSpPr>
              <p:nvPr/>
            </p:nvSpPr>
            <p:spPr bwMode="auto">
              <a:xfrm>
                <a:off x="3553" y="1449"/>
                <a:ext cx="0" cy="29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860" name="Rectangle 125"/>
              <p:cNvSpPr>
                <a:spLocks noChangeArrowheads="1"/>
              </p:cNvSpPr>
              <p:nvPr/>
            </p:nvSpPr>
            <p:spPr bwMode="auto">
              <a:xfrm>
                <a:off x="3553" y="1449"/>
                <a:ext cx="6" cy="29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861" name="Line 126"/>
              <p:cNvSpPr>
                <a:spLocks noChangeShapeType="1"/>
              </p:cNvSpPr>
              <p:nvPr/>
            </p:nvSpPr>
            <p:spPr bwMode="auto">
              <a:xfrm>
                <a:off x="3715" y="1449"/>
                <a:ext cx="0" cy="29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862" name="Rectangle 127"/>
              <p:cNvSpPr>
                <a:spLocks noChangeArrowheads="1"/>
              </p:cNvSpPr>
              <p:nvPr/>
            </p:nvSpPr>
            <p:spPr bwMode="auto">
              <a:xfrm>
                <a:off x="3715" y="1449"/>
                <a:ext cx="6" cy="29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863" name="Line 128"/>
              <p:cNvSpPr>
                <a:spLocks noChangeShapeType="1"/>
              </p:cNvSpPr>
              <p:nvPr/>
            </p:nvSpPr>
            <p:spPr bwMode="auto">
              <a:xfrm>
                <a:off x="3877" y="1449"/>
                <a:ext cx="0" cy="29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864" name="Rectangle 129"/>
              <p:cNvSpPr>
                <a:spLocks noChangeArrowheads="1"/>
              </p:cNvSpPr>
              <p:nvPr/>
            </p:nvSpPr>
            <p:spPr bwMode="auto">
              <a:xfrm>
                <a:off x="3877" y="1449"/>
                <a:ext cx="6" cy="29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865" name="Line 130"/>
              <p:cNvSpPr>
                <a:spLocks noChangeShapeType="1"/>
              </p:cNvSpPr>
              <p:nvPr/>
            </p:nvSpPr>
            <p:spPr bwMode="auto">
              <a:xfrm>
                <a:off x="4038" y="1449"/>
                <a:ext cx="0" cy="29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866" name="Rectangle 131"/>
              <p:cNvSpPr>
                <a:spLocks noChangeArrowheads="1"/>
              </p:cNvSpPr>
              <p:nvPr/>
            </p:nvSpPr>
            <p:spPr bwMode="auto">
              <a:xfrm>
                <a:off x="4038" y="1449"/>
                <a:ext cx="7" cy="29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867" name="Line 132"/>
              <p:cNvSpPr>
                <a:spLocks noChangeShapeType="1"/>
              </p:cNvSpPr>
              <p:nvPr/>
            </p:nvSpPr>
            <p:spPr bwMode="auto">
              <a:xfrm>
                <a:off x="4200" y="1449"/>
                <a:ext cx="0" cy="29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868" name="Rectangle 133"/>
              <p:cNvSpPr>
                <a:spLocks noChangeArrowheads="1"/>
              </p:cNvSpPr>
              <p:nvPr/>
            </p:nvSpPr>
            <p:spPr bwMode="auto">
              <a:xfrm>
                <a:off x="4200" y="1449"/>
                <a:ext cx="6" cy="29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869" name="Line 134"/>
              <p:cNvSpPr>
                <a:spLocks noChangeShapeType="1"/>
              </p:cNvSpPr>
              <p:nvPr/>
            </p:nvSpPr>
            <p:spPr bwMode="auto">
              <a:xfrm>
                <a:off x="4362" y="1449"/>
                <a:ext cx="0" cy="29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870" name="Rectangle 135"/>
              <p:cNvSpPr>
                <a:spLocks noChangeArrowheads="1"/>
              </p:cNvSpPr>
              <p:nvPr/>
            </p:nvSpPr>
            <p:spPr bwMode="auto">
              <a:xfrm>
                <a:off x="4362" y="1449"/>
                <a:ext cx="6" cy="29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871" name="Line 136"/>
              <p:cNvSpPr>
                <a:spLocks noChangeShapeType="1"/>
              </p:cNvSpPr>
              <p:nvPr/>
            </p:nvSpPr>
            <p:spPr bwMode="auto">
              <a:xfrm>
                <a:off x="4524" y="1449"/>
                <a:ext cx="0" cy="29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872" name="Rectangle 137"/>
              <p:cNvSpPr>
                <a:spLocks noChangeArrowheads="1"/>
              </p:cNvSpPr>
              <p:nvPr/>
            </p:nvSpPr>
            <p:spPr bwMode="auto">
              <a:xfrm>
                <a:off x="4524" y="1449"/>
                <a:ext cx="6" cy="29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873" name="Line 138"/>
              <p:cNvSpPr>
                <a:spLocks noChangeShapeType="1"/>
              </p:cNvSpPr>
              <p:nvPr/>
            </p:nvSpPr>
            <p:spPr bwMode="auto">
              <a:xfrm>
                <a:off x="4685" y="1449"/>
                <a:ext cx="0" cy="29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874" name="Rectangle 139"/>
              <p:cNvSpPr>
                <a:spLocks noChangeArrowheads="1"/>
              </p:cNvSpPr>
              <p:nvPr/>
            </p:nvSpPr>
            <p:spPr bwMode="auto">
              <a:xfrm>
                <a:off x="4685" y="1449"/>
                <a:ext cx="7" cy="29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875" name="Line 140"/>
              <p:cNvSpPr>
                <a:spLocks noChangeShapeType="1"/>
              </p:cNvSpPr>
              <p:nvPr/>
            </p:nvSpPr>
            <p:spPr bwMode="auto">
              <a:xfrm>
                <a:off x="4847" y="1449"/>
                <a:ext cx="0" cy="29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876" name="Rectangle 141"/>
              <p:cNvSpPr>
                <a:spLocks noChangeArrowheads="1"/>
              </p:cNvSpPr>
              <p:nvPr/>
            </p:nvSpPr>
            <p:spPr bwMode="auto">
              <a:xfrm>
                <a:off x="4847" y="1449"/>
                <a:ext cx="6" cy="29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877" name="Line 142"/>
              <p:cNvSpPr>
                <a:spLocks noChangeShapeType="1"/>
              </p:cNvSpPr>
              <p:nvPr/>
            </p:nvSpPr>
            <p:spPr bwMode="auto">
              <a:xfrm>
                <a:off x="5009" y="1449"/>
                <a:ext cx="0" cy="29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878" name="Rectangle 143"/>
              <p:cNvSpPr>
                <a:spLocks noChangeArrowheads="1"/>
              </p:cNvSpPr>
              <p:nvPr/>
            </p:nvSpPr>
            <p:spPr bwMode="auto">
              <a:xfrm>
                <a:off x="5009" y="1449"/>
                <a:ext cx="6" cy="29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879" name="Line 144"/>
              <p:cNvSpPr>
                <a:spLocks noChangeShapeType="1"/>
              </p:cNvSpPr>
              <p:nvPr/>
            </p:nvSpPr>
            <p:spPr bwMode="auto">
              <a:xfrm>
                <a:off x="5171" y="1449"/>
                <a:ext cx="0" cy="29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880" name="Rectangle 145"/>
              <p:cNvSpPr>
                <a:spLocks noChangeArrowheads="1"/>
              </p:cNvSpPr>
              <p:nvPr/>
            </p:nvSpPr>
            <p:spPr bwMode="auto">
              <a:xfrm>
                <a:off x="5171" y="1449"/>
                <a:ext cx="6" cy="29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881" name="Line 146"/>
              <p:cNvSpPr>
                <a:spLocks noChangeShapeType="1"/>
              </p:cNvSpPr>
              <p:nvPr/>
            </p:nvSpPr>
            <p:spPr bwMode="auto">
              <a:xfrm>
                <a:off x="5332" y="1449"/>
                <a:ext cx="0" cy="29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882" name="Rectangle 147"/>
              <p:cNvSpPr>
                <a:spLocks noChangeArrowheads="1"/>
              </p:cNvSpPr>
              <p:nvPr/>
            </p:nvSpPr>
            <p:spPr bwMode="auto">
              <a:xfrm>
                <a:off x="5332" y="1449"/>
                <a:ext cx="7" cy="29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883" name="Line 148"/>
              <p:cNvSpPr>
                <a:spLocks noChangeShapeType="1"/>
              </p:cNvSpPr>
              <p:nvPr/>
            </p:nvSpPr>
            <p:spPr bwMode="auto">
              <a:xfrm>
                <a:off x="5494" y="1449"/>
                <a:ext cx="0" cy="29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884" name="Rectangle 149"/>
              <p:cNvSpPr>
                <a:spLocks noChangeArrowheads="1"/>
              </p:cNvSpPr>
              <p:nvPr/>
            </p:nvSpPr>
            <p:spPr bwMode="auto">
              <a:xfrm>
                <a:off x="5494" y="1449"/>
                <a:ext cx="6" cy="29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885" name="Line 150"/>
              <p:cNvSpPr>
                <a:spLocks noChangeShapeType="1"/>
              </p:cNvSpPr>
              <p:nvPr/>
            </p:nvSpPr>
            <p:spPr bwMode="auto">
              <a:xfrm>
                <a:off x="965" y="1759"/>
                <a:ext cx="0" cy="2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886" name="Rectangle 151"/>
              <p:cNvSpPr>
                <a:spLocks noChangeArrowheads="1"/>
              </p:cNvSpPr>
              <p:nvPr/>
            </p:nvSpPr>
            <p:spPr bwMode="auto">
              <a:xfrm>
                <a:off x="965" y="1759"/>
                <a:ext cx="6" cy="21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887" name="Line 152"/>
              <p:cNvSpPr>
                <a:spLocks noChangeShapeType="1"/>
              </p:cNvSpPr>
              <p:nvPr/>
            </p:nvSpPr>
            <p:spPr bwMode="auto">
              <a:xfrm>
                <a:off x="1127" y="1759"/>
                <a:ext cx="0" cy="2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888" name="Rectangle 153"/>
              <p:cNvSpPr>
                <a:spLocks noChangeArrowheads="1"/>
              </p:cNvSpPr>
              <p:nvPr/>
            </p:nvSpPr>
            <p:spPr bwMode="auto">
              <a:xfrm>
                <a:off x="1127" y="1759"/>
                <a:ext cx="6" cy="21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889" name="Line 154"/>
              <p:cNvSpPr>
                <a:spLocks noChangeShapeType="1"/>
              </p:cNvSpPr>
              <p:nvPr/>
            </p:nvSpPr>
            <p:spPr bwMode="auto">
              <a:xfrm>
                <a:off x="1289" y="1759"/>
                <a:ext cx="0" cy="2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890" name="Rectangle 155"/>
              <p:cNvSpPr>
                <a:spLocks noChangeArrowheads="1"/>
              </p:cNvSpPr>
              <p:nvPr/>
            </p:nvSpPr>
            <p:spPr bwMode="auto">
              <a:xfrm>
                <a:off x="1289" y="1759"/>
                <a:ext cx="6" cy="21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891" name="Line 156"/>
              <p:cNvSpPr>
                <a:spLocks noChangeShapeType="1"/>
              </p:cNvSpPr>
              <p:nvPr/>
            </p:nvSpPr>
            <p:spPr bwMode="auto">
              <a:xfrm>
                <a:off x="1450" y="1759"/>
                <a:ext cx="0" cy="2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892" name="Rectangle 157"/>
              <p:cNvSpPr>
                <a:spLocks noChangeArrowheads="1"/>
              </p:cNvSpPr>
              <p:nvPr/>
            </p:nvSpPr>
            <p:spPr bwMode="auto">
              <a:xfrm>
                <a:off x="1450" y="1759"/>
                <a:ext cx="7" cy="21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893" name="Line 158"/>
              <p:cNvSpPr>
                <a:spLocks noChangeShapeType="1"/>
              </p:cNvSpPr>
              <p:nvPr/>
            </p:nvSpPr>
            <p:spPr bwMode="auto">
              <a:xfrm>
                <a:off x="1612" y="1759"/>
                <a:ext cx="0" cy="2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894" name="Rectangle 159"/>
              <p:cNvSpPr>
                <a:spLocks noChangeArrowheads="1"/>
              </p:cNvSpPr>
              <p:nvPr/>
            </p:nvSpPr>
            <p:spPr bwMode="auto">
              <a:xfrm>
                <a:off x="1612" y="1759"/>
                <a:ext cx="6" cy="21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895" name="Line 160"/>
              <p:cNvSpPr>
                <a:spLocks noChangeShapeType="1"/>
              </p:cNvSpPr>
              <p:nvPr/>
            </p:nvSpPr>
            <p:spPr bwMode="auto">
              <a:xfrm>
                <a:off x="1774" y="1759"/>
                <a:ext cx="0" cy="2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896" name="Rectangle 161"/>
              <p:cNvSpPr>
                <a:spLocks noChangeArrowheads="1"/>
              </p:cNvSpPr>
              <p:nvPr/>
            </p:nvSpPr>
            <p:spPr bwMode="auto">
              <a:xfrm>
                <a:off x="1774" y="1759"/>
                <a:ext cx="6" cy="21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897" name="Line 162"/>
              <p:cNvSpPr>
                <a:spLocks noChangeShapeType="1"/>
              </p:cNvSpPr>
              <p:nvPr/>
            </p:nvSpPr>
            <p:spPr bwMode="auto">
              <a:xfrm>
                <a:off x="1936" y="1759"/>
                <a:ext cx="0" cy="2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898" name="Rectangle 163"/>
              <p:cNvSpPr>
                <a:spLocks noChangeArrowheads="1"/>
              </p:cNvSpPr>
              <p:nvPr/>
            </p:nvSpPr>
            <p:spPr bwMode="auto">
              <a:xfrm>
                <a:off x="1936" y="1759"/>
                <a:ext cx="6" cy="21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899" name="Line 164"/>
              <p:cNvSpPr>
                <a:spLocks noChangeShapeType="1"/>
              </p:cNvSpPr>
              <p:nvPr/>
            </p:nvSpPr>
            <p:spPr bwMode="auto">
              <a:xfrm>
                <a:off x="2097" y="1759"/>
                <a:ext cx="0" cy="2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900" name="Rectangle 165"/>
              <p:cNvSpPr>
                <a:spLocks noChangeArrowheads="1"/>
              </p:cNvSpPr>
              <p:nvPr/>
            </p:nvSpPr>
            <p:spPr bwMode="auto">
              <a:xfrm>
                <a:off x="2097" y="1759"/>
                <a:ext cx="7" cy="21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901" name="Line 166"/>
              <p:cNvSpPr>
                <a:spLocks noChangeShapeType="1"/>
              </p:cNvSpPr>
              <p:nvPr/>
            </p:nvSpPr>
            <p:spPr bwMode="auto">
              <a:xfrm>
                <a:off x="2259" y="1759"/>
                <a:ext cx="0" cy="2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902" name="Rectangle 167"/>
              <p:cNvSpPr>
                <a:spLocks noChangeArrowheads="1"/>
              </p:cNvSpPr>
              <p:nvPr/>
            </p:nvSpPr>
            <p:spPr bwMode="auto">
              <a:xfrm>
                <a:off x="2259" y="1759"/>
                <a:ext cx="6" cy="21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903" name="Line 168"/>
              <p:cNvSpPr>
                <a:spLocks noChangeShapeType="1"/>
              </p:cNvSpPr>
              <p:nvPr/>
            </p:nvSpPr>
            <p:spPr bwMode="auto">
              <a:xfrm>
                <a:off x="2421" y="1759"/>
                <a:ext cx="0" cy="2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904" name="Rectangle 169"/>
              <p:cNvSpPr>
                <a:spLocks noChangeArrowheads="1"/>
              </p:cNvSpPr>
              <p:nvPr/>
            </p:nvSpPr>
            <p:spPr bwMode="auto">
              <a:xfrm>
                <a:off x="2421" y="1759"/>
                <a:ext cx="6" cy="21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905" name="Line 170"/>
              <p:cNvSpPr>
                <a:spLocks noChangeShapeType="1"/>
              </p:cNvSpPr>
              <p:nvPr/>
            </p:nvSpPr>
            <p:spPr bwMode="auto">
              <a:xfrm>
                <a:off x="2583" y="1759"/>
                <a:ext cx="0" cy="2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906" name="Rectangle 171"/>
              <p:cNvSpPr>
                <a:spLocks noChangeArrowheads="1"/>
              </p:cNvSpPr>
              <p:nvPr/>
            </p:nvSpPr>
            <p:spPr bwMode="auto">
              <a:xfrm>
                <a:off x="2583" y="1759"/>
                <a:ext cx="6" cy="21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907" name="Line 172"/>
              <p:cNvSpPr>
                <a:spLocks noChangeShapeType="1"/>
              </p:cNvSpPr>
              <p:nvPr/>
            </p:nvSpPr>
            <p:spPr bwMode="auto">
              <a:xfrm>
                <a:off x="2744" y="1759"/>
                <a:ext cx="0" cy="2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908" name="Rectangle 173"/>
              <p:cNvSpPr>
                <a:spLocks noChangeArrowheads="1"/>
              </p:cNvSpPr>
              <p:nvPr/>
            </p:nvSpPr>
            <p:spPr bwMode="auto">
              <a:xfrm>
                <a:off x="2744" y="1759"/>
                <a:ext cx="7" cy="21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909" name="Line 174"/>
              <p:cNvSpPr>
                <a:spLocks noChangeShapeType="1"/>
              </p:cNvSpPr>
              <p:nvPr/>
            </p:nvSpPr>
            <p:spPr bwMode="auto">
              <a:xfrm>
                <a:off x="2906" y="1759"/>
                <a:ext cx="0" cy="2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910" name="Rectangle 175"/>
              <p:cNvSpPr>
                <a:spLocks noChangeArrowheads="1"/>
              </p:cNvSpPr>
              <p:nvPr/>
            </p:nvSpPr>
            <p:spPr bwMode="auto">
              <a:xfrm>
                <a:off x="2906" y="1759"/>
                <a:ext cx="6" cy="21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911" name="Line 176"/>
              <p:cNvSpPr>
                <a:spLocks noChangeShapeType="1"/>
              </p:cNvSpPr>
              <p:nvPr/>
            </p:nvSpPr>
            <p:spPr bwMode="auto">
              <a:xfrm>
                <a:off x="3068" y="1759"/>
                <a:ext cx="0" cy="2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912" name="Rectangle 177"/>
              <p:cNvSpPr>
                <a:spLocks noChangeArrowheads="1"/>
              </p:cNvSpPr>
              <p:nvPr/>
            </p:nvSpPr>
            <p:spPr bwMode="auto">
              <a:xfrm>
                <a:off x="3068" y="1759"/>
                <a:ext cx="6" cy="21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913" name="Line 178"/>
              <p:cNvSpPr>
                <a:spLocks noChangeShapeType="1"/>
              </p:cNvSpPr>
              <p:nvPr/>
            </p:nvSpPr>
            <p:spPr bwMode="auto">
              <a:xfrm>
                <a:off x="3230" y="1759"/>
                <a:ext cx="0" cy="2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914" name="Rectangle 179"/>
              <p:cNvSpPr>
                <a:spLocks noChangeArrowheads="1"/>
              </p:cNvSpPr>
              <p:nvPr/>
            </p:nvSpPr>
            <p:spPr bwMode="auto">
              <a:xfrm>
                <a:off x="3230" y="1759"/>
                <a:ext cx="6" cy="21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915" name="Line 180"/>
              <p:cNvSpPr>
                <a:spLocks noChangeShapeType="1"/>
              </p:cNvSpPr>
              <p:nvPr/>
            </p:nvSpPr>
            <p:spPr bwMode="auto">
              <a:xfrm>
                <a:off x="3391" y="1759"/>
                <a:ext cx="0" cy="2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916" name="Rectangle 181"/>
              <p:cNvSpPr>
                <a:spLocks noChangeArrowheads="1"/>
              </p:cNvSpPr>
              <p:nvPr/>
            </p:nvSpPr>
            <p:spPr bwMode="auto">
              <a:xfrm>
                <a:off x="3391" y="1759"/>
                <a:ext cx="7" cy="21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917" name="Line 182"/>
              <p:cNvSpPr>
                <a:spLocks noChangeShapeType="1"/>
              </p:cNvSpPr>
              <p:nvPr/>
            </p:nvSpPr>
            <p:spPr bwMode="auto">
              <a:xfrm>
                <a:off x="3553" y="1759"/>
                <a:ext cx="0" cy="2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918" name="Rectangle 183"/>
              <p:cNvSpPr>
                <a:spLocks noChangeArrowheads="1"/>
              </p:cNvSpPr>
              <p:nvPr/>
            </p:nvSpPr>
            <p:spPr bwMode="auto">
              <a:xfrm>
                <a:off x="3553" y="1759"/>
                <a:ext cx="6" cy="21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919" name="Line 184"/>
              <p:cNvSpPr>
                <a:spLocks noChangeShapeType="1"/>
              </p:cNvSpPr>
              <p:nvPr/>
            </p:nvSpPr>
            <p:spPr bwMode="auto">
              <a:xfrm>
                <a:off x="3715" y="1759"/>
                <a:ext cx="0" cy="2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920" name="Rectangle 185"/>
              <p:cNvSpPr>
                <a:spLocks noChangeArrowheads="1"/>
              </p:cNvSpPr>
              <p:nvPr/>
            </p:nvSpPr>
            <p:spPr bwMode="auto">
              <a:xfrm>
                <a:off x="3715" y="1759"/>
                <a:ext cx="6" cy="21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921" name="Line 186"/>
              <p:cNvSpPr>
                <a:spLocks noChangeShapeType="1"/>
              </p:cNvSpPr>
              <p:nvPr/>
            </p:nvSpPr>
            <p:spPr bwMode="auto">
              <a:xfrm>
                <a:off x="3877" y="1759"/>
                <a:ext cx="0" cy="2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922" name="Rectangle 187"/>
              <p:cNvSpPr>
                <a:spLocks noChangeArrowheads="1"/>
              </p:cNvSpPr>
              <p:nvPr/>
            </p:nvSpPr>
            <p:spPr bwMode="auto">
              <a:xfrm>
                <a:off x="3877" y="1759"/>
                <a:ext cx="6" cy="21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923" name="Line 188"/>
              <p:cNvSpPr>
                <a:spLocks noChangeShapeType="1"/>
              </p:cNvSpPr>
              <p:nvPr/>
            </p:nvSpPr>
            <p:spPr bwMode="auto">
              <a:xfrm>
                <a:off x="4038" y="1759"/>
                <a:ext cx="0" cy="2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924" name="Rectangle 189"/>
              <p:cNvSpPr>
                <a:spLocks noChangeArrowheads="1"/>
              </p:cNvSpPr>
              <p:nvPr/>
            </p:nvSpPr>
            <p:spPr bwMode="auto">
              <a:xfrm>
                <a:off x="4038" y="1759"/>
                <a:ext cx="7" cy="21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925" name="Line 190"/>
              <p:cNvSpPr>
                <a:spLocks noChangeShapeType="1"/>
              </p:cNvSpPr>
              <p:nvPr/>
            </p:nvSpPr>
            <p:spPr bwMode="auto">
              <a:xfrm>
                <a:off x="4200" y="1759"/>
                <a:ext cx="0" cy="2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926" name="Rectangle 191"/>
              <p:cNvSpPr>
                <a:spLocks noChangeArrowheads="1"/>
              </p:cNvSpPr>
              <p:nvPr/>
            </p:nvSpPr>
            <p:spPr bwMode="auto">
              <a:xfrm>
                <a:off x="4200" y="1759"/>
                <a:ext cx="6" cy="21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927" name="Line 192"/>
              <p:cNvSpPr>
                <a:spLocks noChangeShapeType="1"/>
              </p:cNvSpPr>
              <p:nvPr/>
            </p:nvSpPr>
            <p:spPr bwMode="auto">
              <a:xfrm>
                <a:off x="4362" y="1759"/>
                <a:ext cx="0" cy="2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928" name="Rectangle 193"/>
              <p:cNvSpPr>
                <a:spLocks noChangeArrowheads="1"/>
              </p:cNvSpPr>
              <p:nvPr/>
            </p:nvSpPr>
            <p:spPr bwMode="auto">
              <a:xfrm>
                <a:off x="4362" y="1759"/>
                <a:ext cx="6" cy="21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929" name="Line 194"/>
              <p:cNvSpPr>
                <a:spLocks noChangeShapeType="1"/>
              </p:cNvSpPr>
              <p:nvPr/>
            </p:nvSpPr>
            <p:spPr bwMode="auto">
              <a:xfrm>
                <a:off x="4524" y="1759"/>
                <a:ext cx="0" cy="2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930" name="Rectangle 195"/>
              <p:cNvSpPr>
                <a:spLocks noChangeArrowheads="1"/>
              </p:cNvSpPr>
              <p:nvPr/>
            </p:nvSpPr>
            <p:spPr bwMode="auto">
              <a:xfrm>
                <a:off x="4524" y="1759"/>
                <a:ext cx="6" cy="21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931" name="Line 196"/>
              <p:cNvSpPr>
                <a:spLocks noChangeShapeType="1"/>
              </p:cNvSpPr>
              <p:nvPr/>
            </p:nvSpPr>
            <p:spPr bwMode="auto">
              <a:xfrm>
                <a:off x="4685" y="1759"/>
                <a:ext cx="0" cy="2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932" name="Rectangle 197"/>
              <p:cNvSpPr>
                <a:spLocks noChangeArrowheads="1"/>
              </p:cNvSpPr>
              <p:nvPr/>
            </p:nvSpPr>
            <p:spPr bwMode="auto">
              <a:xfrm>
                <a:off x="4685" y="1759"/>
                <a:ext cx="7" cy="21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933" name="Line 198"/>
              <p:cNvSpPr>
                <a:spLocks noChangeShapeType="1"/>
              </p:cNvSpPr>
              <p:nvPr/>
            </p:nvSpPr>
            <p:spPr bwMode="auto">
              <a:xfrm>
                <a:off x="4847" y="1759"/>
                <a:ext cx="0" cy="2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934" name="Rectangle 199"/>
              <p:cNvSpPr>
                <a:spLocks noChangeArrowheads="1"/>
              </p:cNvSpPr>
              <p:nvPr/>
            </p:nvSpPr>
            <p:spPr bwMode="auto">
              <a:xfrm>
                <a:off x="4847" y="1759"/>
                <a:ext cx="6" cy="21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935" name="Line 200"/>
              <p:cNvSpPr>
                <a:spLocks noChangeShapeType="1"/>
              </p:cNvSpPr>
              <p:nvPr/>
            </p:nvSpPr>
            <p:spPr bwMode="auto">
              <a:xfrm>
                <a:off x="5009" y="1759"/>
                <a:ext cx="0" cy="2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936" name="Rectangle 201"/>
              <p:cNvSpPr>
                <a:spLocks noChangeArrowheads="1"/>
              </p:cNvSpPr>
              <p:nvPr/>
            </p:nvSpPr>
            <p:spPr bwMode="auto">
              <a:xfrm>
                <a:off x="5009" y="1759"/>
                <a:ext cx="6" cy="21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937" name="Line 202"/>
              <p:cNvSpPr>
                <a:spLocks noChangeShapeType="1"/>
              </p:cNvSpPr>
              <p:nvPr/>
            </p:nvSpPr>
            <p:spPr bwMode="auto">
              <a:xfrm>
                <a:off x="5171" y="1759"/>
                <a:ext cx="0" cy="2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938" name="Rectangle 203"/>
              <p:cNvSpPr>
                <a:spLocks noChangeArrowheads="1"/>
              </p:cNvSpPr>
              <p:nvPr/>
            </p:nvSpPr>
            <p:spPr bwMode="auto">
              <a:xfrm>
                <a:off x="5171" y="1759"/>
                <a:ext cx="6" cy="21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939" name="Line 204"/>
              <p:cNvSpPr>
                <a:spLocks noChangeShapeType="1"/>
              </p:cNvSpPr>
              <p:nvPr/>
            </p:nvSpPr>
            <p:spPr bwMode="auto">
              <a:xfrm>
                <a:off x="5332" y="1759"/>
                <a:ext cx="0" cy="2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  <p:grpSp>
          <p:nvGrpSpPr>
            <p:cNvPr id="8" name="Group 406"/>
            <p:cNvGrpSpPr>
              <a:grpSpLocks/>
            </p:cNvGrpSpPr>
            <p:nvPr/>
          </p:nvGrpSpPr>
          <p:grpSpPr bwMode="auto">
            <a:xfrm>
              <a:off x="797" y="1434"/>
              <a:ext cx="4865" cy="1779"/>
              <a:chOff x="797" y="1434"/>
              <a:chExt cx="4865" cy="1779"/>
            </a:xfrm>
          </p:grpSpPr>
          <p:sp>
            <p:nvSpPr>
              <p:cNvPr id="4540" name="Rectangle 206"/>
              <p:cNvSpPr>
                <a:spLocks noChangeArrowheads="1"/>
              </p:cNvSpPr>
              <p:nvPr/>
            </p:nvSpPr>
            <p:spPr bwMode="auto">
              <a:xfrm>
                <a:off x="5332" y="1759"/>
                <a:ext cx="7" cy="21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541" name="Line 207"/>
              <p:cNvSpPr>
                <a:spLocks noChangeShapeType="1"/>
              </p:cNvSpPr>
              <p:nvPr/>
            </p:nvSpPr>
            <p:spPr bwMode="auto">
              <a:xfrm>
                <a:off x="5494" y="1759"/>
                <a:ext cx="0" cy="2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542" name="Rectangle 208"/>
              <p:cNvSpPr>
                <a:spLocks noChangeArrowheads="1"/>
              </p:cNvSpPr>
              <p:nvPr/>
            </p:nvSpPr>
            <p:spPr bwMode="auto">
              <a:xfrm>
                <a:off x="5494" y="1759"/>
                <a:ext cx="6" cy="21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543" name="Line 209"/>
              <p:cNvSpPr>
                <a:spLocks noChangeShapeType="1"/>
              </p:cNvSpPr>
              <p:nvPr/>
            </p:nvSpPr>
            <p:spPr bwMode="auto">
              <a:xfrm>
                <a:off x="965" y="1991"/>
                <a:ext cx="0" cy="29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544" name="Rectangle 210"/>
              <p:cNvSpPr>
                <a:spLocks noChangeArrowheads="1"/>
              </p:cNvSpPr>
              <p:nvPr/>
            </p:nvSpPr>
            <p:spPr bwMode="auto">
              <a:xfrm>
                <a:off x="965" y="1991"/>
                <a:ext cx="6" cy="29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545" name="Line 211"/>
              <p:cNvSpPr>
                <a:spLocks noChangeShapeType="1"/>
              </p:cNvSpPr>
              <p:nvPr/>
            </p:nvSpPr>
            <p:spPr bwMode="auto">
              <a:xfrm>
                <a:off x="1127" y="1991"/>
                <a:ext cx="0" cy="29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546" name="Rectangle 212"/>
              <p:cNvSpPr>
                <a:spLocks noChangeArrowheads="1"/>
              </p:cNvSpPr>
              <p:nvPr/>
            </p:nvSpPr>
            <p:spPr bwMode="auto">
              <a:xfrm>
                <a:off x="1127" y="1991"/>
                <a:ext cx="6" cy="29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547" name="Line 213"/>
              <p:cNvSpPr>
                <a:spLocks noChangeShapeType="1"/>
              </p:cNvSpPr>
              <p:nvPr/>
            </p:nvSpPr>
            <p:spPr bwMode="auto">
              <a:xfrm>
                <a:off x="1289" y="1991"/>
                <a:ext cx="0" cy="29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548" name="Rectangle 214"/>
              <p:cNvSpPr>
                <a:spLocks noChangeArrowheads="1"/>
              </p:cNvSpPr>
              <p:nvPr/>
            </p:nvSpPr>
            <p:spPr bwMode="auto">
              <a:xfrm>
                <a:off x="1289" y="1991"/>
                <a:ext cx="6" cy="29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549" name="Line 215"/>
              <p:cNvSpPr>
                <a:spLocks noChangeShapeType="1"/>
              </p:cNvSpPr>
              <p:nvPr/>
            </p:nvSpPr>
            <p:spPr bwMode="auto">
              <a:xfrm>
                <a:off x="1450" y="1991"/>
                <a:ext cx="0" cy="29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550" name="Rectangle 216"/>
              <p:cNvSpPr>
                <a:spLocks noChangeArrowheads="1"/>
              </p:cNvSpPr>
              <p:nvPr/>
            </p:nvSpPr>
            <p:spPr bwMode="auto">
              <a:xfrm>
                <a:off x="1450" y="1991"/>
                <a:ext cx="7" cy="29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551" name="Line 217"/>
              <p:cNvSpPr>
                <a:spLocks noChangeShapeType="1"/>
              </p:cNvSpPr>
              <p:nvPr/>
            </p:nvSpPr>
            <p:spPr bwMode="auto">
              <a:xfrm>
                <a:off x="1612" y="1991"/>
                <a:ext cx="0" cy="29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552" name="Rectangle 218"/>
              <p:cNvSpPr>
                <a:spLocks noChangeArrowheads="1"/>
              </p:cNvSpPr>
              <p:nvPr/>
            </p:nvSpPr>
            <p:spPr bwMode="auto">
              <a:xfrm>
                <a:off x="1612" y="1991"/>
                <a:ext cx="6" cy="29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553" name="Line 219"/>
              <p:cNvSpPr>
                <a:spLocks noChangeShapeType="1"/>
              </p:cNvSpPr>
              <p:nvPr/>
            </p:nvSpPr>
            <p:spPr bwMode="auto">
              <a:xfrm>
                <a:off x="1774" y="1991"/>
                <a:ext cx="0" cy="29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554" name="Rectangle 220"/>
              <p:cNvSpPr>
                <a:spLocks noChangeArrowheads="1"/>
              </p:cNvSpPr>
              <p:nvPr/>
            </p:nvSpPr>
            <p:spPr bwMode="auto">
              <a:xfrm>
                <a:off x="1774" y="1991"/>
                <a:ext cx="6" cy="29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555" name="Line 221"/>
              <p:cNvSpPr>
                <a:spLocks noChangeShapeType="1"/>
              </p:cNvSpPr>
              <p:nvPr/>
            </p:nvSpPr>
            <p:spPr bwMode="auto">
              <a:xfrm>
                <a:off x="1936" y="1991"/>
                <a:ext cx="0" cy="29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556" name="Rectangle 222"/>
              <p:cNvSpPr>
                <a:spLocks noChangeArrowheads="1"/>
              </p:cNvSpPr>
              <p:nvPr/>
            </p:nvSpPr>
            <p:spPr bwMode="auto">
              <a:xfrm>
                <a:off x="1936" y="1991"/>
                <a:ext cx="6" cy="29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557" name="Line 223"/>
              <p:cNvSpPr>
                <a:spLocks noChangeShapeType="1"/>
              </p:cNvSpPr>
              <p:nvPr/>
            </p:nvSpPr>
            <p:spPr bwMode="auto">
              <a:xfrm>
                <a:off x="2097" y="1991"/>
                <a:ext cx="0" cy="29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558" name="Rectangle 224"/>
              <p:cNvSpPr>
                <a:spLocks noChangeArrowheads="1"/>
              </p:cNvSpPr>
              <p:nvPr/>
            </p:nvSpPr>
            <p:spPr bwMode="auto">
              <a:xfrm>
                <a:off x="2097" y="1991"/>
                <a:ext cx="7" cy="29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559" name="Line 225"/>
              <p:cNvSpPr>
                <a:spLocks noChangeShapeType="1"/>
              </p:cNvSpPr>
              <p:nvPr/>
            </p:nvSpPr>
            <p:spPr bwMode="auto">
              <a:xfrm>
                <a:off x="2259" y="1991"/>
                <a:ext cx="0" cy="29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560" name="Rectangle 226"/>
              <p:cNvSpPr>
                <a:spLocks noChangeArrowheads="1"/>
              </p:cNvSpPr>
              <p:nvPr/>
            </p:nvSpPr>
            <p:spPr bwMode="auto">
              <a:xfrm>
                <a:off x="2259" y="1991"/>
                <a:ext cx="6" cy="29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561" name="Line 227"/>
              <p:cNvSpPr>
                <a:spLocks noChangeShapeType="1"/>
              </p:cNvSpPr>
              <p:nvPr/>
            </p:nvSpPr>
            <p:spPr bwMode="auto">
              <a:xfrm>
                <a:off x="2421" y="1991"/>
                <a:ext cx="0" cy="29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562" name="Rectangle 228"/>
              <p:cNvSpPr>
                <a:spLocks noChangeArrowheads="1"/>
              </p:cNvSpPr>
              <p:nvPr/>
            </p:nvSpPr>
            <p:spPr bwMode="auto">
              <a:xfrm>
                <a:off x="2421" y="1991"/>
                <a:ext cx="6" cy="29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563" name="Line 229"/>
              <p:cNvSpPr>
                <a:spLocks noChangeShapeType="1"/>
              </p:cNvSpPr>
              <p:nvPr/>
            </p:nvSpPr>
            <p:spPr bwMode="auto">
              <a:xfrm>
                <a:off x="2583" y="1991"/>
                <a:ext cx="0" cy="29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564" name="Rectangle 230"/>
              <p:cNvSpPr>
                <a:spLocks noChangeArrowheads="1"/>
              </p:cNvSpPr>
              <p:nvPr/>
            </p:nvSpPr>
            <p:spPr bwMode="auto">
              <a:xfrm>
                <a:off x="2583" y="1991"/>
                <a:ext cx="6" cy="29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565" name="Line 231"/>
              <p:cNvSpPr>
                <a:spLocks noChangeShapeType="1"/>
              </p:cNvSpPr>
              <p:nvPr/>
            </p:nvSpPr>
            <p:spPr bwMode="auto">
              <a:xfrm>
                <a:off x="2744" y="1991"/>
                <a:ext cx="0" cy="29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566" name="Rectangle 232"/>
              <p:cNvSpPr>
                <a:spLocks noChangeArrowheads="1"/>
              </p:cNvSpPr>
              <p:nvPr/>
            </p:nvSpPr>
            <p:spPr bwMode="auto">
              <a:xfrm>
                <a:off x="2744" y="1991"/>
                <a:ext cx="7" cy="29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567" name="Line 233"/>
              <p:cNvSpPr>
                <a:spLocks noChangeShapeType="1"/>
              </p:cNvSpPr>
              <p:nvPr/>
            </p:nvSpPr>
            <p:spPr bwMode="auto">
              <a:xfrm>
                <a:off x="2906" y="1991"/>
                <a:ext cx="0" cy="29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568" name="Rectangle 234"/>
              <p:cNvSpPr>
                <a:spLocks noChangeArrowheads="1"/>
              </p:cNvSpPr>
              <p:nvPr/>
            </p:nvSpPr>
            <p:spPr bwMode="auto">
              <a:xfrm>
                <a:off x="2906" y="1991"/>
                <a:ext cx="6" cy="29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569" name="Line 235"/>
              <p:cNvSpPr>
                <a:spLocks noChangeShapeType="1"/>
              </p:cNvSpPr>
              <p:nvPr/>
            </p:nvSpPr>
            <p:spPr bwMode="auto">
              <a:xfrm>
                <a:off x="3068" y="1991"/>
                <a:ext cx="0" cy="29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570" name="Rectangle 236"/>
              <p:cNvSpPr>
                <a:spLocks noChangeArrowheads="1"/>
              </p:cNvSpPr>
              <p:nvPr/>
            </p:nvSpPr>
            <p:spPr bwMode="auto">
              <a:xfrm>
                <a:off x="3068" y="1991"/>
                <a:ext cx="6" cy="29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571" name="Line 237"/>
              <p:cNvSpPr>
                <a:spLocks noChangeShapeType="1"/>
              </p:cNvSpPr>
              <p:nvPr/>
            </p:nvSpPr>
            <p:spPr bwMode="auto">
              <a:xfrm>
                <a:off x="3230" y="1991"/>
                <a:ext cx="0" cy="29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572" name="Rectangle 238"/>
              <p:cNvSpPr>
                <a:spLocks noChangeArrowheads="1"/>
              </p:cNvSpPr>
              <p:nvPr/>
            </p:nvSpPr>
            <p:spPr bwMode="auto">
              <a:xfrm>
                <a:off x="3230" y="1991"/>
                <a:ext cx="6" cy="29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573" name="Line 239"/>
              <p:cNvSpPr>
                <a:spLocks noChangeShapeType="1"/>
              </p:cNvSpPr>
              <p:nvPr/>
            </p:nvSpPr>
            <p:spPr bwMode="auto">
              <a:xfrm>
                <a:off x="3391" y="1991"/>
                <a:ext cx="0" cy="29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574" name="Rectangle 240"/>
              <p:cNvSpPr>
                <a:spLocks noChangeArrowheads="1"/>
              </p:cNvSpPr>
              <p:nvPr/>
            </p:nvSpPr>
            <p:spPr bwMode="auto">
              <a:xfrm>
                <a:off x="3391" y="1991"/>
                <a:ext cx="7" cy="29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575" name="Line 241"/>
              <p:cNvSpPr>
                <a:spLocks noChangeShapeType="1"/>
              </p:cNvSpPr>
              <p:nvPr/>
            </p:nvSpPr>
            <p:spPr bwMode="auto">
              <a:xfrm>
                <a:off x="3553" y="1991"/>
                <a:ext cx="0" cy="29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576" name="Rectangle 242"/>
              <p:cNvSpPr>
                <a:spLocks noChangeArrowheads="1"/>
              </p:cNvSpPr>
              <p:nvPr/>
            </p:nvSpPr>
            <p:spPr bwMode="auto">
              <a:xfrm>
                <a:off x="3553" y="1991"/>
                <a:ext cx="6" cy="29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577" name="Line 243"/>
              <p:cNvSpPr>
                <a:spLocks noChangeShapeType="1"/>
              </p:cNvSpPr>
              <p:nvPr/>
            </p:nvSpPr>
            <p:spPr bwMode="auto">
              <a:xfrm>
                <a:off x="3715" y="1991"/>
                <a:ext cx="0" cy="29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578" name="Rectangle 244"/>
              <p:cNvSpPr>
                <a:spLocks noChangeArrowheads="1"/>
              </p:cNvSpPr>
              <p:nvPr/>
            </p:nvSpPr>
            <p:spPr bwMode="auto">
              <a:xfrm>
                <a:off x="3715" y="1991"/>
                <a:ext cx="6" cy="29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579" name="Line 245"/>
              <p:cNvSpPr>
                <a:spLocks noChangeShapeType="1"/>
              </p:cNvSpPr>
              <p:nvPr/>
            </p:nvSpPr>
            <p:spPr bwMode="auto">
              <a:xfrm>
                <a:off x="3877" y="1991"/>
                <a:ext cx="0" cy="29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580" name="Rectangle 246"/>
              <p:cNvSpPr>
                <a:spLocks noChangeArrowheads="1"/>
              </p:cNvSpPr>
              <p:nvPr/>
            </p:nvSpPr>
            <p:spPr bwMode="auto">
              <a:xfrm>
                <a:off x="3877" y="1991"/>
                <a:ext cx="6" cy="29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581" name="Line 247"/>
              <p:cNvSpPr>
                <a:spLocks noChangeShapeType="1"/>
              </p:cNvSpPr>
              <p:nvPr/>
            </p:nvSpPr>
            <p:spPr bwMode="auto">
              <a:xfrm>
                <a:off x="4038" y="1991"/>
                <a:ext cx="0" cy="29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582" name="Rectangle 248"/>
              <p:cNvSpPr>
                <a:spLocks noChangeArrowheads="1"/>
              </p:cNvSpPr>
              <p:nvPr/>
            </p:nvSpPr>
            <p:spPr bwMode="auto">
              <a:xfrm>
                <a:off x="4038" y="1991"/>
                <a:ext cx="7" cy="29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583" name="Line 249"/>
              <p:cNvSpPr>
                <a:spLocks noChangeShapeType="1"/>
              </p:cNvSpPr>
              <p:nvPr/>
            </p:nvSpPr>
            <p:spPr bwMode="auto">
              <a:xfrm>
                <a:off x="4200" y="1991"/>
                <a:ext cx="0" cy="29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584" name="Rectangle 250"/>
              <p:cNvSpPr>
                <a:spLocks noChangeArrowheads="1"/>
              </p:cNvSpPr>
              <p:nvPr/>
            </p:nvSpPr>
            <p:spPr bwMode="auto">
              <a:xfrm>
                <a:off x="4200" y="1991"/>
                <a:ext cx="6" cy="29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585" name="Line 251"/>
              <p:cNvSpPr>
                <a:spLocks noChangeShapeType="1"/>
              </p:cNvSpPr>
              <p:nvPr/>
            </p:nvSpPr>
            <p:spPr bwMode="auto">
              <a:xfrm>
                <a:off x="4362" y="1991"/>
                <a:ext cx="0" cy="29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586" name="Rectangle 252"/>
              <p:cNvSpPr>
                <a:spLocks noChangeArrowheads="1"/>
              </p:cNvSpPr>
              <p:nvPr/>
            </p:nvSpPr>
            <p:spPr bwMode="auto">
              <a:xfrm>
                <a:off x="4362" y="1991"/>
                <a:ext cx="6" cy="29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587" name="Line 253"/>
              <p:cNvSpPr>
                <a:spLocks noChangeShapeType="1"/>
              </p:cNvSpPr>
              <p:nvPr/>
            </p:nvSpPr>
            <p:spPr bwMode="auto">
              <a:xfrm>
                <a:off x="4524" y="1991"/>
                <a:ext cx="0" cy="29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588" name="Rectangle 254"/>
              <p:cNvSpPr>
                <a:spLocks noChangeArrowheads="1"/>
              </p:cNvSpPr>
              <p:nvPr/>
            </p:nvSpPr>
            <p:spPr bwMode="auto">
              <a:xfrm>
                <a:off x="4524" y="1991"/>
                <a:ext cx="6" cy="29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589" name="Line 255"/>
              <p:cNvSpPr>
                <a:spLocks noChangeShapeType="1"/>
              </p:cNvSpPr>
              <p:nvPr/>
            </p:nvSpPr>
            <p:spPr bwMode="auto">
              <a:xfrm>
                <a:off x="4685" y="1991"/>
                <a:ext cx="0" cy="29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590" name="Rectangle 256"/>
              <p:cNvSpPr>
                <a:spLocks noChangeArrowheads="1"/>
              </p:cNvSpPr>
              <p:nvPr/>
            </p:nvSpPr>
            <p:spPr bwMode="auto">
              <a:xfrm>
                <a:off x="4685" y="1991"/>
                <a:ext cx="7" cy="29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591" name="Line 257"/>
              <p:cNvSpPr>
                <a:spLocks noChangeShapeType="1"/>
              </p:cNvSpPr>
              <p:nvPr/>
            </p:nvSpPr>
            <p:spPr bwMode="auto">
              <a:xfrm>
                <a:off x="4847" y="1991"/>
                <a:ext cx="0" cy="29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592" name="Rectangle 258"/>
              <p:cNvSpPr>
                <a:spLocks noChangeArrowheads="1"/>
              </p:cNvSpPr>
              <p:nvPr/>
            </p:nvSpPr>
            <p:spPr bwMode="auto">
              <a:xfrm>
                <a:off x="4847" y="1991"/>
                <a:ext cx="6" cy="29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593" name="Line 259"/>
              <p:cNvSpPr>
                <a:spLocks noChangeShapeType="1"/>
              </p:cNvSpPr>
              <p:nvPr/>
            </p:nvSpPr>
            <p:spPr bwMode="auto">
              <a:xfrm>
                <a:off x="5009" y="1991"/>
                <a:ext cx="0" cy="29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594" name="Rectangle 260"/>
              <p:cNvSpPr>
                <a:spLocks noChangeArrowheads="1"/>
              </p:cNvSpPr>
              <p:nvPr/>
            </p:nvSpPr>
            <p:spPr bwMode="auto">
              <a:xfrm>
                <a:off x="5009" y="1991"/>
                <a:ext cx="6" cy="29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595" name="Line 261"/>
              <p:cNvSpPr>
                <a:spLocks noChangeShapeType="1"/>
              </p:cNvSpPr>
              <p:nvPr/>
            </p:nvSpPr>
            <p:spPr bwMode="auto">
              <a:xfrm>
                <a:off x="5171" y="1991"/>
                <a:ext cx="0" cy="29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596" name="Rectangle 262"/>
              <p:cNvSpPr>
                <a:spLocks noChangeArrowheads="1"/>
              </p:cNvSpPr>
              <p:nvPr/>
            </p:nvSpPr>
            <p:spPr bwMode="auto">
              <a:xfrm>
                <a:off x="5171" y="1991"/>
                <a:ext cx="6" cy="29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597" name="Line 263"/>
              <p:cNvSpPr>
                <a:spLocks noChangeShapeType="1"/>
              </p:cNvSpPr>
              <p:nvPr/>
            </p:nvSpPr>
            <p:spPr bwMode="auto">
              <a:xfrm>
                <a:off x="5332" y="1991"/>
                <a:ext cx="0" cy="29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598" name="Rectangle 264"/>
              <p:cNvSpPr>
                <a:spLocks noChangeArrowheads="1"/>
              </p:cNvSpPr>
              <p:nvPr/>
            </p:nvSpPr>
            <p:spPr bwMode="auto">
              <a:xfrm>
                <a:off x="5332" y="1991"/>
                <a:ext cx="7" cy="29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599" name="Line 265"/>
              <p:cNvSpPr>
                <a:spLocks noChangeShapeType="1"/>
              </p:cNvSpPr>
              <p:nvPr/>
            </p:nvSpPr>
            <p:spPr bwMode="auto">
              <a:xfrm>
                <a:off x="5494" y="1991"/>
                <a:ext cx="0" cy="29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600" name="Rectangle 266"/>
              <p:cNvSpPr>
                <a:spLocks noChangeArrowheads="1"/>
              </p:cNvSpPr>
              <p:nvPr/>
            </p:nvSpPr>
            <p:spPr bwMode="auto">
              <a:xfrm>
                <a:off x="5494" y="1991"/>
                <a:ext cx="6" cy="29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601" name="Rectangle 267"/>
              <p:cNvSpPr>
                <a:spLocks noChangeArrowheads="1"/>
              </p:cNvSpPr>
              <p:nvPr/>
            </p:nvSpPr>
            <p:spPr bwMode="auto">
              <a:xfrm>
                <a:off x="797" y="1434"/>
                <a:ext cx="13" cy="116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602" name="Line 268"/>
              <p:cNvSpPr>
                <a:spLocks noChangeShapeType="1"/>
              </p:cNvSpPr>
              <p:nvPr/>
            </p:nvSpPr>
            <p:spPr bwMode="auto">
              <a:xfrm>
                <a:off x="965" y="2308"/>
                <a:ext cx="0" cy="2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603" name="Rectangle 269"/>
              <p:cNvSpPr>
                <a:spLocks noChangeArrowheads="1"/>
              </p:cNvSpPr>
              <p:nvPr/>
            </p:nvSpPr>
            <p:spPr bwMode="auto">
              <a:xfrm>
                <a:off x="965" y="2308"/>
                <a:ext cx="6" cy="28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604" name="Line 270"/>
              <p:cNvSpPr>
                <a:spLocks noChangeShapeType="1"/>
              </p:cNvSpPr>
              <p:nvPr/>
            </p:nvSpPr>
            <p:spPr bwMode="auto">
              <a:xfrm>
                <a:off x="1127" y="2308"/>
                <a:ext cx="0" cy="2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605" name="Rectangle 271"/>
              <p:cNvSpPr>
                <a:spLocks noChangeArrowheads="1"/>
              </p:cNvSpPr>
              <p:nvPr/>
            </p:nvSpPr>
            <p:spPr bwMode="auto">
              <a:xfrm>
                <a:off x="1127" y="2308"/>
                <a:ext cx="6" cy="28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606" name="Line 272"/>
              <p:cNvSpPr>
                <a:spLocks noChangeShapeType="1"/>
              </p:cNvSpPr>
              <p:nvPr/>
            </p:nvSpPr>
            <p:spPr bwMode="auto">
              <a:xfrm>
                <a:off x="1289" y="2308"/>
                <a:ext cx="0" cy="2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607" name="Rectangle 273"/>
              <p:cNvSpPr>
                <a:spLocks noChangeArrowheads="1"/>
              </p:cNvSpPr>
              <p:nvPr/>
            </p:nvSpPr>
            <p:spPr bwMode="auto">
              <a:xfrm>
                <a:off x="1289" y="2308"/>
                <a:ext cx="6" cy="28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608" name="Line 274"/>
              <p:cNvSpPr>
                <a:spLocks noChangeShapeType="1"/>
              </p:cNvSpPr>
              <p:nvPr/>
            </p:nvSpPr>
            <p:spPr bwMode="auto">
              <a:xfrm>
                <a:off x="1450" y="2308"/>
                <a:ext cx="0" cy="2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609" name="Rectangle 275"/>
              <p:cNvSpPr>
                <a:spLocks noChangeArrowheads="1"/>
              </p:cNvSpPr>
              <p:nvPr/>
            </p:nvSpPr>
            <p:spPr bwMode="auto">
              <a:xfrm>
                <a:off x="1450" y="2308"/>
                <a:ext cx="7" cy="28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610" name="Line 276"/>
              <p:cNvSpPr>
                <a:spLocks noChangeShapeType="1"/>
              </p:cNvSpPr>
              <p:nvPr/>
            </p:nvSpPr>
            <p:spPr bwMode="auto">
              <a:xfrm>
                <a:off x="1612" y="2308"/>
                <a:ext cx="0" cy="2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611" name="Rectangle 277"/>
              <p:cNvSpPr>
                <a:spLocks noChangeArrowheads="1"/>
              </p:cNvSpPr>
              <p:nvPr/>
            </p:nvSpPr>
            <p:spPr bwMode="auto">
              <a:xfrm>
                <a:off x="1612" y="2308"/>
                <a:ext cx="6" cy="28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612" name="Line 278"/>
              <p:cNvSpPr>
                <a:spLocks noChangeShapeType="1"/>
              </p:cNvSpPr>
              <p:nvPr/>
            </p:nvSpPr>
            <p:spPr bwMode="auto">
              <a:xfrm>
                <a:off x="1774" y="2308"/>
                <a:ext cx="0" cy="2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613" name="Rectangle 279"/>
              <p:cNvSpPr>
                <a:spLocks noChangeArrowheads="1"/>
              </p:cNvSpPr>
              <p:nvPr/>
            </p:nvSpPr>
            <p:spPr bwMode="auto">
              <a:xfrm>
                <a:off x="1774" y="2308"/>
                <a:ext cx="6" cy="28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614" name="Line 280"/>
              <p:cNvSpPr>
                <a:spLocks noChangeShapeType="1"/>
              </p:cNvSpPr>
              <p:nvPr/>
            </p:nvSpPr>
            <p:spPr bwMode="auto">
              <a:xfrm>
                <a:off x="1936" y="2308"/>
                <a:ext cx="0" cy="2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615" name="Rectangle 281"/>
              <p:cNvSpPr>
                <a:spLocks noChangeArrowheads="1"/>
              </p:cNvSpPr>
              <p:nvPr/>
            </p:nvSpPr>
            <p:spPr bwMode="auto">
              <a:xfrm>
                <a:off x="1936" y="2308"/>
                <a:ext cx="6" cy="28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616" name="Line 282"/>
              <p:cNvSpPr>
                <a:spLocks noChangeShapeType="1"/>
              </p:cNvSpPr>
              <p:nvPr/>
            </p:nvSpPr>
            <p:spPr bwMode="auto">
              <a:xfrm>
                <a:off x="2097" y="2308"/>
                <a:ext cx="0" cy="2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617" name="Rectangle 283"/>
              <p:cNvSpPr>
                <a:spLocks noChangeArrowheads="1"/>
              </p:cNvSpPr>
              <p:nvPr/>
            </p:nvSpPr>
            <p:spPr bwMode="auto">
              <a:xfrm>
                <a:off x="2097" y="2308"/>
                <a:ext cx="7" cy="28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618" name="Line 284"/>
              <p:cNvSpPr>
                <a:spLocks noChangeShapeType="1"/>
              </p:cNvSpPr>
              <p:nvPr/>
            </p:nvSpPr>
            <p:spPr bwMode="auto">
              <a:xfrm>
                <a:off x="2259" y="2308"/>
                <a:ext cx="0" cy="2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619" name="Rectangle 285"/>
              <p:cNvSpPr>
                <a:spLocks noChangeArrowheads="1"/>
              </p:cNvSpPr>
              <p:nvPr/>
            </p:nvSpPr>
            <p:spPr bwMode="auto">
              <a:xfrm>
                <a:off x="2259" y="2308"/>
                <a:ext cx="6" cy="28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620" name="Line 286"/>
              <p:cNvSpPr>
                <a:spLocks noChangeShapeType="1"/>
              </p:cNvSpPr>
              <p:nvPr/>
            </p:nvSpPr>
            <p:spPr bwMode="auto">
              <a:xfrm>
                <a:off x="2421" y="2308"/>
                <a:ext cx="0" cy="2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621" name="Rectangle 287"/>
              <p:cNvSpPr>
                <a:spLocks noChangeArrowheads="1"/>
              </p:cNvSpPr>
              <p:nvPr/>
            </p:nvSpPr>
            <p:spPr bwMode="auto">
              <a:xfrm>
                <a:off x="2421" y="2308"/>
                <a:ext cx="6" cy="28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622" name="Line 288"/>
              <p:cNvSpPr>
                <a:spLocks noChangeShapeType="1"/>
              </p:cNvSpPr>
              <p:nvPr/>
            </p:nvSpPr>
            <p:spPr bwMode="auto">
              <a:xfrm>
                <a:off x="2583" y="2308"/>
                <a:ext cx="0" cy="2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623" name="Rectangle 289"/>
              <p:cNvSpPr>
                <a:spLocks noChangeArrowheads="1"/>
              </p:cNvSpPr>
              <p:nvPr/>
            </p:nvSpPr>
            <p:spPr bwMode="auto">
              <a:xfrm>
                <a:off x="2583" y="2308"/>
                <a:ext cx="6" cy="28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624" name="Line 290"/>
              <p:cNvSpPr>
                <a:spLocks noChangeShapeType="1"/>
              </p:cNvSpPr>
              <p:nvPr/>
            </p:nvSpPr>
            <p:spPr bwMode="auto">
              <a:xfrm>
                <a:off x="2744" y="2308"/>
                <a:ext cx="0" cy="2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625" name="Rectangle 291"/>
              <p:cNvSpPr>
                <a:spLocks noChangeArrowheads="1"/>
              </p:cNvSpPr>
              <p:nvPr/>
            </p:nvSpPr>
            <p:spPr bwMode="auto">
              <a:xfrm>
                <a:off x="2744" y="2308"/>
                <a:ext cx="7" cy="28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626" name="Line 292"/>
              <p:cNvSpPr>
                <a:spLocks noChangeShapeType="1"/>
              </p:cNvSpPr>
              <p:nvPr/>
            </p:nvSpPr>
            <p:spPr bwMode="auto">
              <a:xfrm>
                <a:off x="2906" y="2308"/>
                <a:ext cx="0" cy="2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627" name="Rectangle 293"/>
              <p:cNvSpPr>
                <a:spLocks noChangeArrowheads="1"/>
              </p:cNvSpPr>
              <p:nvPr/>
            </p:nvSpPr>
            <p:spPr bwMode="auto">
              <a:xfrm>
                <a:off x="2906" y="2308"/>
                <a:ext cx="6" cy="28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628" name="Line 294"/>
              <p:cNvSpPr>
                <a:spLocks noChangeShapeType="1"/>
              </p:cNvSpPr>
              <p:nvPr/>
            </p:nvSpPr>
            <p:spPr bwMode="auto">
              <a:xfrm>
                <a:off x="3068" y="2308"/>
                <a:ext cx="0" cy="2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629" name="Rectangle 295"/>
              <p:cNvSpPr>
                <a:spLocks noChangeArrowheads="1"/>
              </p:cNvSpPr>
              <p:nvPr/>
            </p:nvSpPr>
            <p:spPr bwMode="auto">
              <a:xfrm>
                <a:off x="3068" y="2308"/>
                <a:ext cx="6" cy="28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630" name="Line 296"/>
              <p:cNvSpPr>
                <a:spLocks noChangeShapeType="1"/>
              </p:cNvSpPr>
              <p:nvPr/>
            </p:nvSpPr>
            <p:spPr bwMode="auto">
              <a:xfrm>
                <a:off x="3230" y="2308"/>
                <a:ext cx="0" cy="2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631" name="Rectangle 297"/>
              <p:cNvSpPr>
                <a:spLocks noChangeArrowheads="1"/>
              </p:cNvSpPr>
              <p:nvPr/>
            </p:nvSpPr>
            <p:spPr bwMode="auto">
              <a:xfrm>
                <a:off x="3230" y="2308"/>
                <a:ext cx="6" cy="28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632" name="Line 298"/>
              <p:cNvSpPr>
                <a:spLocks noChangeShapeType="1"/>
              </p:cNvSpPr>
              <p:nvPr/>
            </p:nvSpPr>
            <p:spPr bwMode="auto">
              <a:xfrm>
                <a:off x="3391" y="2308"/>
                <a:ext cx="0" cy="2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633" name="Rectangle 299"/>
              <p:cNvSpPr>
                <a:spLocks noChangeArrowheads="1"/>
              </p:cNvSpPr>
              <p:nvPr/>
            </p:nvSpPr>
            <p:spPr bwMode="auto">
              <a:xfrm>
                <a:off x="3391" y="2308"/>
                <a:ext cx="7" cy="28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634" name="Line 300"/>
              <p:cNvSpPr>
                <a:spLocks noChangeShapeType="1"/>
              </p:cNvSpPr>
              <p:nvPr/>
            </p:nvSpPr>
            <p:spPr bwMode="auto">
              <a:xfrm>
                <a:off x="3553" y="2308"/>
                <a:ext cx="0" cy="2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635" name="Rectangle 301"/>
              <p:cNvSpPr>
                <a:spLocks noChangeArrowheads="1"/>
              </p:cNvSpPr>
              <p:nvPr/>
            </p:nvSpPr>
            <p:spPr bwMode="auto">
              <a:xfrm>
                <a:off x="3553" y="2308"/>
                <a:ext cx="6" cy="28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636" name="Line 302"/>
              <p:cNvSpPr>
                <a:spLocks noChangeShapeType="1"/>
              </p:cNvSpPr>
              <p:nvPr/>
            </p:nvSpPr>
            <p:spPr bwMode="auto">
              <a:xfrm>
                <a:off x="3715" y="2308"/>
                <a:ext cx="0" cy="2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637" name="Rectangle 303"/>
              <p:cNvSpPr>
                <a:spLocks noChangeArrowheads="1"/>
              </p:cNvSpPr>
              <p:nvPr/>
            </p:nvSpPr>
            <p:spPr bwMode="auto">
              <a:xfrm>
                <a:off x="3715" y="2308"/>
                <a:ext cx="6" cy="28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638" name="Line 304"/>
              <p:cNvSpPr>
                <a:spLocks noChangeShapeType="1"/>
              </p:cNvSpPr>
              <p:nvPr/>
            </p:nvSpPr>
            <p:spPr bwMode="auto">
              <a:xfrm>
                <a:off x="3877" y="2308"/>
                <a:ext cx="0" cy="2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639" name="Rectangle 305"/>
              <p:cNvSpPr>
                <a:spLocks noChangeArrowheads="1"/>
              </p:cNvSpPr>
              <p:nvPr/>
            </p:nvSpPr>
            <p:spPr bwMode="auto">
              <a:xfrm>
                <a:off x="3877" y="2308"/>
                <a:ext cx="6" cy="28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640" name="Line 306"/>
              <p:cNvSpPr>
                <a:spLocks noChangeShapeType="1"/>
              </p:cNvSpPr>
              <p:nvPr/>
            </p:nvSpPr>
            <p:spPr bwMode="auto">
              <a:xfrm>
                <a:off x="4038" y="2308"/>
                <a:ext cx="0" cy="2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641" name="Rectangle 307"/>
              <p:cNvSpPr>
                <a:spLocks noChangeArrowheads="1"/>
              </p:cNvSpPr>
              <p:nvPr/>
            </p:nvSpPr>
            <p:spPr bwMode="auto">
              <a:xfrm>
                <a:off x="4038" y="2308"/>
                <a:ext cx="7" cy="28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642" name="Line 308"/>
              <p:cNvSpPr>
                <a:spLocks noChangeShapeType="1"/>
              </p:cNvSpPr>
              <p:nvPr/>
            </p:nvSpPr>
            <p:spPr bwMode="auto">
              <a:xfrm>
                <a:off x="4200" y="2308"/>
                <a:ext cx="0" cy="2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643" name="Rectangle 309"/>
              <p:cNvSpPr>
                <a:spLocks noChangeArrowheads="1"/>
              </p:cNvSpPr>
              <p:nvPr/>
            </p:nvSpPr>
            <p:spPr bwMode="auto">
              <a:xfrm>
                <a:off x="4200" y="2308"/>
                <a:ext cx="6" cy="28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644" name="Line 310"/>
              <p:cNvSpPr>
                <a:spLocks noChangeShapeType="1"/>
              </p:cNvSpPr>
              <p:nvPr/>
            </p:nvSpPr>
            <p:spPr bwMode="auto">
              <a:xfrm>
                <a:off x="4362" y="2308"/>
                <a:ext cx="0" cy="2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645" name="Rectangle 311"/>
              <p:cNvSpPr>
                <a:spLocks noChangeArrowheads="1"/>
              </p:cNvSpPr>
              <p:nvPr/>
            </p:nvSpPr>
            <p:spPr bwMode="auto">
              <a:xfrm>
                <a:off x="4362" y="2308"/>
                <a:ext cx="6" cy="28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646" name="Line 312"/>
              <p:cNvSpPr>
                <a:spLocks noChangeShapeType="1"/>
              </p:cNvSpPr>
              <p:nvPr/>
            </p:nvSpPr>
            <p:spPr bwMode="auto">
              <a:xfrm>
                <a:off x="4524" y="2308"/>
                <a:ext cx="0" cy="2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647" name="Rectangle 313"/>
              <p:cNvSpPr>
                <a:spLocks noChangeArrowheads="1"/>
              </p:cNvSpPr>
              <p:nvPr/>
            </p:nvSpPr>
            <p:spPr bwMode="auto">
              <a:xfrm>
                <a:off x="4524" y="2308"/>
                <a:ext cx="6" cy="28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648" name="Line 314"/>
              <p:cNvSpPr>
                <a:spLocks noChangeShapeType="1"/>
              </p:cNvSpPr>
              <p:nvPr/>
            </p:nvSpPr>
            <p:spPr bwMode="auto">
              <a:xfrm>
                <a:off x="4685" y="2308"/>
                <a:ext cx="0" cy="2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649" name="Rectangle 315"/>
              <p:cNvSpPr>
                <a:spLocks noChangeArrowheads="1"/>
              </p:cNvSpPr>
              <p:nvPr/>
            </p:nvSpPr>
            <p:spPr bwMode="auto">
              <a:xfrm>
                <a:off x="4685" y="2308"/>
                <a:ext cx="7" cy="28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650" name="Line 316"/>
              <p:cNvSpPr>
                <a:spLocks noChangeShapeType="1"/>
              </p:cNvSpPr>
              <p:nvPr/>
            </p:nvSpPr>
            <p:spPr bwMode="auto">
              <a:xfrm>
                <a:off x="4847" y="2308"/>
                <a:ext cx="0" cy="2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651" name="Rectangle 317"/>
              <p:cNvSpPr>
                <a:spLocks noChangeArrowheads="1"/>
              </p:cNvSpPr>
              <p:nvPr/>
            </p:nvSpPr>
            <p:spPr bwMode="auto">
              <a:xfrm>
                <a:off x="4847" y="2308"/>
                <a:ext cx="6" cy="28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652" name="Line 318"/>
              <p:cNvSpPr>
                <a:spLocks noChangeShapeType="1"/>
              </p:cNvSpPr>
              <p:nvPr/>
            </p:nvSpPr>
            <p:spPr bwMode="auto">
              <a:xfrm>
                <a:off x="5009" y="2308"/>
                <a:ext cx="0" cy="2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653" name="Rectangle 319"/>
              <p:cNvSpPr>
                <a:spLocks noChangeArrowheads="1"/>
              </p:cNvSpPr>
              <p:nvPr/>
            </p:nvSpPr>
            <p:spPr bwMode="auto">
              <a:xfrm>
                <a:off x="5009" y="2308"/>
                <a:ext cx="6" cy="28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654" name="Line 320"/>
              <p:cNvSpPr>
                <a:spLocks noChangeShapeType="1"/>
              </p:cNvSpPr>
              <p:nvPr/>
            </p:nvSpPr>
            <p:spPr bwMode="auto">
              <a:xfrm>
                <a:off x="5171" y="2308"/>
                <a:ext cx="0" cy="2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655" name="Rectangle 321"/>
              <p:cNvSpPr>
                <a:spLocks noChangeArrowheads="1"/>
              </p:cNvSpPr>
              <p:nvPr/>
            </p:nvSpPr>
            <p:spPr bwMode="auto">
              <a:xfrm>
                <a:off x="5171" y="2308"/>
                <a:ext cx="6" cy="28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656" name="Line 322"/>
              <p:cNvSpPr>
                <a:spLocks noChangeShapeType="1"/>
              </p:cNvSpPr>
              <p:nvPr/>
            </p:nvSpPr>
            <p:spPr bwMode="auto">
              <a:xfrm>
                <a:off x="5332" y="2308"/>
                <a:ext cx="0" cy="2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657" name="Rectangle 323"/>
              <p:cNvSpPr>
                <a:spLocks noChangeArrowheads="1"/>
              </p:cNvSpPr>
              <p:nvPr/>
            </p:nvSpPr>
            <p:spPr bwMode="auto">
              <a:xfrm>
                <a:off x="5332" y="2308"/>
                <a:ext cx="7" cy="28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658" name="Line 324"/>
              <p:cNvSpPr>
                <a:spLocks noChangeShapeType="1"/>
              </p:cNvSpPr>
              <p:nvPr/>
            </p:nvSpPr>
            <p:spPr bwMode="auto">
              <a:xfrm>
                <a:off x="5494" y="2308"/>
                <a:ext cx="0" cy="2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659" name="Rectangle 325"/>
              <p:cNvSpPr>
                <a:spLocks noChangeArrowheads="1"/>
              </p:cNvSpPr>
              <p:nvPr/>
            </p:nvSpPr>
            <p:spPr bwMode="auto">
              <a:xfrm>
                <a:off x="5494" y="2308"/>
                <a:ext cx="6" cy="28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660" name="Rectangle 326"/>
              <p:cNvSpPr>
                <a:spLocks noChangeArrowheads="1"/>
              </p:cNvSpPr>
              <p:nvPr/>
            </p:nvSpPr>
            <p:spPr bwMode="auto">
              <a:xfrm>
                <a:off x="5650" y="1449"/>
                <a:ext cx="12" cy="114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661" name="Line 327"/>
              <p:cNvSpPr>
                <a:spLocks noChangeShapeType="1"/>
              </p:cNvSpPr>
              <p:nvPr/>
            </p:nvSpPr>
            <p:spPr bwMode="auto">
              <a:xfrm>
                <a:off x="965" y="2617"/>
                <a:ext cx="0" cy="2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662" name="Rectangle 328"/>
              <p:cNvSpPr>
                <a:spLocks noChangeArrowheads="1"/>
              </p:cNvSpPr>
              <p:nvPr/>
            </p:nvSpPr>
            <p:spPr bwMode="auto">
              <a:xfrm>
                <a:off x="965" y="2617"/>
                <a:ext cx="6" cy="28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663" name="Line 329"/>
              <p:cNvSpPr>
                <a:spLocks noChangeShapeType="1"/>
              </p:cNvSpPr>
              <p:nvPr/>
            </p:nvSpPr>
            <p:spPr bwMode="auto">
              <a:xfrm>
                <a:off x="1127" y="2617"/>
                <a:ext cx="0" cy="2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664" name="Rectangle 330"/>
              <p:cNvSpPr>
                <a:spLocks noChangeArrowheads="1"/>
              </p:cNvSpPr>
              <p:nvPr/>
            </p:nvSpPr>
            <p:spPr bwMode="auto">
              <a:xfrm>
                <a:off x="1127" y="2617"/>
                <a:ext cx="6" cy="28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665" name="Line 331"/>
              <p:cNvSpPr>
                <a:spLocks noChangeShapeType="1"/>
              </p:cNvSpPr>
              <p:nvPr/>
            </p:nvSpPr>
            <p:spPr bwMode="auto">
              <a:xfrm>
                <a:off x="1289" y="2617"/>
                <a:ext cx="0" cy="2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666" name="Rectangle 332"/>
              <p:cNvSpPr>
                <a:spLocks noChangeArrowheads="1"/>
              </p:cNvSpPr>
              <p:nvPr/>
            </p:nvSpPr>
            <p:spPr bwMode="auto">
              <a:xfrm>
                <a:off x="1289" y="2617"/>
                <a:ext cx="6" cy="28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667" name="Line 333"/>
              <p:cNvSpPr>
                <a:spLocks noChangeShapeType="1"/>
              </p:cNvSpPr>
              <p:nvPr/>
            </p:nvSpPr>
            <p:spPr bwMode="auto">
              <a:xfrm>
                <a:off x="1450" y="2617"/>
                <a:ext cx="0" cy="2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668" name="Rectangle 334"/>
              <p:cNvSpPr>
                <a:spLocks noChangeArrowheads="1"/>
              </p:cNvSpPr>
              <p:nvPr/>
            </p:nvSpPr>
            <p:spPr bwMode="auto">
              <a:xfrm>
                <a:off x="1450" y="2617"/>
                <a:ext cx="7" cy="28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669" name="Line 335"/>
              <p:cNvSpPr>
                <a:spLocks noChangeShapeType="1"/>
              </p:cNvSpPr>
              <p:nvPr/>
            </p:nvSpPr>
            <p:spPr bwMode="auto">
              <a:xfrm>
                <a:off x="1612" y="2617"/>
                <a:ext cx="0" cy="2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670" name="Rectangle 336"/>
              <p:cNvSpPr>
                <a:spLocks noChangeArrowheads="1"/>
              </p:cNvSpPr>
              <p:nvPr/>
            </p:nvSpPr>
            <p:spPr bwMode="auto">
              <a:xfrm>
                <a:off x="1612" y="2617"/>
                <a:ext cx="6" cy="28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671" name="Line 337"/>
              <p:cNvSpPr>
                <a:spLocks noChangeShapeType="1"/>
              </p:cNvSpPr>
              <p:nvPr/>
            </p:nvSpPr>
            <p:spPr bwMode="auto">
              <a:xfrm>
                <a:off x="1774" y="2617"/>
                <a:ext cx="0" cy="2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672" name="Rectangle 338"/>
              <p:cNvSpPr>
                <a:spLocks noChangeArrowheads="1"/>
              </p:cNvSpPr>
              <p:nvPr/>
            </p:nvSpPr>
            <p:spPr bwMode="auto">
              <a:xfrm>
                <a:off x="1774" y="2617"/>
                <a:ext cx="6" cy="28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673" name="Line 339"/>
              <p:cNvSpPr>
                <a:spLocks noChangeShapeType="1"/>
              </p:cNvSpPr>
              <p:nvPr/>
            </p:nvSpPr>
            <p:spPr bwMode="auto">
              <a:xfrm>
                <a:off x="1936" y="2617"/>
                <a:ext cx="0" cy="2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674" name="Rectangle 340"/>
              <p:cNvSpPr>
                <a:spLocks noChangeArrowheads="1"/>
              </p:cNvSpPr>
              <p:nvPr/>
            </p:nvSpPr>
            <p:spPr bwMode="auto">
              <a:xfrm>
                <a:off x="1936" y="2617"/>
                <a:ext cx="6" cy="28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675" name="Line 341"/>
              <p:cNvSpPr>
                <a:spLocks noChangeShapeType="1"/>
              </p:cNvSpPr>
              <p:nvPr/>
            </p:nvSpPr>
            <p:spPr bwMode="auto">
              <a:xfrm>
                <a:off x="2097" y="2617"/>
                <a:ext cx="0" cy="2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676" name="Rectangle 342"/>
              <p:cNvSpPr>
                <a:spLocks noChangeArrowheads="1"/>
              </p:cNvSpPr>
              <p:nvPr/>
            </p:nvSpPr>
            <p:spPr bwMode="auto">
              <a:xfrm>
                <a:off x="2097" y="2617"/>
                <a:ext cx="7" cy="28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677" name="Line 343"/>
              <p:cNvSpPr>
                <a:spLocks noChangeShapeType="1"/>
              </p:cNvSpPr>
              <p:nvPr/>
            </p:nvSpPr>
            <p:spPr bwMode="auto">
              <a:xfrm>
                <a:off x="2259" y="2617"/>
                <a:ext cx="0" cy="2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678" name="Rectangle 344"/>
              <p:cNvSpPr>
                <a:spLocks noChangeArrowheads="1"/>
              </p:cNvSpPr>
              <p:nvPr/>
            </p:nvSpPr>
            <p:spPr bwMode="auto">
              <a:xfrm>
                <a:off x="2259" y="2617"/>
                <a:ext cx="6" cy="28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679" name="Line 345"/>
              <p:cNvSpPr>
                <a:spLocks noChangeShapeType="1"/>
              </p:cNvSpPr>
              <p:nvPr/>
            </p:nvSpPr>
            <p:spPr bwMode="auto">
              <a:xfrm>
                <a:off x="2421" y="2617"/>
                <a:ext cx="0" cy="2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680" name="Rectangle 346"/>
              <p:cNvSpPr>
                <a:spLocks noChangeArrowheads="1"/>
              </p:cNvSpPr>
              <p:nvPr/>
            </p:nvSpPr>
            <p:spPr bwMode="auto">
              <a:xfrm>
                <a:off x="2421" y="2617"/>
                <a:ext cx="6" cy="28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681" name="Line 347"/>
              <p:cNvSpPr>
                <a:spLocks noChangeShapeType="1"/>
              </p:cNvSpPr>
              <p:nvPr/>
            </p:nvSpPr>
            <p:spPr bwMode="auto">
              <a:xfrm>
                <a:off x="2583" y="2617"/>
                <a:ext cx="0" cy="2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682" name="Rectangle 348"/>
              <p:cNvSpPr>
                <a:spLocks noChangeArrowheads="1"/>
              </p:cNvSpPr>
              <p:nvPr/>
            </p:nvSpPr>
            <p:spPr bwMode="auto">
              <a:xfrm>
                <a:off x="2583" y="2617"/>
                <a:ext cx="6" cy="28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683" name="Line 349"/>
              <p:cNvSpPr>
                <a:spLocks noChangeShapeType="1"/>
              </p:cNvSpPr>
              <p:nvPr/>
            </p:nvSpPr>
            <p:spPr bwMode="auto">
              <a:xfrm>
                <a:off x="2744" y="2617"/>
                <a:ext cx="0" cy="2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684" name="Rectangle 350"/>
              <p:cNvSpPr>
                <a:spLocks noChangeArrowheads="1"/>
              </p:cNvSpPr>
              <p:nvPr/>
            </p:nvSpPr>
            <p:spPr bwMode="auto">
              <a:xfrm>
                <a:off x="2744" y="2617"/>
                <a:ext cx="7" cy="28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685" name="Line 351"/>
              <p:cNvSpPr>
                <a:spLocks noChangeShapeType="1"/>
              </p:cNvSpPr>
              <p:nvPr/>
            </p:nvSpPr>
            <p:spPr bwMode="auto">
              <a:xfrm>
                <a:off x="2906" y="2617"/>
                <a:ext cx="0" cy="2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686" name="Rectangle 352"/>
              <p:cNvSpPr>
                <a:spLocks noChangeArrowheads="1"/>
              </p:cNvSpPr>
              <p:nvPr/>
            </p:nvSpPr>
            <p:spPr bwMode="auto">
              <a:xfrm>
                <a:off x="2906" y="2617"/>
                <a:ext cx="6" cy="28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687" name="Line 353"/>
              <p:cNvSpPr>
                <a:spLocks noChangeShapeType="1"/>
              </p:cNvSpPr>
              <p:nvPr/>
            </p:nvSpPr>
            <p:spPr bwMode="auto">
              <a:xfrm>
                <a:off x="3068" y="2617"/>
                <a:ext cx="0" cy="2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688" name="Rectangle 354"/>
              <p:cNvSpPr>
                <a:spLocks noChangeArrowheads="1"/>
              </p:cNvSpPr>
              <p:nvPr/>
            </p:nvSpPr>
            <p:spPr bwMode="auto">
              <a:xfrm>
                <a:off x="3068" y="2617"/>
                <a:ext cx="6" cy="28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689" name="Line 355"/>
              <p:cNvSpPr>
                <a:spLocks noChangeShapeType="1"/>
              </p:cNvSpPr>
              <p:nvPr/>
            </p:nvSpPr>
            <p:spPr bwMode="auto">
              <a:xfrm>
                <a:off x="3230" y="2617"/>
                <a:ext cx="0" cy="2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690" name="Rectangle 356"/>
              <p:cNvSpPr>
                <a:spLocks noChangeArrowheads="1"/>
              </p:cNvSpPr>
              <p:nvPr/>
            </p:nvSpPr>
            <p:spPr bwMode="auto">
              <a:xfrm>
                <a:off x="3230" y="2617"/>
                <a:ext cx="6" cy="28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691" name="Line 357"/>
              <p:cNvSpPr>
                <a:spLocks noChangeShapeType="1"/>
              </p:cNvSpPr>
              <p:nvPr/>
            </p:nvSpPr>
            <p:spPr bwMode="auto">
              <a:xfrm>
                <a:off x="3391" y="2617"/>
                <a:ext cx="0" cy="2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692" name="Rectangle 358"/>
              <p:cNvSpPr>
                <a:spLocks noChangeArrowheads="1"/>
              </p:cNvSpPr>
              <p:nvPr/>
            </p:nvSpPr>
            <p:spPr bwMode="auto">
              <a:xfrm>
                <a:off x="3391" y="2617"/>
                <a:ext cx="7" cy="28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693" name="Line 359"/>
              <p:cNvSpPr>
                <a:spLocks noChangeShapeType="1"/>
              </p:cNvSpPr>
              <p:nvPr/>
            </p:nvSpPr>
            <p:spPr bwMode="auto">
              <a:xfrm>
                <a:off x="3553" y="2617"/>
                <a:ext cx="0" cy="2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694" name="Rectangle 360"/>
              <p:cNvSpPr>
                <a:spLocks noChangeArrowheads="1"/>
              </p:cNvSpPr>
              <p:nvPr/>
            </p:nvSpPr>
            <p:spPr bwMode="auto">
              <a:xfrm>
                <a:off x="3553" y="2617"/>
                <a:ext cx="6" cy="28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695" name="Line 361"/>
              <p:cNvSpPr>
                <a:spLocks noChangeShapeType="1"/>
              </p:cNvSpPr>
              <p:nvPr/>
            </p:nvSpPr>
            <p:spPr bwMode="auto">
              <a:xfrm>
                <a:off x="3715" y="2617"/>
                <a:ext cx="0" cy="2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696" name="Rectangle 362"/>
              <p:cNvSpPr>
                <a:spLocks noChangeArrowheads="1"/>
              </p:cNvSpPr>
              <p:nvPr/>
            </p:nvSpPr>
            <p:spPr bwMode="auto">
              <a:xfrm>
                <a:off x="3715" y="2617"/>
                <a:ext cx="6" cy="28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697" name="Line 363"/>
              <p:cNvSpPr>
                <a:spLocks noChangeShapeType="1"/>
              </p:cNvSpPr>
              <p:nvPr/>
            </p:nvSpPr>
            <p:spPr bwMode="auto">
              <a:xfrm>
                <a:off x="3877" y="2617"/>
                <a:ext cx="0" cy="2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698" name="Rectangle 364"/>
              <p:cNvSpPr>
                <a:spLocks noChangeArrowheads="1"/>
              </p:cNvSpPr>
              <p:nvPr/>
            </p:nvSpPr>
            <p:spPr bwMode="auto">
              <a:xfrm>
                <a:off x="3877" y="2617"/>
                <a:ext cx="6" cy="28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699" name="Line 365"/>
              <p:cNvSpPr>
                <a:spLocks noChangeShapeType="1"/>
              </p:cNvSpPr>
              <p:nvPr/>
            </p:nvSpPr>
            <p:spPr bwMode="auto">
              <a:xfrm>
                <a:off x="4038" y="2617"/>
                <a:ext cx="0" cy="2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700" name="Rectangle 366"/>
              <p:cNvSpPr>
                <a:spLocks noChangeArrowheads="1"/>
              </p:cNvSpPr>
              <p:nvPr/>
            </p:nvSpPr>
            <p:spPr bwMode="auto">
              <a:xfrm>
                <a:off x="4038" y="2617"/>
                <a:ext cx="7" cy="28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701" name="Line 367"/>
              <p:cNvSpPr>
                <a:spLocks noChangeShapeType="1"/>
              </p:cNvSpPr>
              <p:nvPr/>
            </p:nvSpPr>
            <p:spPr bwMode="auto">
              <a:xfrm>
                <a:off x="4200" y="2617"/>
                <a:ext cx="0" cy="2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702" name="Rectangle 368"/>
              <p:cNvSpPr>
                <a:spLocks noChangeArrowheads="1"/>
              </p:cNvSpPr>
              <p:nvPr/>
            </p:nvSpPr>
            <p:spPr bwMode="auto">
              <a:xfrm>
                <a:off x="4200" y="2617"/>
                <a:ext cx="6" cy="28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703" name="Line 369"/>
              <p:cNvSpPr>
                <a:spLocks noChangeShapeType="1"/>
              </p:cNvSpPr>
              <p:nvPr/>
            </p:nvSpPr>
            <p:spPr bwMode="auto">
              <a:xfrm>
                <a:off x="4362" y="2617"/>
                <a:ext cx="0" cy="2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704" name="Rectangle 370"/>
              <p:cNvSpPr>
                <a:spLocks noChangeArrowheads="1"/>
              </p:cNvSpPr>
              <p:nvPr/>
            </p:nvSpPr>
            <p:spPr bwMode="auto">
              <a:xfrm>
                <a:off x="4362" y="2617"/>
                <a:ext cx="6" cy="28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705" name="Line 371"/>
              <p:cNvSpPr>
                <a:spLocks noChangeShapeType="1"/>
              </p:cNvSpPr>
              <p:nvPr/>
            </p:nvSpPr>
            <p:spPr bwMode="auto">
              <a:xfrm>
                <a:off x="4524" y="2617"/>
                <a:ext cx="0" cy="2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706" name="Rectangle 372"/>
              <p:cNvSpPr>
                <a:spLocks noChangeArrowheads="1"/>
              </p:cNvSpPr>
              <p:nvPr/>
            </p:nvSpPr>
            <p:spPr bwMode="auto">
              <a:xfrm>
                <a:off x="4524" y="2617"/>
                <a:ext cx="6" cy="28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707" name="Line 373"/>
              <p:cNvSpPr>
                <a:spLocks noChangeShapeType="1"/>
              </p:cNvSpPr>
              <p:nvPr/>
            </p:nvSpPr>
            <p:spPr bwMode="auto">
              <a:xfrm>
                <a:off x="4685" y="2617"/>
                <a:ext cx="0" cy="2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708" name="Rectangle 374"/>
              <p:cNvSpPr>
                <a:spLocks noChangeArrowheads="1"/>
              </p:cNvSpPr>
              <p:nvPr/>
            </p:nvSpPr>
            <p:spPr bwMode="auto">
              <a:xfrm>
                <a:off x="4685" y="2617"/>
                <a:ext cx="7" cy="28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709" name="Line 375"/>
              <p:cNvSpPr>
                <a:spLocks noChangeShapeType="1"/>
              </p:cNvSpPr>
              <p:nvPr/>
            </p:nvSpPr>
            <p:spPr bwMode="auto">
              <a:xfrm>
                <a:off x="4847" y="2617"/>
                <a:ext cx="0" cy="2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710" name="Rectangle 376"/>
              <p:cNvSpPr>
                <a:spLocks noChangeArrowheads="1"/>
              </p:cNvSpPr>
              <p:nvPr/>
            </p:nvSpPr>
            <p:spPr bwMode="auto">
              <a:xfrm>
                <a:off x="4847" y="2617"/>
                <a:ext cx="6" cy="28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711" name="Line 377"/>
              <p:cNvSpPr>
                <a:spLocks noChangeShapeType="1"/>
              </p:cNvSpPr>
              <p:nvPr/>
            </p:nvSpPr>
            <p:spPr bwMode="auto">
              <a:xfrm>
                <a:off x="5009" y="2617"/>
                <a:ext cx="0" cy="2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712" name="Rectangle 378"/>
              <p:cNvSpPr>
                <a:spLocks noChangeArrowheads="1"/>
              </p:cNvSpPr>
              <p:nvPr/>
            </p:nvSpPr>
            <p:spPr bwMode="auto">
              <a:xfrm>
                <a:off x="5009" y="2617"/>
                <a:ext cx="6" cy="28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713" name="Line 379"/>
              <p:cNvSpPr>
                <a:spLocks noChangeShapeType="1"/>
              </p:cNvSpPr>
              <p:nvPr/>
            </p:nvSpPr>
            <p:spPr bwMode="auto">
              <a:xfrm>
                <a:off x="5171" y="2617"/>
                <a:ext cx="0" cy="2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714" name="Rectangle 380"/>
              <p:cNvSpPr>
                <a:spLocks noChangeArrowheads="1"/>
              </p:cNvSpPr>
              <p:nvPr/>
            </p:nvSpPr>
            <p:spPr bwMode="auto">
              <a:xfrm>
                <a:off x="5171" y="2617"/>
                <a:ext cx="6" cy="28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715" name="Line 381"/>
              <p:cNvSpPr>
                <a:spLocks noChangeShapeType="1"/>
              </p:cNvSpPr>
              <p:nvPr/>
            </p:nvSpPr>
            <p:spPr bwMode="auto">
              <a:xfrm>
                <a:off x="5332" y="2617"/>
                <a:ext cx="0" cy="2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716" name="Rectangle 382"/>
              <p:cNvSpPr>
                <a:spLocks noChangeArrowheads="1"/>
              </p:cNvSpPr>
              <p:nvPr/>
            </p:nvSpPr>
            <p:spPr bwMode="auto">
              <a:xfrm>
                <a:off x="5332" y="2617"/>
                <a:ext cx="7" cy="28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717" name="Line 383"/>
              <p:cNvSpPr>
                <a:spLocks noChangeShapeType="1"/>
              </p:cNvSpPr>
              <p:nvPr/>
            </p:nvSpPr>
            <p:spPr bwMode="auto">
              <a:xfrm>
                <a:off x="5494" y="2617"/>
                <a:ext cx="0" cy="2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718" name="Rectangle 384"/>
              <p:cNvSpPr>
                <a:spLocks noChangeArrowheads="1"/>
              </p:cNvSpPr>
              <p:nvPr/>
            </p:nvSpPr>
            <p:spPr bwMode="auto">
              <a:xfrm>
                <a:off x="5494" y="2617"/>
                <a:ext cx="6" cy="28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719" name="Line 385"/>
              <p:cNvSpPr>
                <a:spLocks noChangeShapeType="1"/>
              </p:cNvSpPr>
              <p:nvPr/>
            </p:nvSpPr>
            <p:spPr bwMode="auto">
              <a:xfrm>
                <a:off x="965" y="2927"/>
                <a:ext cx="0" cy="2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720" name="Rectangle 386"/>
              <p:cNvSpPr>
                <a:spLocks noChangeArrowheads="1"/>
              </p:cNvSpPr>
              <p:nvPr/>
            </p:nvSpPr>
            <p:spPr bwMode="auto">
              <a:xfrm>
                <a:off x="965" y="2927"/>
                <a:ext cx="6" cy="28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721" name="Line 387"/>
              <p:cNvSpPr>
                <a:spLocks noChangeShapeType="1"/>
              </p:cNvSpPr>
              <p:nvPr/>
            </p:nvSpPr>
            <p:spPr bwMode="auto">
              <a:xfrm>
                <a:off x="1127" y="2927"/>
                <a:ext cx="0" cy="2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722" name="Rectangle 388"/>
              <p:cNvSpPr>
                <a:spLocks noChangeArrowheads="1"/>
              </p:cNvSpPr>
              <p:nvPr/>
            </p:nvSpPr>
            <p:spPr bwMode="auto">
              <a:xfrm>
                <a:off x="1127" y="2927"/>
                <a:ext cx="6" cy="28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723" name="Line 389"/>
              <p:cNvSpPr>
                <a:spLocks noChangeShapeType="1"/>
              </p:cNvSpPr>
              <p:nvPr/>
            </p:nvSpPr>
            <p:spPr bwMode="auto">
              <a:xfrm>
                <a:off x="1289" y="2927"/>
                <a:ext cx="0" cy="2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724" name="Rectangle 390"/>
              <p:cNvSpPr>
                <a:spLocks noChangeArrowheads="1"/>
              </p:cNvSpPr>
              <p:nvPr/>
            </p:nvSpPr>
            <p:spPr bwMode="auto">
              <a:xfrm>
                <a:off x="1289" y="2927"/>
                <a:ext cx="6" cy="28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725" name="Line 391"/>
              <p:cNvSpPr>
                <a:spLocks noChangeShapeType="1"/>
              </p:cNvSpPr>
              <p:nvPr/>
            </p:nvSpPr>
            <p:spPr bwMode="auto">
              <a:xfrm>
                <a:off x="1450" y="2927"/>
                <a:ext cx="0" cy="2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726" name="Rectangle 392"/>
              <p:cNvSpPr>
                <a:spLocks noChangeArrowheads="1"/>
              </p:cNvSpPr>
              <p:nvPr/>
            </p:nvSpPr>
            <p:spPr bwMode="auto">
              <a:xfrm>
                <a:off x="1450" y="2927"/>
                <a:ext cx="7" cy="28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727" name="Line 393"/>
              <p:cNvSpPr>
                <a:spLocks noChangeShapeType="1"/>
              </p:cNvSpPr>
              <p:nvPr/>
            </p:nvSpPr>
            <p:spPr bwMode="auto">
              <a:xfrm>
                <a:off x="1612" y="2927"/>
                <a:ext cx="0" cy="2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728" name="Rectangle 394"/>
              <p:cNvSpPr>
                <a:spLocks noChangeArrowheads="1"/>
              </p:cNvSpPr>
              <p:nvPr/>
            </p:nvSpPr>
            <p:spPr bwMode="auto">
              <a:xfrm>
                <a:off x="1612" y="2927"/>
                <a:ext cx="6" cy="28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729" name="Line 395"/>
              <p:cNvSpPr>
                <a:spLocks noChangeShapeType="1"/>
              </p:cNvSpPr>
              <p:nvPr/>
            </p:nvSpPr>
            <p:spPr bwMode="auto">
              <a:xfrm>
                <a:off x="1774" y="2927"/>
                <a:ext cx="0" cy="2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730" name="Rectangle 396"/>
              <p:cNvSpPr>
                <a:spLocks noChangeArrowheads="1"/>
              </p:cNvSpPr>
              <p:nvPr/>
            </p:nvSpPr>
            <p:spPr bwMode="auto">
              <a:xfrm>
                <a:off x="1774" y="2927"/>
                <a:ext cx="6" cy="28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731" name="Line 397"/>
              <p:cNvSpPr>
                <a:spLocks noChangeShapeType="1"/>
              </p:cNvSpPr>
              <p:nvPr/>
            </p:nvSpPr>
            <p:spPr bwMode="auto">
              <a:xfrm>
                <a:off x="1936" y="2927"/>
                <a:ext cx="0" cy="2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732" name="Rectangle 398"/>
              <p:cNvSpPr>
                <a:spLocks noChangeArrowheads="1"/>
              </p:cNvSpPr>
              <p:nvPr/>
            </p:nvSpPr>
            <p:spPr bwMode="auto">
              <a:xfrm>
                <a:off x="1936" y="2927"/>
                <a:ext cx="6" cy="28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733" name="Line 399"/>
              <p:cNvSpPr>
                <a:spLocks noChangeShapeType="1"/>
              </p:cNvSpPr>
              <p:nvPr/>
            </p:nvSpPr>
            <p:spPr bwMode="auto">
              <a:xfrm>
                <a:off x="2097" y="2927"/>
                <a:ext cx="0" cy="2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734" name="Rectangle 400"/>
              <p:cNvSpPr>
                <a:spLocks noChangeArrowheads="1"/>
              </p:cNvSpPr>
              <p:nvPr/>
            </p:nvSpPr>
            <p:spPr bwMode="auto">
              <a:xfrm>
                <a:off x="2097" y="2927"/>
                <a:ext cx="7" cy="28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735" name="Line 401"/>
              <p:cNvSpPr>
                <a:spLocks noChangeShapeType="1"/>
              </p:cNvSpPr>
              <p:nvPr/>
            </p:nvSpPr>
            <p:spPr bwMode="auto">
              <a:xfrm>
                <a:off x="2259" y="2927"/>
                <a:ext cx="0" cy="2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736" name="Rectangle 402"/>
              <p:cNvSpPr>
                <a:spLocks noChangeArrowheads="1"/>
              </p:cNvSpPr>
              <p:nvPr/>
            </p:nvSpPr>
            <p:spPr bwMode="auto">
              <a:xfrm>
                <a:off x="2259" y="2927"/>
                <a:ext cx="6" cy="28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737" name="Line 403"/>
              <p:cNvSpPr>
                <a:spLocks noChangeShapeType="1"/>
              </p:cNvSpPr>
              <p:nvPr/>
            </p:nvSpPr>
            <p:spPr bwMode="auto">
              <a:xfrm>
                <a:off x="2421" y="2927"/>
                <a:ext cx="0" cy="2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738" name="Rectangle 404"/>
              <p:cNvSpPr>
                <a:spLocks noChangeArrowheads="1"/>
              </p:cNvSpPr>
              <p:nvPr/>
            </p:nvSpPr>
            <p:spPr bwMode="auto">
              <a:xfrm>
                <a:off x="2421" y="2927"/>
                <a:ext cx="6" cy="28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739" name="Line 405"/>
              <p:cNvSpPr>
                <a:spLocks noChangeShapeType="1"/>
              </p:cNvSpPr>
              <p:nvPr/>
            </p:nvSpPr>
            <p:spPr bwMode="auto">
              <a:xfrm>
                <a:off x="2583" y="2927"/>
                <a:ext cx="0" cy="2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  <p:grpSp>
          <p:nvGrpSpPr>
            <p:cNvPr id="9" name="Group 607"/>
            <p:cNvGrpSpPr>
              <a:grpSpLocks/>
            </p:cNvGrpSpPr>
            <p:nvPr/>
          </p:nvGrpSpPr>
          <p:grpSpPr bwMode="auto">
            <a:xfrm>
              <a:off x="144" y="2617"/>
              <a:ext cx="5518" cy="1609"/>
              <a:chOff x="144" y="2617"/>
              <a:chExt cx="5518" cy="1609"/>
            </a:xfrm>
          </p:grpSpPr>
          <p:sp>
            <p:nvSpPr>
              <p:cNvPr id="4340" name="Rectangle 407"/>
              <p:cNvSpPr>
                <a:spLocks noChangeArrowheads="1"/>
              </p:cNvSpPr>
              <p:nvPr/>
            </p:nvSpPr>
            <p:spPr bwMode="auto">
              <a:xfrm>
                <a:off x="2583" y="2927"/>
                <a:ext cx="6" cy="28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341" name="Line 408"/>
              <p:cNvSpPr>
                <a:spLocks noChangeShapeType="1"/>
              </p:cNvSpPr>
              <p:nvPr/>
            </p:nvSpPr>
            <p:spPr bwMode="auto">
              <a:xfrm>
                <a:off x="2744" y="2927"/>
                <a:ext cx="0" cy="2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342" name="Rectangle 409"/>
              <p:cNvSpPr>
                <a:spLocks noChangeArrowheads="1"/>
              </p:cNvSpPr>
              <p:nvPr/>
            </p:nvSpPr>
            <p:spPr bwMode="auto">
              <a:xfrm>
                <a:off x="2744" y="2927"/>
                <a:ext cx="7" cy="28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343" name="Line 410"/>
              <p:cNvSpPr>
                <a:spLocks noChangeShapeType="1"/>
              </p:cNvSpPr>
              <p:nvPr/>
            </p:nvSpPr>
            <p:spPr bwMode="auto">
              <a:xfrm>
                <a:off x="2906" y="2927"/>
                <a:ext cx="0" cy="2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344" name="Rectangle 411"/>
              <p:cNvSpPr>
                <a:spLocks noChangeArrowheads="1"/>
              </p:cNvSpPr>
              <p:nvPr/>
            </p:nvSpPr>
            <p:spPr bwMode="auto">
              <a:xfrm>
                <a:off x="2906" y="2927"/>
                <a:ext cx="6" cy="28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345" name="Line 412"/>
              <p:cNvSpPr>
                <a:spLocks noChangeShapeType="1"/>
              </p:cNvSpPr>
              <p:nvPr/>
            </p:nvSpPr>
            <p:spPr bwMode="auto">
              <a:xfrm>
                <a:off x="3068" y="2927"/>
                <a:ext cx="0" cy="2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346" name="Rectangle 413"/>
              <p:cNvSpPr>
                <a:spLocks noChangeArrowheads="1"/>
              </p:cNvSpPr>
              <p:nvPr/>
            </p:nvSpPr>
            <p:spPr bwMode="auto">
              <a:xfrm>
                <a:off x="3068" y="2927"/>
                <a:ext cx="6" cy="28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347" name="Line 414"/>
              <p:cNvSpPr>
                <a:spLocks noChangeShapeType="1"/>
              </p:cNvSpPr>
              <p:nvPr/>
            </p:nvSpPr>
            <p:spPr bwMode="auto">
              <a:xfrm>
                <a:off x="3230" y="2927"/>
                <a:ext cx="0" cy="2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348" name="Rectangle 415"/>
              <p:cNvSpPr>
                <a:spLocks noChangeArrowheads="1"/>
              </p:cNvSpPr>
              <p:nvPr/>
            </p:nvSpPr>
            <p:spPr bwMode="auto">
              <a:xfrm>
                <a:off x="3230" y="2927"/>
                <a:ext cx="6" cy="28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349" name="Line 416"/>
              <p:cNvSpPr>
                <a:spLocks noChangeShapeType="1"/>
              </p:cNvSpPr>
              <p:nvPr/>
            </p:nvSpPr>
            <p:spPr bwMode="auto">
              <a:xfrm>
                <a:off x="3391" y="2927"/>
                <a:ext cx="0" cy="2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350" name="Rectangle 417"/>
              <p:cNvSpPr>
                <a:spLocks noChangeArrowheads="1"/>
              </p:cNvSpPr>
              <p:nvPr/>
            </p:nvSpPr>
            <p:spPr bwMode="auto">
              <a:xfrm>
                <a:off x="3391" y="2927"/>
                <a:ext cx="7" cy="28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351" name="Line 418"/>
              <p:cNvSpPr>
                <a:spLocks noChangeShapeType="1"/>
              </p:cNvSpPr>
              <p:nvPr/>
            </p:nvSpPr>
            <p:spPr bwMode="auto">
              <a:xfrm>
                <a:off x="3553" y="2927"/>
                <a:ext cx="0" cy="2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352" name="Rectangle 419"/>
              <p:cNvSpPr>
                <a:spLocks noChangeArrowheads="1"/>
              </p:cNvSpPr>
              <p:nvPr/>
            </p:nvSpPr>
            <p:spPr bwMode="auto">
              <a:xfrm>
                <a:off x="3553" y="2927"/>
                <a:ext cx="6" cy="28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353" name="Line 420"/>
              <p:cNvSpPr>
                <a:spLocks noChangeShapeType="1"/>
              </p:cNvSpPr>
              <p:nvPr/>
            </p:nvSpPr>
            <p:spPr bwMode="auto">
              <a:xfrm>
                <a:off x="3715" y="2927"/>
                <a:ext cx="0" cy="2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354" name="Rectangle 421"/>
              <p:cNvSpPr>
                <a:spLocks noChangeArrowheads="1"/>
              </p:cNvSpPr>
              <p:nvPr/>
            </p:nvSpPr>
            <p:spPr bwMode="auto">
              <a:xfrm>
                <a:off x="3715" y="2927"/>
                <a:ext cx="6" cy="28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355" name="Line 422"/>
              <p:cNvSpPr>
                <a:spLocks noChangeShapeType="1"/>
              </p:cNvSpPr>
              <p:nvPr/>
            </p:nvSpPr>
            <p:spPr bwMode="auto">
              <a:xfrm>
                <a:off x="3877" y="2927"/>
                <a:ext cx="0" cy="2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356" name="Rectangle 423"/>
              <p:cNvSpPr>
                <a:spLocks noChangeArrowheads="1"/>
              </p:cNvSpPr>
              <p:nvPr/>
            </p:nvSpPr>
            <p:spPr bwMode="auto">
              <a:xfrm>
                <a:off x="3877" y="2927"/>
                <a:ext cx="6" cy="28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357" name="Line 424"/>
              <p:cNvSpPr>
                <a:spLocks noChangeShapeType="1"/>
              </p:cNvSpPr>
              <p:nvPr/>
            </p:nvSpPr>
            <p:spPr bwMode="auto">
              <a:xfrm>
                <a:off x="4038" y="2927"/>
                <a:ext cx="0" cy="2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358" name="Rectangle 425"/>
              <p:cNvSpPr>
                <a:spLocks noChangeArrowheads="1"/>
              </p:cNvSpPr>
              <p:nvPr/>
            </p:nvSpPr>
            <p:spPr bwMode="auto">
              <a:xfrm>
                <a:off x="4038" y="2927"/>
                <a:ext cx="7" cy="28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359" name="Line 426"/>
              <p:cNvSpPr>
                <a:spLocks noChangeShapeType="1"/>
              </p:cNvSpPr>
              <p:nvPr/>
            </p:nvSpPr>
            <p:spPr bwMode="auto">
              <a:xfrm>
                <a:off x="4200" y="2927"/>
                <a:ext cx="0" cy="2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360" name="Rectangle 427"/>
              <p:cNvSpPr>
                <a:spLocks noChangeArrowheads="1"/>
              </p:cNvSpPr>
              <p:nvPr/>
            </p:nvSpPr>
            <p:spPr bwMode="auto">
              <a:xfrm>
                <a:off x="4200" y="2927"/>
                <a:ext cx="6" cy="28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361" name="Line 428"/>
              <p:cNvSpPr>
                <a:spLocks noChangeShapeType="1"/>
              </p:cNvSpPr>
              <p:nvPr/>
            </p:nvSpPr>
            <p:spPr bwMode="auto">
              <a:xfrm>
                <a:off x="4362" y="2927"/>
                <a:ext cx="0" cy="2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362" name="Rectangle 429"/>
              <p:cNvSpPr>
                <a:spLocks noChangeArrowheads="1"/>
              </p:cNvSpPr>
              <p:nvPr/>
            </p:nvSpPr>
            <p:spPr bwMode="auto">
              <a:xfrm>
                <a:off x="4362" y="2927"/>
                <a:ext cx="6" cy="28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363" name="Line 430"/>
              <p:cNvSpPr>
                <a:spLocks noChangeShapeType="1"/>
              </p:cNvSpPr>
              <p:nvPr/>
            </p:nvSpPr>
            <p:spPr bwMode="auto">
              <a:xfrm>
                <a:off x="4524" y="2927"/>
                <a:ext cx="0" cy="2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364" name="Rectangle 431"/>
              <p:cNvSpPr>
                <a:spLocks noChangeArrowheads="1"/>
              </p:cNvSpPr>
              <p:nvPr/>
            </p:nvSpPr>
            <p:spPr bwMode="auto">
              <a:xfrm>
                <a:off x="4524" y="2927"/>
                <a:ext cx="6" cy="28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365" name="Line 432"/>
              <p:cNvSpPr>
                <a:spLocks noChangeShapeType="1"/>
              </p:cNvSpPr>
              <p:nvPr/>
            </p:nvSpPr>
            <p:spPr bwMode="auto">
              <a:xfrm>
                <a:off x="4685" y="2927"/>
                <a:ext cx="0" cy="2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366" name="Rectangle 433"/>
              <p:cNvSpPr>
                <a:spLocks noChangeArrowheads="1"/>
              </p:cNvSpPr>
              <p:nvPr/>
            </p:nvSpPr>
            <p:spPr bwMode="auto">
              <a:xfrm>
                <a:off x="4685" y="2927"/>
                <a:ext cx="7" cy="28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367" name="Line 434"/>
              <p:cNvSpPr>
                <a:spLocks noChangeShapeType="1"/>
              </p:cNvSpPr>
              <p:nvPr/>
            </p:nvSpPr>
            <p:spPr bwMode="auto">
              <a:xfrm>
                <a:off x="4847" y="2927"/>
                <a:ext cx="0" cy="2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368" name="Rectangle 435"/>
              <p:cNvSpPr>
                <a:spLocks noChangeArrowheads="1"/>
              </p:cNvSpPr>
              <p:nvPr/>
            </p:nvSpPr>
            <p:spPr bwMode="auto">
              <a:xfrm>
                <a:off x="4847" y="2927"/>
                <a:ext cx="6" cy="28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369" name="Line 436"/>
              <p:cNvSpPr>
                <a:spLocks noChangeShapeType="1"/>
              </p:cNvSpPr>
              <p:nvPr/>
            </p:nvSpPr>
            <p:spPr bwMode="auto">
              <a:xfrm>
                <a:off x="5009" y="2927"/>
                <a:ext cx="0" cy="2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370" name="Rectangle 437"/>
              <p:cNvSpPr>
                <a:spLocks noChangeArrowheads="1"/>
              </p:cNvSpPr>
              <p:nvPr/>
            </p:nvSpPr>
            <p:spPr bwMode="auto">
              <a:xfrm>
                <a:off x="5009" y="2927"/>
                <a:ext cx="6" cy="28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371" name="Line 438"/>
              <p:cNvSpPr>
                <a:spLocks noChangeShapeType="1"/>
              </p:cNvSpPr>
              <p:nvPr/>
            </p:nvSpPr>
            <p:spPr bwMode="auto">
              <a:xfrm>
                <a:off x="5171" y="2927"/>
                <a:ext cx="0" cy="2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372" name="Rectangle 439"/>
              <p:cNvSpPr>
                <a:spLocks noChangeArrowheads="1"/>
              </p:cNvSpPr>
              <p:nvPr/>
            </p:nvSpPr>
            <p:spPr bwMode="auto">
              <a:xfrm>
                <a:off x="5171" y="2927"/>
                <a:ext cx="6" cy="28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373" name="Line 440"/>
              <p:cNvSpPr>
                <a:spLocks noChangeShapeType="1"/>
              </p:cNvSpPr>
              <p:nvPr/>
            </p:nvSpPr>
            <p:spPr bwMode="auto">
              <a:xfrm>
                <a:off x="5332" y="2927"/>
                <a:ext cx="0" cy="2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374" name="Rectangle 441"/>
              <p:cNvSpPr>
                <a:spLocks noChangeArrowheads="1"/>
              </p:cNvSpPr>
              <p:nvPr/>
            </p:nvSpPr>
            <p:spPr bwMode="auto">
              <a:xfrm>
                <a:off x="5332" y="2927"/>
                <a:ext cx="7" cy="28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375" name="Line 442"/>
              <p:cNvSpPr>
                <a:spLocks noChangeShapeType="1"/>
              </p:cNvSpPr>
              <p:nvPr/>
            </p:nvSpPr>
            <p:spPr bwMode="auto">
              <a:xfrm>
                <a:off x="5494" y="2927"/>
                <a:ext cx="0" cy="2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376" name="Rectangle 443"/>
              <p:cNvSpPr>
                <a:spLocks noChangeArrowheads="1"/>
              </p:cNvSpPr>
              <p:nvPr/>
            </p:nvSpPr>
            <p:spPr bwMode="auto">
              <a:xfrm>
                <a:off x="5494" y="2927"/>
                <a:ext cx="6" cy="28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377" name="Rectangle 444"/>
              <p:cNvSpPr>
                <a:spLocks noChangeArrowheads="1"/>
              </p:cNvSpPr>
              <p:nvPr/>
            </p:nvSpPr>
            <p:spPr bwMode="auto">
              <a:xfrm>
                <a:off x="797" y="2617"/>
                <a:ext cx="13" cy="90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378" name="Line 445"/>
              <p:cNvSpPr>
                <a:spLocks noChangeShapeType="1"/>
              </p:cNvSpPr>
              <p:nvPr/>
            </p:nvSpPr>
            <p:spPr bwMode="auto">
              <a:xfrm>
                <a:off x="965" y="3228"/>
                <a:ext cx="0" cy="29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379" name="Rectangle 446"/>
              <p:cNvSpPr>
                <a:spLocks noChangeArrowheads="1"/>
              </p:cNvSpPr>
              <p:nvPr/>
            </p:nvSpPr>
            <p:spPr bwMode="auto">
              <a:xfrm>
                <a:off x="965" y="3228"/>
                <a:ext cx="6" cy="29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380" name="Line 447"/>
              <p:cNvSpPr>
                <a:spLocks noChangeShapeType="1"/>
              </p:cNvSpPr>
              <p:nvPr/>
            </p:nvSpPr>
            <p:spPr bwMode="auto">
              <a:xfrm>
                <a:off x="1127" y="3228"/>
                <a:ext cx="0" cy="29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381" name="Rectangle 448"/>
              <p:cNvSpPr>
                <a:spLocks noChangeArrowheads="1"/>
              </p:cNvSpPr>
              <p:nvPr/>
            </p:nvSpPr>
            <p:spPr bwMode="auto">
              <a:xfrm>
                <a:off x="1127" y="3228"/>
                <a:ext cx="6" cy="29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382" name="Line 449"/>
              <p:cNvSpPr>
                <a:spLocks noChangeShapeType="1"/>
              </p:cNvSpPr>
              <p:nvPr/>
            </p:nvSpPr>
            <p:spPr bwMode="auto">
              <a:xfrm>
                <a:off x="1289" y="3228"/>
                <a:ext cx="0" cy="29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383" name="Rectangle 450"/>
              <p:cNvSpPr>
                <a:spLocks noChangeArrowheads="1"/>
              </p:cNvSpPr>
              <p:nvPr/>
            </p:nvSpPr>
            <p:spPr bwMode="auto">
              <a:xfrm>
                <a:off x="1289" y="3228"/>
                <a:ext cx="6" cy="29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384" name="Line 451"/>
              <p:cNvSpPr>
                <a:spLocks noChangeShapeType="1"/>
              </p:cNvSpPr>
              <p:nvPr/>
            </p:nvSpPr>
            <p:spPr bwMode="auto">
              <a:xfrm>
                <a:off x="1450" y="3228"/>
                <a:ext cx="0" cy="29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385" name="Rectangle 452"/>
              <p:cNvSpPr>
                <a:spLocks noChangeArrowheads="1"/>
              </p:cNvSpPr>
              <p:nvPr/>
            </p:nvSpPr>
            <p:spPr bwMode="auto">
              <a:xfrm>
                <a:off x="1450" y="3228"/>
                <a:ext cx="7" cy="29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386" name="Line 453"/>
              <p:cNvSpPr>
                <a:spLocks noChangeShapeType="1"/>
              </p:cNvSpPr>
              <p:nvPr/>
            </p:nvSpPr>
            <p:spPr bwMode="auto">
              <a:xfrm>
                <a:off x="1612" y="3228"/>
                <a:ext cx="0" cy="29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387" name="Rectangle 454"/>
              <p:cNvSpPr>
                <a:spLocks noChangeArrowheads="1"/>
              </p:cNvSpPr>
              <p:nvPr/>
            </p:nvSpPr>
            <p:spPr bwMode="auto">
              <a:xfrm>
                <a:off x="1612" y="3228"/>
                <a:ext cx="6" cy="29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388" name="Line 455"/>
              <p:cNvSpPr>
                <a:spLocks noChangeShapeType="1"/>
              </p:cNvSpPr>
              <p:nvPr/>
            </p:nvSpPr>
            <p:spPr bwMode="auto">
              <a:xfrm>
                <a:off x="1774" y="3228"/>
                <a:ext cx="0" cy="29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389" name="Rectangle 456"/>
              <p:cNvSpPr>
                <a:spLocks noChangeArrowheads="1"/>
              </p:cNvSpPr>
              <p:nvPr/>
            </p:nvSpPr>
            <p:spPr bwMode="auto">
              <a:xfrm>
                <a:off x="1774" y="3228"/>
                <a:ext cx="6" cy="29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390" name="Line 457"/>
              <p:cNvSpPr>
                <a:spLocks noChangeShapeType="1"/>
              </p:cNvSpPr>
              <p:nvPr/>
            </p:nvSpPr>
            <p:spPr bwMode="auto">
              <a:xfrm>
                <a:off x="1936" y="3228"/>
                <a:ext cx="0" cy="29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391" name="Rectangle 458"/>
              <p:cNvSpPr>
                <a:spLocks noChangeArrowheads="1"/>
              </p:cNvSpPr>
              <p:nvPr/>
            </p:nvSpPr>
            <p:spPr bwMode="auto">
              <a:xfrm>
                <a:off x="1936" y="3228"/>
                <a:ext cx="6" cy="29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392" name="Line 459"/>
              <p:cNvSpPr>
                <a:spLocks noChangeShapeType="1"/>
              </p:cNvSpPr>
              <p:nvPr/>
            </p:nvSpPr>
            <p:spPr bwMode="auto">
              <a:xfrm>
                <a:off x="2097" y="3228"/>
                <a:ext cx="0" cy="29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393" name="Rectangle 460"/>
              <p:cNvSpPr>
                <a:spLocks noChangeArrowheads="1"/>
              </p:cNvSpPr>
              <p:nvPr/>
            </p:nvSpPr>
            <p:spPr bwMode="auto">
              <a:xfrm>
                <a:off x="2097" y="3228"/>
                <a:ext cx="7" cy="29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394" name="Line 461"/>
              <p:cNvSpPr>
                <a:spLocks noChangeShapeType="1"/>
              </p:cNvSpPr>
              <p:nvPr/>
            </p:nvSpPr>
            <p:spPr bwMode="auto">
              <a:xfrm>
                <a:off x="2259" y="3228"/>
                <a:ext cx="0" cy="29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395" name="Rectangle 462"/>
              <p:cNvSpPr>
                <a:spLocks noChangeArrowheads="1"/>
              </p:cNvSpPr>
              <p:nvPr/>
            </p:nvSpPr>
            <p:spPr bwMode="auto">
              <a:xfrm>
                <a:off x="2259" y="3228"/>
                <a:ext cx="6" cy="29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396" name="Line 463"/>
              <p:cNvSpPr>
                <a:spLocks noChangeShapeType="1"/>
              </p:cNvSpPr>
              <p:nvPr/>
            </p:nvSpPr>
            <p:spPr bwMode="auto">
              <a:xfrm>
                <a:off x="2421" y="3228"/>
                <a:ext cx="0" cy="29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397" name="Rectangle 464"/>
              <p:cNvSpPr>
                <a:spLocks noChangeArrowheads="1"/>
              </p:cNvSpPr>
              <p:nvPr/>
            </p:nvSpPr>
            <p:spPr bwMode="auto">
              <a:xfrm>
                <a:off x="2421" y="3228"/>
                <a:ext cx="6" cy="29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398" name="Line 465"/>
              <p:cNvSpPr>
                <a:spLocks noChangeShapeType="1"/>
              </p:cNvSpPr>
              <p:nvPr/>
            </p:nvSpPr>
            <p:spPr bwMode="auto">
              <a:xfrm>
                <a:off x="2583" y="3228"/>
                <a:ext cx="0" cy="29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399" name="Rectangle 466"/>
              <p:cNvSpPr>
                <a:spLocks noChangeArrowheads="1"/>
              </p:cNvSpPr>
              <p:nvPr/>
            </p:nvSpPr>
            <p:spPr bwMode="auto">
              <a:xfrm>
                <a:off x="2583" y="3228"/>
                <a:ext cx="6" cy="29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00" name="Line 467"/>
              <p:cNvSpPr>
                <a:spLocks noChangeShapeType="1"/>
              </p:cNvSpPr>
              <p:nvPr/>
            </p:nvSpPr>
            <p:spPr bwMode="auto">
              <a:xfrm>
                <a:off x="2744" y="3228"/>
                <a:ext cx="0" cy="29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01" name="Rectangle 468"/>
              <p:cNvSpPr>
                <a:spLocks noChangeArrowheads="1"/>
              </p:cNvSpPr>
              <p:nvPr/>
            </p:nvSpPr>
            <p:spPr bwMode="auto">
              <a:xfrm>
                <a:off x="2744" y="3228"/>
                <a:ext cx="7" cy="29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02" name="Line 469"/>
              <p:cNvSpPr>
                <a:spLocks noChangeShapeType="1"/>
              </p:cNvSpPr>
              <p:nvPr/>
            </p:nvSpPr>
            <p:spPr bwMode="auto">
              <a:xfrm>
                <a:off x="2906" y="3228"/>
                <a:ext cx="0" cy="29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03" name="Rectangle 470"/>
              <p:cNvSpPr>
                <a:spLocks noChangeArrowheads="1"/>
              </p:cNvSpPr>
              <p:nvPr/>
            </p:nvSpPr>
            <p:spPr bwMode="auto">
              <a:xfrm>
                <a:off x="2906" y="3228"/>
                <a:ext cx="6" cy="29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04" name="Line 471"/>
              <p:cNvSpPr>
                <a:spLocks noChangeShapeType="1"/>
              </p:cNvSpPr>
              <p:nvPr/>
            </p:nvSpPr>
            <p:spPr bwMode="auto">
              <a:xfrm>
                <a:off x="3068" y="3228"/>
                <a:ext cx="0" cy="29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05" name="Rectangle 472"/>
              <p:cNvSpPr>
                <a:spLocks noChangeArrowheads="1"/>
              </p:cNvSpPr>
              <p:nvPr/>
            </p:nvSpPr>
            <p:spPr bwMode="auto">
              <a:xfrm>
                <a:off x="3068" y="3228"/>
                <a:ext cx="6" cy="29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06" name="Line 473"/>
              <p:cNvSpPr>
                <a:spLocks noChangeShapeType="1"/>
              </p:cNvSpPr>
              <p:nvPr/>
            </p:nvSpPr>
            <p:spPr bwMode="auto">
              <a:xfrm>
                <a:off x="3230" y="3228"/>
                <a:ext cx="0" cy="29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07" name="Rectangle 474"/>
              <p:cNvSpPr>
                <a:spLocks noChangeArrowheads="1"/>
              </p:cNvSpPr>
              <p:nvPr/>
            </p:nvSpPr>
            <p:spPr bwMode="auto">
              <a:xfrm>
                <a:off x="3230" y="3228"/>
                <a:ext cx="6" cy="29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08" name="Line 475"/>
              <p:cNvSpPr>
                <a:spLocks noChangeShapeType="1"/>
              </p:cNvSpPr>
              <p:nvPr/>
            </p:nvSpPr>
            <p:spPr bwMode="auto">
              <a:xfrm>
                <a:off x="3391" y="3228"/>
                <a:ext cx="0" cy="29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09" name="Rectangle 476"/>
              <p:cNvSpPr>
                <a:spLocks noChangeArrowheads="1"/>
              </p:cNvSpPr>
              <p:nvPr/>
            </p:nvSpPr>
            <p:spPr bwMode="auto">
              <a:xfrm>
                <a:off x="3391" y="3228"/>
                <a:ext cx="7" cy="29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10" name="Line 477"/>
              <p:cNvSpPr>
                <a:spLocks noChangeShapeType="1"/>
              </p:cNvSpPr>
              <p:nvPr/>
            </p:nvSpPr>
            <p:spPr bwMode="auto">
              <a:xfrm>
                <a:off x="3553" y="3228"/>
                <a:ext cx="0" cy="29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11" name="Rectangle 478"/>
              <p:cNvSpPr>
                <a:spLocks noChangeArrowheads="1"/>
              </p:cNvSpPr>
              <p:nvPr/>
            </p:nvSpPr>
            <p:spPr bwMode="auto">
              <a:xfrm>
                <a:off x="3553" y="3228"/>
                <a:ext cx="6" cy="29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12" name="Line 479"/>
              <p:cNvSpPr>
                <a:spLocks noChangeShapeType="1"/>
              </p:cNvSpPr>
              <p:nvPr/>
            </p:nvSpPr>
            <p:spPr bwMode="auto">
              <a:xfrm>
                <a:off x="3715" y="3228"/>
                <a:ext cx="0" cy="29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13" name="Rectangle 480"/>
              <p:cNvSpPr>
                <a:spLocks noChangeArrowheads="1"/>
              </p:cNvSpPr>
              <p:nvPr/>
            </p:nvSpPr>
            <p:spPr bwMode="auto">
              <a:xfrm>
                <a:off x="3715" y="3228"/>
                <a:ext cx="6" cy="29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14" name="Line 481"/>
              <p:cNvSpPr>
                <a:spLocks noChangeShapeType="1"/>
              </p:cNvSpPr>
              <p:nvPr/>
            </p:nvSpPr>
            <p:spPr bwMode="auto">
              <a:xfrm>
                <a:off x="3877" y="3228"/>
                <a:ext cx="0" cy="29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15" name="Rectangle 482"/>
              <p:cNvSpPr>
                <a:spLocks noChangeArrowheads="1"/>
              </p:cNvSpPr>
              <p:nvPr/>
            </p:nvSpPr>
            <p:spPr bwMode="auto">
              <a:xfrm>
                <a:off x="3877" y="3228"/>
                <a:ext cx="6" cy="29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16" name="Line 483"/>
              <p:cNvSpPr>
                <a:spLocks noChangeShapeType="1"/>
              </p:cNvSpPr>
              <p:nvPr/>
            </p:nvSpPr>
            <p:spPr bwMode="auto">
              <a:xfrm>
                <a:off x="4038" y="3228"/>
                <a:ext cx="0" cy="29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17" name="Rectangle 484"/>
              <p:cNvSpPr>
                <a:spLocks noChangeArrowheads="1"/>
              </p:cNvSpPr>
              <p:nvPr/>
            </p:nvSpPr>
            <p:spPr bwMode="auto">
              <a:xfrm>
                <a:off x="4038" y="3228"/>
                <a:ext cx="7" cy="29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18" name="Line 485"/>
              <p:cNvSpPr>
                <a:spLocks noChangeShapeType="1"/>
              </p:cNvSpPr>
              <p:nvPr/>
            </p:nvSpPr>
            <p:spPr bwMode="auto">
              <a:xfrm>
                <a:off x="4200" y="3228"/>
                <a:ext cx="0" cy="29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19" name="Rectangle 486"/>
              <p:cNvSpPr>
                <a:spLocks noChangeArrowheads="1"/>
              </p:cNvSpPr>
              <p:nvPr/>
            </p:nvSpPr>
            <p:spPr bwMode="auto">
              <a:xfrm>
                <a:off x="4200" y="3228"/>
                <a:ext cx="6" cy="29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20" name="Line 487"/>
              <p:cNvSpPr>
                <a:spLocks noChangeShapeType="1"/>
              </p:cNvSpPr>
              <p:nvPr/>
            </p:nvSpPr>
            <p:spPr bwMode="auto">
              <a:xfrm>
                <a:off x="4362" y="3228"/>
                <a:ext cx="0" cy="29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21" name="Rectangle 488"/>
              <p:cNvSpPr>
                <a:spLocks noChangeArrowheads="1"/>
              </p:cNvSpPr>
              <p:nvPr/>
            </p:nvSpPr>
            <p:spPr bwMode="auto">
              <a:xfrm>
                <a:off x="4362" y="3228"/>
                <a:ext cx="6" cy="29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22" name="Line 489"/>
              <p:cNvSpPr>
                <a:spLocks noChangeShapeType="1"/>
              </p:cNvSpPr>
              <p:nvPr/>
            </p:nvSpPr>
            <p:spPr bwMode="auto">
              <a:xfrm>
                <a:off x="4524" y="3228"/>
                <a:ext cx="0" cy="29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23" name="Rectangle 490"/>
              <p:cNvSpPr>
                <a:spLocks noChangeArrowheads="1"/>
              </p:cNvSpPr>
              <p:nvPr/>
            </p:nvSpPr>
            <p:spPr bwMode="auto">
              <a:xfrm>
                <a:off x="4524" y="3228"/>
                <a:ext cx="6" cy="29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24" name="Line 491"/>
              <p:cNvSpPr>
                <a:spLocks noChangeShapeType="1"/>
              </p:cNvSpPr>
              <p:nvPr/>
            </p:nvSpPr>
            <p:spPr bwMode="auto">
              <a:xfrm>
                <a:off x="4685" y="3228"/>
                <a:ext cx="0" cy="29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25" name="Rectangle 492"/>
              <p:cNvSpPr>
                <a:spLocks noChangeArrowheads="1"/>
              </p:cNvSpPr>
              <p:nvPr/>
            </p:nvSpPr>
            <p:spPr bwMode="auto">
              <a:xfrm>
                <a:off x="4685" y="3228"/>
                <a:ext cx="7" cy="29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26" name="Line 493"/>
              <p:cNvSpPr>
                <a:spLocks noChangeShapeType="1"/>
              </p:cNvSpPr>
              <p:nvPr/>
            </p:nvSpPr>
            <p:spPr bwMode="auto">
              <a:xfrm>
                <a:off x="4847" y="3228"/>
                <a:ext cx="0" cy="29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27" name="Rectangle 494"/>
              <p:cNvSpPr>
                <a:spLocks noChangeArrowheads="1"/>
              </p:cNvSpPr>
              <p:nvPr/>
            </p:nvSpPr>
            <p:spPr bwMode="auto">
              <a:xfrm>
                <a:off x="4847" y="3228"/>
                <a:ext cx="6" cy="29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28" name="Line 495"/>
              <p:cNvSpPr>
                <a:spLocks noChangeShapeType="1"/>
              </p:cNvSpPr>
              <p:nvPr/>
            </p:nvSpPr>
            <p:spPr bwMode="auto">
              <a:xfrm>
                <a:off x="5009" y="3228"/>
                <a:ext cx="0" cy="29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29" name="Rectangle 496"/>
              <p:cNvSpPr>
                <a:spLocks noChangeArrowheads="1"/>
              </p:cNvSpPr>
              <p:nvPr/>
            </p:nvSpPr>
            <p:spPr bwMode="auto">
              <a:xfrm>
                <a:off x="5009" y="3228"/>
                <a:ext cx="6" cy="29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30" name="Line 497"/>
              <p:cNvSpPr>
                <a:spLocks noChangeShapeType="1"/>
              </p:cNvSpPr>
              <p:nvPr/>
            </p:nvSpPr>
            <p:spPr bwMode="auto">
              <a:xfrm>
                <a:off x="5171" y="3228"/>
                <a:ext cx="0" cy="29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31" name="Rectangle 498"/>
              <p:cNvSpPr>
                <a:spLocks noChangeArrowheads="1"/>
              </p:cNvSpPr>
              <p:nvPr/>
            </p:nvSpPr>
            <p:spPr bwMode="auto">
              <a:xfrm>
                <a:off x="5171" y="3228"/>
                <a:ext cx="6" cy="29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32" name="Line 499"/>
              <p:cNvSpPr>
                <a:spLocks noChangeShapeType="1"/>
              </p:cNvSpPr>
              <p:nvPr/>
            </p:nvSpPr>
            <p:spPr bwMode="auto">
              <a:xfrm>
                <a:off x="5332" y="3228"/>
                <a:ext cx="0" cy="29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33" name="Rectangle 500"/>
              <p:cNvSpPr>
                <a:spLocks noChangeArrowheads="1"/>
              </p:cNvSpPr>
              <p:nvPr/>
            </p:nvSpPr>
            <p:spPr bwMode="auto">
              <a:xfrm>
                <a:off x="5332" y="3228"/>
                <a:ext cx="7" cy="29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34" name="Line 501"/>
              <p:cNvSpPr>
                <a:spLocks noChangeShapeType="1"/>
              </p:cNvSpPr>
              <p:nvPr/>
            </p:nvSpPr>
            <p:spPr bwMode="auto">
              <a:xfrm>
                <a:off x="5494" y="3228"/>
                <a:ext cx="0" cy="29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35" name="Rectangle 502"/>
              <p:cNvSpPr>
                <a:spLocks noChangeArrowheads="1"/>
              </p:cNvSpPr>
              <p:nvPr/>
            </p:nvSpPr>
            <p:spPr bwMode="auto">
              <a:xfrm>
                <a:off x="5494" y="3228"/>
                <a:ext cx="6" cy="29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36" name="Rectangle 503"/>
              <p:cNvSpPr>
                <a:spLocks noChangeArrowheads="1"/>
              </p:cNvSpPr>
              <p:nvPr/>
            </p:nvSpPr>
            <p:spPr bwMode="auto">
              <a:xfrm>
                <a:off x="5650" y="2617"/>
                <a:ext cx="12" cy="90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37" name="Line 504"/>
              <p:cNvSpPr>
                <a:spLocks noChangeShapeType="1"/>
              </p:cNvSpPr>
              <p:nvPr/>
            </p:nvSpPr>
            <p:spPr bwMode="auto">
              <a:xfrm>
                <a:off x="965" y="3545"/>
                <a:ext cx="0" cy="2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38" name="Rectangle 505"/>
              <p:cNvSpPr>
                <a:spLocks noChangeArrowheads="1"/>
              </p:cNvSpPr>
              <p:nvPr/>
            </p:nvSpPr>
            <p:spPr bwMode="auto">
              <a:xfrm>
                <a:off x="965" y="3545"/>
                <a:ext cx="6" cy="28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39" name="Line 506"/>
              <p:cNvSpPr>
                <a:spLocks noChangeShapeType="1"/>
              </p:cNvSpPr>
              <p:nvPr/>
            </p:nvSpPr>
            <p:spPr bwMode="auto">
              <a:xfrm>
                <a:off x="1127" y="3545"/>
                <a:ext cx="0" cy="2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40" name="Rectangle 507"/>
              <p:cNvSpPr>
                <a:spLocks noChangeArrowheads="1"/>
              </p:cNvSpPr>
              <p:nvPr/>
            </p:nvSpPr>
            <p:spPr bwMode="auto">
              <a:xfrm>
                <a:off x="1127" y="3545"/>
                <a:ext cx="6" cy="28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41" name="Line 508"/>
              <p:cNvSpPr>
                <a:spLocks noChangeShapeType="1"/>
              </p:cNvSpPr>
              <p:nvPr/>
            </p:nvSpPr>
            <p:spPr bwMode="auto">
              <a:xfrm>
                <a:off x="1289" y="3545"/>
                <a:ext cx="0" cy="2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42" name="Rectangle 509"/>
              <p:cNvSpPr>
                <a:spLocks noChangeArrowheads="1"/>
              </p:cNvSpPr>
              <p:nvPr/>
            </p:nvSpPr>
            <p:spPr bwMode="auto">
              <a:xfrm>
                <a:off x="1289" y="3545"/>
                <a:ext cx="6" cy="28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43" name="Line 510"/>
              <p:cNvSpPr>
                <a:spLocks noChangeShapeType="1"/>
              </p:cNvSpPr>
              <p:nvPr/>
            </p:nvSpPr>
            <p:spPr bwMode="auto">
              <a:xfrm>
                <a:off x="1450" y="3545"/>
                <a:ext cx="0" cy="2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44" name="Rectangle 511"/>
              <p:cNvSpPr>
                <a:spLocks noChangeArrowheads="1"/>
              </p:cNvSpPr>
              <p:nvPr/>
            </p:nvSpPr>
            <p:spPr bwMode="auto">
              <a:xfrm>
                <a:off x="1450" y="3545"/>
                <a:ext cx="7" cy="28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45" name="Line 512"/>
              <p:cNvSpPr>
                <a:spLocks noChangeShapeType="1"/>
              </p:cNvSpPr>
              <p:nvPr/>
            </p:nvSpPr>
            <p:spPr bwMode="auto">
              <a:xfrm>
                <a:off x="1612" y="3545"/>
                <a:ext cx="0" cy="2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46" name="Rectangle 513"/>
              <p:cNvSpPr>
                <a:spLocks noChangeArrowheads="1"/>
              </p:cNvSpPr>
              <p:nvPr/>
            </p:nvSpPr>
            <p:spPr bwMode="auto">
              <a:xfrm>
                <a:off x="1612" y="3545"/>
                <a:ext cx="6" cy="28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47" name="Line 514"/>
              <p:cNvSpPr>
                <a:spLocks noChangeShapeType="1"/>
              </p:cNvSpPr>
              <p:nvPr/>
            </p:nvSpPr>
            <p:spPr bwMode="auto">
              <a:xfrm>
                <a:off x="1774" y="3545"/>
                <a:ext cx="0" cy="2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48" name="Rectangle 515"/>
              <p:cNvSpPr>
                <a:spLocks noChangeArrowheads="1"/>
              </p:cNvSpPr>
              <p:nvPr/>
            </p:nvSpPr>
            <p:spPr bwMode="auto">
              <a:xfrm>
                <a:off x="1774" y="3545"/>
                <a:ext cx="6" cy="28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49" name="Line 516"/>
              <p:cNvSpPr>
                <a:spLocks noChangeShapeType="1"/>
              </p:cNvSpPr>
              <p:nvPr/>
            </p:nvSpPr>
            <p:spPr bwMode="auto">
              <a:xfrm>
                <a:off x="1936" y="3545"/>
                <a:ext cx="0" cy="2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50" name="Rectangle 517"/>
              <p:cNvSpPr>
                <a:spLocks noChangeArrowheads="1"/>
              </p:cNvSpPr>
              <p:nvPr/>
            </p:nvSpPr>
            <p:spPr bwMode="auto">
              <a:xfrm>
                <a:off x="1936" y="3545"/>
                <a:ext cx="6" cy="28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51" name="Line 518"/>
              <p:cNvSpPr>
                <a:spLocks noChangeShapeType="1"/>
              </p:cNvSpPr>
              <p:nvPr/>
            </p:nvSpPr>
            <p:spPr bwMode="auto">
              <a:xfrm>
                <a:off x="2097" y="3545"/>
                <a:ext cx="0" cy="2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52" name="Rectangle 519"/>
              <p:cNvSpPr>
                <a:spLocks noChangeArrowheads="1"/>
              </p:cNvSpPr>
              <p:nvPr/>
            </p:nvSpPr>
            <p:spPr bwMode="auto">
              <a:xfrm>
                <a:off x="2097" y="3545"/>
                <a:ext cx="7" cy="28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53" name="Line 520"/>
              <p:cNvSpPr>
                <a:spLocks noChangeShapeType="1"/>
              </p:cNvSpPr>
              <p:nvPr/>
            </p:nvSpPr>
            <p:spPr bwMode="auto">
              <a:xfrm>
                <a:off x="2259" y="3545"/>
                <a:ext cx="0" cy="2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54" name="Rectangle 521"/>
              <p:cNvSpPr>
                <a:spLocks noChangeArrowheads="1"/>
              </p:cNvSpPr>
              <p:nvPr/>
            </p:nvSpPr>
            <p:spPr bwMode="auto">
              <a:xfrm>
                <a:off x="2259" y="3545"/>
                <a:ext cx="6" cy="28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55" name="Line 522"/>
              <p:cNvSpPr>
                <a:spLocks noChangeShapeType="1"/>
              </p:cNvSpPr>
              <p:nvPr/>
            </p:nvSpPr>
            <p:spPr bwMode="auto">
              <a:xfrm>
                <a:off x="2421" y="3545"/>
                <a:ext cx="0" cy="2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56" name="Rectangle 523"/>
              <p:cNvSpPr>
                <a:spLocks noChangeArrowheads="1"/>
              </p:cNvSpPr>
              <p:nvPr/>
            </p:nvSpPr>
            <p:spPr bwMode="auto">
              <a:xfrm>
                <a:off x="2421" y="3545"/>
                <a:ext cx="6" cy="28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57" name="Line 524"/>
              <p:cNvSpPr>
                <a:spLocks noChangeShapeType="1"/>
              </p:cNvSpPr>
              <p:nvPr/>
            </p:nvSpPr>
            <p:spPr bwMode="auto">
              <a:xfrm>
                <a:off x="2583" y="3545"/>
                <a:ext cx="0" cy="2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58" name="Rectangle 525"/>
              <p:cNvSpPr>
                <a:spLocks noChangeArrowheads="1"/>
              </p:cNvSpPr>
              <p:nvPr/>
            </p:nvSpPr>
            <p:spPr bwMode="auto">
              <a:xfrm>
                <a:off x="2583" y="3545"/>
                <a:ext cx="6" cy="28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59" name="Line 526"/>
              <p:cNvSpPr>
                <a:spLocks noChangeShapeType="1"/>
              </p:cNvSpPr>
              <p:nvPr/>
            </p:nvSpPr>
            <p:spPr bwMode="auto">
              <a:xfrm>
                <a:off x="2744" y="3545"/>
                <a:ext cx="0" cy="2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60" name="Rectangle 527"/>
              <p:cNvSpPr>
                <a:spLocks noChangeArrowheads="1"/>
              </p:cNvSpPr>
              <p:nvPr/>
            </p:nvSpPr>
            <p:spPr bwMode="auto">
              <a:xfrm>
                <a:off x="2744" y="3545"/>
                <a:ext cx="7" cy="28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61" name="Line 528"/>
              <p:cNvSpPr>
                <a:spLocks noChangeShapeType="1"/>
              </p:cNvSpPr>
              <p:nvPr/>
            </p:nvSpPr>
            <p:spPr bwMode="auto">
              <a:xfrm>
                <a:off x="2906" y="3545"/>
                <a:ext cx="0" cy="2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62" name="Rectangle 529"/>
              <p:cNvSpPr>
                <a:spLocks noChangeArrowheads="1"/>
              </p:cNvSpPr>
              <p:nvPr/>
            </p:nvSpPr>
            <p:spPr bwMode="auto">
              <a:xfrm>
                <a:off x="2906" y="3545"/>
                <a:ext cx="6" cy="28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63" name="Line 530"/>
              <p:cNvSpPr>
                <a:spLocks noChangeShapeType="1"/>
              </p:cNvSpPr>
              <p:nvPr/>
            </p:nvSpPr>
            <p:spPr bwMode="auto">
              <a:xfrm>
                <a:off x="3068" y="3545"/>
                <a:ext cx="0" cy="2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64" name="Rectangle 531"/>
              <p:cNvSpPr>
                <a:spLocks noChangeArrowheads="1"/>
              </p:cNvSpPr>
              <p:nvPr/>
            </p:nvSpPr>
            <p:spPr bwMode="auto">
              <a:xfrm>
                <a:off x="3068" y="3545"/>
                <a:ext cx="6" cy="28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65" name="Line 532"/>
              <p:cNvSpPr>
                <a:spLocks noChangeShapeType="1"/>
              </p:cNvSpPr>
              <p:nvPr/>
            </p:nvSpPr>
            <p:spPr bwMode="auto">
              <a:xfrm>
                <a:off x="3230" y="3545"/>
                <a:ext cx="0" cy="2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66" name="Rectangle 533"/>
              <p:cNvSpPr>
                <a:spLocks noChangeArrowheads="1"/>
              </p:cNvSpPr>
              <p:nvPr/>
            </p:nvSpPr>
            <p:spPr bwMode="auto">
              <a:xfrm>
                <a:off x="3230" y="3545"/>
                <a:ext cx="6" cy="28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67" name="Line 534"/>
              <p:cNvSpPr>
                <a:spLocks noChangeShapeType="1"/>
              </p:cNvSpPr>
              <p:nvPr/>
            </p:nvSpPr>
            <p:spPr bwMode="auto">
              <a:xfrm>
                <a:off x="3391" y="3545"/>
                <a:ext cx="0" cy="2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68" name="Rectangle 535"/>
              <p:cNvSpPr>
                <a:spLocks noChangeArrowheads="1"/>
              </p:cNvSpPr>
              <p:nvPr/>
            </p:nvSpPr>
            <p:spPr bwMode="auto">
              <a:xfrm>
                <a:off x="3391" y="3545"/>
                <a:ext cx="7" cy="28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69" name="Line 536"/>
              <p:cNvSpPr>
                <a:spLocks noChangeShapeType="1"/>
              </p:cNvSpPr>
              <p:nvPr/>
            </p:nvSpPr>
            <p:spPr bwMode="auto">
              <a:xfrm>
                <a:off x="3553" y="3545"/>
                <a:ext cx="0" cy="2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70" name="Rectangle 537"/>
              <p:cNvSpPr>
                <a:spLocks noChangeArrowheads="1"/>
              </p:cNvSpPr>
              <p:nvPr/>
            </p:nvSpPr>
            <p:spPr bwMode="auto">
              <a:xfrm>
                <a:off x="3553" y="3545"/>
                <a:ext cx="6" cy="28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71" name="Line 538"/>
              <p:cNvSpPr>
                <a:spLocks noChangeShapeType="1"/>
              </p:cNvSpPr>
              <p:nvPr/>
            </p:nvSpPr>
            <p:spPr bwMode="auto">
              <a:xfrm>
                <a:off x="3715" y="3545"/>
                <a:ext cx="0" cy="2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72" name="Rectangle 539"/>
              <p:cNvSpPr>
                <a:spLocks noChangeArrowheads="1"/>
              </p:cNvSpPr>
              <p:nvPr/>
            </p:nvSpPr>
            <p:spPr bwMode="auto">
              <a:xfrm>
                <a:off x="3715" y="3545"/>
                <a:ext cx="6" cy="28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73" name="Line 540"/>
              <p:cNvSpPr>
                <a:spLocks noChangeShapeType="1"/>
              </p:cNvSpPr>
              <p:nvPr/>
            </p:nvSpPr>
            <p:spPr bwMode="auto">
              <a:xfrm>
                <a:off x="3877" y="3545"/>
                <a:ext cx="0" cy="2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74" name="Rectangle 541"/>
              <p:cNvSpPr>
                <a:spLocks noChangeArrowheads="1"/>
              </p:cNvSpPr>
              <p:nvPr/>
            </p:nvSpPr>
            <p:spPr bwMode="auto">
              <a:xfrm>
                <a:off x="3877" y="3545"/>
                <a:ext cx="6" cy="28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75" name="Line 542"/>
              <p:cNvSpPr>
                <a:spLocks noChangeShapeType="1"/>
              </p:cNvSpPr>
              <p:nvPr/>
            </p:nvSpPr>
            <p:spPr bwMode="auto">
              <a:xfrm>
                <a:off x="4038" y="3545"/>
                <a:ext cx="0" cy="2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76" name="Rectangle 543"/>
              <p:cNvSpPr>
                <a:spLocks noChangeArrowheads="1"/>
              </p:cNvSpPr>
              <p:nvPr/>
            </p:nvSpPr>
            <p:spPr bwMode="auto">
              <a:xfrm>
                <a:off x="4038" y="3545"/>
                <a:ext cx="7" cy="28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77" name="Line 544"/>
              <p:cNvSpPr>
                <a:spLocks noChangeShapeType="1"/>
              </p:cNvSpPr>
              <p:nvPr/>
            </p:nvSpPr>
            <p:spPr bwMode="auto">
              <a:xfrm>
                <a:off x="4200" y="3545"/>
                <a:ext cx="0" cy="2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78" name="Rectangle 545"/>
              <p:cNvSpPr>
                <a:spLocks noChangeArrowheads="1"/>
              </p:cNvSpPr>
              <p:nvPr/>
            </p:nvSpPr>
            <p:spPr bwMode="auto">
              <a:xfrm>
                <a:off x="4200" y="3545"/>
                <a:ext cx="6" cy="28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79" name="Line 546"/>
              <p:cNvSpPr>
                <a:spLocks noChangeShapeType="1"/>
              </p:cNvSpPr>
              <p:nvPr/>
            </p:nvSpPr>
            <p:spPr bwMode="auto">
              <a:xfrm>
                <a:off x="4362" y="3545"/>
                <a:ext cx="0" cy="2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80" name="Rectangle 547"/>
              <p:cNvSpPr>
                <a:spLocks noChangeArrowheads="1"/>
              </p:cNvSpPr>
              <p:nvPr/>
            </p:nvSpPr>
            <p:spPr bwMode="auto">
              <a:xfrm>
                <a:off x="4362" y="3545"/>
                <a:ext cx="6" cy="28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81" name="Line 548"/>
              <p:cNvSpPr>
                <a:spLocks noChangeShapeType="1"/>
              </p:cNvSpPr>
              <p:nvPr/>
            </p:nvSpPr>
            <p:spPr bwMode="auto">
              <a:xfrm>
                <a:off x="4524" y="3545"/>
                <a:ext cx="0" cy="2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82" name="Rectangle 549"/>
              <p:cNvSpPr>
                <a:spLocks noChangeArrowheads="1"/>
              </p:cNvSpPr>
              <p:nvPr/>
            </p:nvSpPr>
            <p:spPr bwMode="auto">
              <a:xfrm>
                <a:off x="4524" y="3545"/>
                <a:ext cx="6" cy="28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83" name="Line 550"/>
              <p:cNvSpPr>
                <a:spLocks noChangeShapeType="1"/>
              </p:cNvSpPr>
              <p:nvPr/>
            </p:nvSpPr>
            <p:spPr bwMode="auto">
              <a:xfrm>
                <a:off x="4685" y="3545"/>
                <a:ext cx="0" cy="2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84" name="Rectangle 551"/>
              <p:cNvSpPr>
                <a:spLocks noChangeArrowheads="1"/>
              </p:cNvSpPr>
              <p:nvPr/>
            </p:nvSpPr>
            <p:spPr bwMode="auto">
              <a:xfrm>
                <a:off x="4685" y="3545"/>
                <a:ext cx="7" cy="28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85" name="Line 552"/>
              <p:cNvSpPr>
                <a:spLocks noChangeShapeType="1"/>
              </p:cNvSpPr>
              <p:nvPr/>
            </p:nvSpPr>
            <p:spPr bwMode="auto">
              <a:xfrm>
                <a:off x="4847" y="3545"/>
                <a:ext cx="0" cy="2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86" name="Rectangle 553"/>
              <p:cNvSpPr>
                <a:spLocks noChangeArrowheads="1"/>
              </p:cNvSpPr>
              <p:nvPr/>
            </p:nvSpPr>
            <p:spPr bwMode="auto">
              <a:xfrm>
                <a:off x="4847" y="3545"/>
                <a:ext cx="6" cy="28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87" name="Line 554"/>
              <p:cNvSpPr>
                <a:spLocks noChangeShapeType="1"/>
              </p:cNvSpPr>
              <p:nvPr/>
            </p:nvSpPr>
            <p:spPr bwMode="auto">
              <a:xfrm>
                <a:off x="5009" y="3545"/>
                <a:ext cx="0" cy="2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88" name="Rectangle 555"/>
              <p:cNvSpPr>
                <a:spLocks noChangeArrowheads="1"/>
              </p:cNvSpPr>
              <p:nvPr/>
            </p:nvSpPr>
            <p:spPr bwMode="auto">
              <a:xfrm>
                <a:off x="5009" y="3545"/>
                <a:ext cx="6" cy="28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89" name="Line 556"/>
              <p:cNvSpPr>
                <a:spLocks noChangeShapeType="1"/>
              </p:cNvSpPr>
              <p:nvPr/>
            </p:nvSpPr>
            <p:spPr bwMode="auto">
              <a:xfrm>
                <a:off x="5171" y="3545"/>
                <a:ext cx="0" cy="2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90" name="Rectangle 557"/>
              <p:cNvSpPr>
                <a:spLocks noChangeArrowheads="1"/>
              </p:cNvSpPr>
              <p:nvPr/>
            </p:nvSpPr>
            <p:spPr bwMode="auto">
              <a:xfrm>
                <a:off x="5171" y="3545"/>
                <a:ext cx="6" cy="28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91" name="Line 558"/>
              <p:cNvSpPr>
                <a:spLocks noChangeShapeType="1"/>
              </p:cNvSpPr>
              <p:nvPr/>
            </p:nvSpPr>
            <p:spPr bwMode="auto">
              <a:xfrm>
                <a:off x="5332" y="3545"/>
                <a:ext cx="0" cy="2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92" name="Rectangle 559"/>
              <p:cNvSpPr>
                <a:spLocks noChangeArrowheads="1"/>
              </p:cNvSpPr>
              <p:nvPr/>
            </p:nvSpPr>
            <p:spPr bwMode="auto">
              <a:xfrm>
                <a:off x="5332" y="3545"/>
                <a:ext cx="7" cy="28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93" name="Line 560"/>
              <p:cNvSpPr>
                <a:spLocks noChangeShapeType="1"/>
              </p:cNvSpPr>
              <p:nvPr/>
            </p:nvSpPr>
            <p:spPr bwMode="auto">
              <a:xfrm>
                <a:off x="5494" y="3545"/>
                <a:ext cx="0" cy="2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94" name="Rectangle 561"/>
              <p:cNvSpPr>
                <a:spLocks noChangeArrowheads="1"/>
              </p:cNvSpPr>
              <p:nvPr/>
            </p:nvSpPr>
            <p:spPr bwMode="auto">
              <a:xfrm>
                <a:off x="5494" y="3545"/>
                <a:ext cx="6" cy="28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95" name="Rectangle 562"/>
              <p:cNvSpPr>
                <a:spLocks noChangeArrowheads="1"/>
              </p:cNvSpPr>
              <p:nvPr/>
            </p:nvSpPr>
            <p:spPr bwMode="auto">
              <a:xfrm>
                <a:off x="144" y="4009"/>
                <a:ext cx="429" cy="2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96" name="Rectangle 563"/>
              <p:cNvSpPr>
                <a:spLocks noChangeArrowheads="1"/>
              </p:cNvSpPr>
              <p:nvPr/>
            </p:nvSpPr>
            <p:spPr bwMode="auto">
              <a:xfrm>
                <a:off x="797" y="3545"/>
                <a:ext cx="13" cy="68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97" name="Line 564"/>
              <p:cNvSpPr>
                <a:spLocks noChangeShapeType="1"/>
              </p:cNvSpPr>
              <p:nvPr/>
            </p:nvSpPr>
            <p:spPr bwMode="auto">
              <a:xfrm>
                <a:off x="965" y="3847"/>
                <a:ext cx="0" cy="36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98" name="Rectangle 565"/>
              <p:cNvSpPr>
                <a:spLocks noChangeArrowheads="1"/>
              </p:cNvSpPr>
              <p:nvPr/>
            </p:nvSpPr>
            <p:spPr bwMode="auto">
              <a:xfrm>
                <a:off x="965" y="3847"/>
                <a:ext cx="6" cy="36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99" name="Line 566"/>
              <p:cNvSpPr>
                <a:spLocks noChangeShapeType="1"/>
              </p:cNvSpPr>
              <p:nvPr/>
            </p:nvSpPr>
            <p:spPr bwMode="auto">
              <a:xfrm>
                <a:off x="1127" y="3847"/>
                <a:ext cx="0" cy="36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500" name="Rectangle 567"/>
              <p:cNvSpPr>
                <a:spLocks noChangeArrowheads="1"/>
              </p:cNvSpPr>
              <p:nvPr/>
            </p:nvSpPr>
            <p:spPr bwMode="auto">
              <a:xfrm>
                <a:off x="1127" y="3847"/>
                <a:ext cx="6" cy="36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501" name="Line 568"/>
              <p:cNvSpPr>
                <a:spLocks noChangeShapeType="1"/>
              </p:cNvSpPr>
              <p:nvPr/>
            </p:nvSpPr>
            <p:spPr bwMode="auto">
              <a:xfrm>
                <a:off x="1289" y="3847"/>
                <a:ext cx="0" cy="36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502" name="Rectangle 569"/>
              <p:cNvSpPr>
                <a:spLocks noChangeArrowheads="1"/>
              </p:cNvSpPr>
              <p:nvPr/>
            </p:nvSpPr>
            <p:spPr bwMode="auto">
              <a:xfrm>
                <a:off x="1289" y="3847"/>
                <a:ext cx="6" cy="36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503" name="Line 570"/>
              <p:cNvSpPr>
                <a:spLocks noChangeShapeType="1"/>
              </p:cNvSpPr>
              <p:nvPr/>
            </p:nvSpPr>
            <p:spPr bwMode="auto">
              <a:xfrm>
                <a:off x="1450" y="3847"/>
                <a:ext cx="0" cy="36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504" name="Rectangle 571"/>
              <p:cNvSpPr>
                <a:spLocks noChangeArrowheads="1"/>
              </p:cNvSpPr>
              <p:nvPr/>
            </p:nvSpPr>
            <p:spPr bwMode="auto">
              <a:xfrm>
                <a:off x="1450" y="3847"/>
                <a:ext cx="7" cy="36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505" name="Line 572"/>
              <p:cNvSpPr>
                <a:spLocks noChangeShapeType="1"/>
              </p:cNvSpPr>
              <p:nvPr/>
            </p:nvSpPr>
            <p:spPr bwMode="auto">
              <a:xfrm>
                <a:off x="1612" y="3847"/>
                <a:ext cx="0" cy="36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506" name="Rectangle 573"/>
              <p:cNvSpPr>
                <a:spLocks noChangeArrowheads="1"/>
              </p:cNvSpPr>
              <p:nvPr/>
            </p:nvSpPr>
            <p:spPr bwMode="auto">
              <a:xfrm>
                <a:off x="1612" y="3847"/>
                <a:ext cx="6" cy="36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507" name="Line 574"/>
              <p:cNvSpPr>
                <a:spLocks noChangeShapeType="1"/>
              </p:cNvSpPr>
              <p:nvPr/>
            </p:nvSpPr>
            <p:spPr bwMode="auto">
              <a:xfrm>
                <a:off x="1774" y="3847"/>
                <a:ext cx="0" cy="36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508" name="Rectangle 575"/>
              <p:cNvSpPr>
                <a:spLocks noChangeArrowheads="1"/>
              </p:cNvSpPr>
              <p:nvPr/>
            </p:nvSpPr>
            <p:spPr bwMode="auto">
              <a:xfrm>
                <a:off x="1774" y="3847"/>
                <a:ext cx="6" cy="36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509" name="Line 576"/>
              <p:cNvSpPr>
                <a:spLocks noChangeShapeType="1"/>
              </p:cNvSpPr>
              <p:nvPr/>
            </p:nvSpPr>
            <p:spPr bwMode="auto">
              <a:xfrm>
                <a:off x="1936" y="3847"/>
                <a:ext cx="0" cy="36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510" name="Rectangle 577"/>
              <p:cNvSpPr>
                <a:spLocks noChangeArrowheads="1"/>
              </p:cNvSpPr>
              <p:nvPr/>
            </p:nvSpPr>
            <p:spPr bwMode="auto">
              <a:xfrm>
                <a:off x="1936" y="3847"/>
                <a:ext cx="6" cy="36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511" name="Line 578"/>
              <p:cNvSpPr>
                <a:spLocks noChangeShapeType="1"/>
              </p:cNvSpPr>
              <p:nvPr/>
            </p:nvSpPr>
            <p:spPr bwMode="auto">
              <a:xfrm>
                <a:off x="2097" y="3847"/>
                <a:ext cx="0" cy="36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512" name="Rectangle 579"/>
              <p:cNvSpPr>
                <a:spLocks noChangeArrowheads="1"/>
              </p:cNvSpPr>
              <p:nvPr/>
            </p:nvSpPr>
            <p:spPr bwMode="auto">
              <a:xfrm>
                <a:off x="2097" y="3847"/>
                <a:ext cx="7" cy="36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513" name="Line 580"/>
              <p:cNvSpPr>
                <a:spLocks noChangeShapeType="1"/>
              </p:cNvSpPr>
              <p:nvPr/>
            </p:nvSpPr>
            <p:spPr bwMode="auto">
              <a:xfrm>
                <a:off x="2259" y="3847"/>
                <a:ext cx="0" cy="36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514" name="Rectangle 581"/>
              <p:cNvSpPr>
                <a:spLocks noChangeArrowheads="1"/>
              </p:cNvSpPr>
              <p:nvPr/>
            </p:nvSpPr>
            <p:spPr bwMode="auto">
              <a:xfrm>
                <a:off x="2259" y="3847"/>
                <a:ext cx="6" cy="36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515" name="Line 582"/>
              <p:cNvSpPr>
                <a:spLocks noChangeShapeType="1"/>
              </p:cNvSpPr>
              <p:nvPr/>
            </p:nvSpPr>
            <p:spPr bwMode="auto">
              <a:xfrm>
                <a:off x="2421" y="3847"/>
                <a:ext cx="0" cy="36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516" name="Rectangle 583"/>
              <p:cNvSpPr>
                <a:spLocks noChangeArrowheads="1"/>
              </p:cNvSpPr>
              <p:nvPr/>
            </p:nvSpPr>
            <p:spPr bwMode="auto">
              <a:xfrm>
                <a:off x="2421" y="3847"/>
                <a:ext cx="6" cy="36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517" name="Line 584"/>
              <p:cNvSpPr>
                <a:spLocks noChangeShapeType="1"/>
              </p:cNvSpPr>
              <p:nvPr/>
            </p:nvSpPr>
            <p:spPr bwMode="auto">
              <a:xfrm>
                <a:off x="2583" y="3847"/>
                <a:ext cx="0" cy="36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518" name="Rectangle 585"/>
              <p:cNvSpPr>
                <a:spLocks noChangeArrowheads="1"/>
              </p:cNvSpPr>
              <p:nvPr/>
            </p:nvSpPr>
            <p:spPr bwMode="auto">
              <a:xfrm>
                <a:off x="2583" y="3847"/>
                <a:ext cx="6" cy="36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519" name="Line 586"/>
              <p:cNvSpPr>
                <a:spLocks noChangeShapeType="1"/>
              </p:cNvSpPr>
              <p:nvPr/>
            </p:nvSpPr>
            <p:spPr bwMode="auto">
              <a:xfrm>
                <a:off x="2744" y="3847"/>
                <a:ext cx="0" cy="36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520" name="Rectangle 587"/>
              <p:cNvSpPr>
                <a:spLocks noChangeArrowheads="1"/>
              </p:cNvSpPr>
              <p:nvPr/>
            </p:nvSpPr>
            <p:spPr bwMode="auto">
              <a:xfrm>
                <a:off x="2744" y="3847"/>
                <a:ext cx="7" cy="36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521" name="Line 588"/>
              <p:cNvSpPr>
                <a:spLocks noChangeShapeType="1"/>
              </p:cNvSpPr>
              <p:nvPr/>
            </p:nvSpPr>
            <p:spPr bwMode="auto">
              <a:xfrm>
                <a:off x="2906" y="3847"/>
                <a:ext cx="0" cy="36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522" name="Rectangle 589"/>
              <p:cNvSpPr>
                <a:spLocks noChangeArrowheads="1"/>
              </p:cNvSpPr>
              <p:nvPr/>
            </p:nvSpPr>
            <p:spPr bwMode="auto">
              <a:xfrm>
                <a:off x="2906" y="3847"/>
                <a:ext cx="6" cy="36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523" name="Line 590"/>
              <p:cNvSpPr>
                <a:spLocks noChangeShapeType="1"/>
              </p:cNvSpPr>
              <p:nvPr/>
            </p:nvSpPr>
            <p:spPr bwMode="auto">
              <a:xfrm>
                <a:off x="3068" y="3847"/>
                <a:ext cx="0" cy="36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524" name="Rectangle 591"/>
              <p:cNvSpPr>
                <a:spLocks noChangeArrowheads="1"/>
              </p:cNvSpPr>
              <p:nvPr/>
            </p:nvSpPr>
            <p:spPr bwMode="auto">
              <a:xfrm>
                <a:off x="3068" y="3847"/>
                <a:ext cx="6" cy="36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525" name="Line 592"/>
              <p:cNvSpPr>
                <a:spLocks noChangeShapeType="1"/>
              </p:cNvSpPr>
              <p:nvPr/>
            </p:nvSpPr>
            <p:spPr bwMode="auto">
              <a:xfrm>
                <a:off x="3230" y="3847"/>
                <a:ext cx="0" cy="36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526" name="Rectangle 593"/>
              <p:cNvSpPr>
                <a:spLocks noChangeArrowheads="1"/>
              </p:cNvSpPr>
              <p:nvPr/>
            </p:nvSpPr>
            <p:spPr bwMode="auto">
              <a:xfrm>
                <a:off x="3230" y="3847"/>
                <a:ext cx="6" cy="36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527" name="Line 594"/>
              <p:cNvSpPr>
                <a:spLocks noChangeShapeType="1"/>
              </p:cNvSpPr>
              <p:nvPr/>
            </p:nvSpPr>
            <p:spPr bwMode="auto">
              <a:xfrm>
                <a:off x="3391" y="3847"/>
                <a:ext cx="0" cy="36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528" name="Rectangle 595"/>
              <p:cNvSpPr>
                <a:spLocks noChangeArrowheads="1"/>
              </p:cNvSpPr>
              <p:nvPr/>
            </p:nvSpPr>
            <p:spPr bwMode="auto">
              <a:xfrm>
                <a:off x="3391" y="3847"/>
                <a:ext cx="7" cy="36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529" name="Line 596"/>
              <p:cNvSpPr>
                <a:spLocks noChangeShapeType="1"/>
              </p:cNvSpPr>
              <p:nvPr/>
            </p:nvSpPr>
            <p:spPr bwMode="auto">
              <a:xfrm>
                <a:off x="3553" y="3847"/>
                <a:ext cx="0" cy="36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530" name="Rectangle 597"/>
              <p:cNvSpPr>
                <a:spLocks noChangeArrowheads="1"/>
              </p:cNvSpPr>
              <p:nvPr/>
            </p:nvSpPr>
            <p:spPr bwMode="auto">
              <a:xfrm>
                <a:off x="3553" y="3847"/>
                <a:ext cx="6" cy="36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531" name="Line 598"/>
              <p:cNvSpPr>
                <a:spLocks noChangeShapeType="1"/>
              </p:cNvSpPr>
              <p:nvPr/>
            </p:nvSpPr>
            <p:spPr bwMode="auto">
              <a:xfrm>
                <a:off x="3715" y="3847"/>
                <a:ext cx="0" cy="36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532" name="Rectangle 599"/>
              <p:cNvSpPr>
                <a:spLocks noChangeArrowheads="1"/>
              </p:cNvSpPr>
              <p:nvPr/>
            </p:nvSpPr>
            <p:spPr bwMode="auto">
              <a:xfrm>
                <a:off x="3715" y="3847"/>
                <a:ext cx="6" cy="36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533" name="Line 600"/>
              <p:cNvSpPr>
                <a:spLocks noChangeShapeType="1"/>
              </p:cNvSpPr>
              <p:nvPr/>
            </p:nvSpPr>
            <p:spPr bwMode="auto">
              <a:xfrm>
                <a:off x="3877" y="3847"/>
                <a:ext cx="0" cy="36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534" name="Rectangle 601"/>
              <p:cNvSpPr>
                <a:spLocks noChangeArrowheads="1"/>
              </p:cNvSpPr>
              <p:nvPr/>
            </p:nvSpPr>
            <p:spPr bwMode="auto">
              <a:xfrm>
                <a:off x="3877" y="3847"/>
                <a:ext cx="6" cy="36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535" name="Line 602"/>
              <p:cNvSpPr>
                <a:spLocks noChangeShapeType="1"/>
              </p:cNvSpPr>
              <p:nvPr/>
            </p:nvSpPr>
            <p:spPr bwMode="auto">
              <a:xfrm>
                <a:off x="4038" y="3847"/>
                <a:ext cx="0" cy="36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536" name="Rectangle 603"/>
              <p:cNvSpPr>
                <a:spLocks noChangeArrowheads="1"/>
              </p:cNvSpPr>
              <p:nvPr/>
            </p:nvSpPr>
            <p:spPr bwMode="auto">
              <a:xfrm>
                <a:off x="4038" y="3847"/>
                <a:ext cx="7" cy="36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537" name="Line 604"/>
              <p:cNvSpPr>
                <a:spLocks noChangeShapeType="1"/>
              </p:cNvSpPr>
              <p:nvPr/>
            </p:nvSpPr>
            <p:spPr bwMode="auto">
              <a:xfrm>
                <a:off x="4200" y="3847"/>
                <a:ext cx="0" cy="36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538" name="Rectangle 605"/>
              <p:cNvSpPr>
                <a:spLocks noChangeArrowheads="1"/>
              </p:cNvSpPr>
              <p:nvPr/>
            </p:nvSpPr>
            <p:spPr bwMode="auto">
              <a:xfrm>
                <a:off x="4200" y="3847"/>
                <a:ext cx="6" cy="36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539" name="Line 606"/>
              <p:cNvSpPr>
                <a:spLocks noChangeShapeType="1"/>
              </p:cNvSpPr>
              <p:nvPr/>
            </p:nvSpPr>
            <p:spPr bwMode="auto">
              <a:xfrm>
                <a:off x="4362" y="3847"/>
                <a:ext cx="0" cy="36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  <p:grpSp>
          <p:nvGrpSpPr>
            <p:cNvPr id="10" name="Group 808"/>
            <p:cNvGrpSpPr>
              <a:grpSpLocks/>
            </p:cNvGrpSpPr>
            <p:nvPr/>
          </p:nvGrpSpPr>
          <p:grpSpPr bwMode="auto">
            <a:xfrm>
              <a:off x="144" y="1152"/>
              <a:ext cx="5518" cy="3074"/>
              <a:chOff x="144" y="1152"/>
              <a:chExt cx="5518" cy="3074"/>
            </a:xfrm>
          </p:grpSpPr>
          <p:sp>
            <p:nvSpPr>
              <p:cNvPr id="4140" name="Rectangle 608"/>
              <p:cNvSpPr>
                <a:spLocks noChangeArrowheads="1"/>
              </p:cNvSpPr>
              <p:nvPr/>
            </p:nvSpPr>
            <p:spPr bwMode="auto">
              <a:xfrm>
                <a:off x="4362" y="3847"/>
                <a:ext cx="6" cy="36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141" name="Line 609"/>
              <p:cNvSpPr>
                <a:spLocks noChangeShapeType="1"/>
              </p:cNvSpPr>
              <p:nvPr/>
            </p:nvSpPr>
            <p:spPr bwMode="auto">
              <a:xfrm>
                <a:off x="4524" y="3847"/>
                <a:ext cx="0" cy="36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142" name="Rectangle 610"/>
              <p:cNvSpPr>
                <a:spLocks noChangeArrowheads="1"/>
              </p:cNvSpPr>
              <p:nvPr/>
            </p:nvSpPr>
            <p:spPr bwMode="auto">
              <a:xfrm>
                <a:off x="4524" y="3847"/>
                <a:ext cx="6" cy="36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143" name="Line 611"/>
              <p:cNvSpPr>
                <a:spLocks noChangeShapeType="1"/>
              </p:cNvSpPr>
              <p:nvPr/>
            </p:nvSpPr>
            <p:spPr bwMode="auto">
              <a:xfrm>
                <a:off x="4685" y="3847"/>
                <a:ext cx="0" cy="36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144" name="Rectangle 612"/>
              <p:cNvSpPr>
                <a:spLocks noChangeArrowheads="1"/>
              </p:cNvSpPr>
              <p:nvPr/>
            </p:nvSpPr>
            <p:spPr bwMode="auto">
              <a:xfrm>
                <a:off x="4685" y="3847"/>
                <a:ext cx="7" cy="36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145" name="Line 613"/>
              <p:cNvSpPr>
                <a:spLocks noChangeShapeType="1"/>
              </p:cNvSpPr>
              <p:nvPr/>
            </p:nvSpPr>
            <p:spPr bwMode="auto">
              <a:xfrm>
                <a:off x="4847" y="3847"/>
                <a:ext cx="0" cy="36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146" name="Rectangle 614"/>
              <p:cNvSpPr>
                <a:spLocks noChangeArrowheads="1"/>
              </p:cNvSpPr>
              <p:nvPr/>
            </p:nvSpPr>
            <p:spPr bwMode="auto">
              <a:xfrm>
                <a:off x="4847" y="3847"/>
                <a:ext cx="6" cy="36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147" name="Line 615"/>
              <p:cNvSpPr>
                <a:spLocks noChangeShapeType="1"/>
              </p:cNvSpPr>
              <p:nvPr/>
            </p:nvSpPr>
            <p:spPr bwMode="auto">
              <a:xfrm>
                <a:off x="5009" y="3847"/>
                <a:ext cx="0" cy="36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148" name="Rectangle 616"/>
              <p:cNvSpPr>
                <a:spLocks noChangeArrowheads="1"/>
              </p:cNvSpPr>
              <p:nvPr/>
            </p:nvSpPr>
            <p:spPr bwMode="auto">
              <a:xfrm>
                <a:off x="5009" y="3847"/>
                <a:ext cx="6" cy="36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149" name="Line 617"/>
              <p:cNvSpPr>
                <a:spLocks noChangeShapeType="1"/>
              </p:cNvSpPr>
              <p:nvPr/>
            </p:nvSpPr>
            <p:spPr bwMode="auto">
              <a:xfrm>
                <a:off x="5171" y="3847"/>
                <a:ext cx="0" cy="36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150" name="Rectangle 618"/>
              <p:cNvSpPr>
                <a:spLocks noChangeArrowheads="1"/>
              </p:cNvSpPr>
              <p:nvPr/>
            </p:nvSpPr>
            <p:spPr bwMode="auto">
              <a:xfrm>
                <a:off x="5171" y="3847"/>
                <a:ext cx="6" cy="36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151" name="Line 619"/>
              <p:cNvSpPr>
                <a:spLocks noChangeShapeType="1"/>
              </p:cNvSpPr>
              <p:nvPr/>
            </p:nvSpPr>
            <p:spPr bwMode="auto">
              <a:xfrm>
                <a:off x="5332" y="3847"/>
                <a:ext cx="0" cy="36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152" name="Rectangle 620"/>
              <p:cNvSpPr>
                <a:spLocks noChangeArrowheads="1"/>
              </p:cNvSpPr>
              <p:nvPr/>
            </p:nvSpPr>
            <p:spPr bwMode="auto">
              <a:xfrm>
                <a:off x="5332" y="3847"/>
                <a:ext cx="7" cy="36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153" name="Line 621"/>
              <p:cNvSpPr>
                <a:spLocks noChangeShapeType="1"/>
              </p:cNvSpPr>
              <p:nvPr/>
            </p:nvSpPr>
            <p:spPr bwMode="auto">
              <a:xfrm>
                <a:off x="5494" y="3847"/>
                <a:ext cx="0" cy="36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154" name="Rectangle 622"/>
              <p:cNvSpPr>
                <a:spLocks noChangeArrowheads="1"/>
              </p:cNvSpPr>
              <p:nvPr/>
            </p:nvSpPr>
            <p:spPr bwMode="auto">
              <a:xfrm>
                <a:off x="5494" y="3847"/>
                <a:ext cx="6" cy="36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155" name="Rectangle 623"/>
              <p:cNvSpPr>
                <a:spLocks noChangeArrowheads="1"/>
              </p:cNvSpPr>
              <p:nvPr/>
            </p:nvSpPr>
            <p:spPr bwMode="auto">
              <a:xfrm>
                <a:off x="5650" y="3545"/>
                <a:ext cx="12" cy="68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156" name="Rectangle 624"/>
              <p:cNvSpPr>
                <a:spLocks noChangeArrowheads="1"/>
              </p:cNvSpPr>
              <p:nvPr/>
            </p:nvSpPr>
            <p:spPr bwMode="auto">
              <a:xfrm>
                <a:off x="2622" y="1152"/>
                <a:ext cx="329" cy="2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157" name="Rectangle 625"/>
              <p:cNvSpPr>
                <a:spLocks noChangeArrowheads="1"/>
              </p:cNvSpPr>
              <p:nvPr/>
            </p:nvSpPr>
            <p:spPr bwMode="auto">
              <a:xfrm>
                <a:off x="810" y="1434"/>
                <a:ext cx="4852" cy="1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158" name="Rectangle 626"/>
              <p:cNvSpPr>
                <a:spLocks noChangeArrowheads="1"/>
              </p:cNvSpPr>
              <p:nvPr/>
            </p:nvSpPr>
            <p:spPr bwMode="auto">
              <a:xfrm>
                <a:off x="144" y="1511"/>
                <a:ext cx="429" cy="2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159" name="Rectangle 627"/>
              <p:cNvSpPr>
                <a:spLocks noChangeArrowheads="1"/>
              </p:cNvSpPr>
              <p:nvPr/>
            </p:nvSpPr>
            <p:spPr bwMode="auto">
              <a:xfrm>
                <a:off x="810" y="1743"/>
                <a:ext cx="4840" cy="1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160" name="Rectangle 628"/>
              <p:cNvSpPr>
                <a:spLocks noChangeArrowheads="1"/>
              </p:cNvSpPr>
              <p:nvPr/>
            </p:nvSpPr>
            <p:spPr bwMode="auto">
              <a:xfrm>
                <a:off x="144" y="1821"/>
                <a:ext cx="429" cy="2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161" name="Rectangle 629"/>
              <p:cNvSpPr>
                <a:spLocks noChangeArrowheads="1"/>
              </p:cNvSpPr>
              <p:nvPr/>
            </p:nvSpPr>
            <p:spPr bwMode="auto">
              <a:xfrm>
                <a:off x="816" y="1975"/>
                <a:ext cx="5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162" name="Rectangle 630"/>
              <p:cNvSpPr>
                <a:spLocks noChangeArrowheads="1"/>
              </p:cNvSpPr>
              <p:nvPr/>
            </p:nvSpPr>
            <p:spPr bwMode="auto">
              <a:xfrm>
                <a:off x="891" y="1975"/>
                <a:ext cx="5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163" name="Rectangle 631"/>
              <p:cNvSpPr>
                <a:spLocks noChangeArrowheads="1"/>
              </p:cNvSpPr>
              <p:nvPr/>
            </p:nvSpPr>
            <p:spPr bwMode="auto">
              <a:xfrm>
                <a:off x="965" y="1975"/>
                <a:ext cx="5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164" name="Rectangle 632"/>
              <p:cNvSpPr>
                <a:spLocks noChangeArrowheads="1"/>
              </p:cNvSpPr>
              <p:nvPr/>
            </p:nvSpPr>
            <p:spPr bwMode="auto">
              <a:xfrm>
                <a:off x="1040" y="1975"/>
                <a:ext cx="5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165" name="Rectangle 633"/>
              <p:cNvSpPr>
                <a:spLocks noChangeArrowheads="1"/>
              </p:cNvSpPr>
              <p:nvPr/>
            </p:nvSpPr>
            <p:spPr bwMode="auto">
              <a:xfrm>
                <a:off x="1114" y="1975"/>
                <a:ext cx="5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166" name="Rectangle 634"/>
              <p:cNvSpPr>
                <a:spLocks noChangeArrowheads="1"/>
              </p:cNvSpPr>
              <p:nvPr/>
            </p:nvSpPr>
            <p:spPr bwMode="auto">
              <a:xfrm>
                <a:off x="1189" y="1975"/>
                <a:ext cx="5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167" name="Rectangle 635"/>
              <p:cNvSpPr>
                <a:spLocks noChangeArrowheads="1"/>
              </p:cNvSpPr>
              <p:nvPr/>
            </p:nvSpPr>
            <p:spPr bwMode="auto">
              <a:xfrm>
                <a:off x="1264" y="1975"/>
                <a:ext cx="5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168" name="Rectangle 636"/>
              <p:cNvSpPr>
                <a:spLocks noChangeArrowheads="1"/>
              </p:cNvSpPr>
              <p:nvPr/>
            </p:nvSpPr>
            <p:spPr bwMode="auto">
              <a:xfrm>
                <a:off x="1338" y="1975"/>
                <a:ext cx="5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169" name="Rectangle 637"/>
              <p:cNvSpPr>
                <a:spLocks noChangeArrowheads="1"/>
              </p:cNvSpPr>
              <p:nvPr/>
            </p:nvSpPr>
            <p:spPr bwMode="auto">
              <a:xfrm>
                <a:off x="1413" y="1975"/>
                <a:ext cx="5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170" name="Rectangle 638"/>
              <p:cNvSpPr>
                <a:spLocks noChangeArrowheads="1"/>
              </p:cNvSpPr>
              <p:nvPr/>
            </p:nvSpPr>
            <p:spPr bwMode="auto">
              <a:xfrm>
                <a:off x="1488" y="1975"/>
                <a:ext cx="5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171" name="Rectangle 639"/>
              <p:cNvSpPr>
                <a:spLocks noChangeArrowheads="1"/>
              </p:cNvSpPr>
              <p:nvPr/>
            </p:nvSpPr>
            <p:spPr bwMode="auto">
              <a:xfrm>
                <a:off x="1562" y="1975"/>
                <a:ext cx="5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172" name="Rectangle 640"/>
              <p:cNvSpPr>
                <a:spLocks noChangeArrowheads="1"/>
              </p:cNvSpPr>
              <p:nvPr/>
            </p:nvSpPr>
            <p:spPr bwMode="auto">
              <a:xfrm>
                <a:off x="1637" y="1975"/>
                <a:ext cx="5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173" name="Rectangle 641"/>
              <p:cNvSpPr>
                <a:spLocks noChangeArrowheads="1"/>
              </p:cNvSpPr>
              <p:nvPr/>
            </p:nvSpPr>
            <p:spPr bwMode="auto">
              <a:xfrm>
                <a:off x="1712" y="1975"/>
                <a:ext cx="5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174" name="Rectangle 642"/>
              <p:cNvSpPr>
                <a:spLocks noChangeArrowheads="1"/>
              </p:cNvSpPr>
              <p:nvPr/>
            </p:nvSpPr>
            <p:spPr bwMode="auto">
              <a:xfrm>
                <a:off x="1786" y="1975"/>
                <a:ext cx="5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175" name="Rectangle 643"/>
              <p:cNvSpPr>
                <a:spLocks noChangeArrowheads="1"/>
              </p:cNvSpPr>
              <p:nvPr/>
            </p:nvSpPr>
            <p:spPr bwMode="auto">
              <a:xfrm>
                <a:off x="1861" y="1975"/>
                <a:ext cx="5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176" name="Rectangle 644"/>
              <p:cNvSpPr>
                <a:spLocks noChangeArrowheads="1"/>
              </p:cNvSpPr>
              <p:nvPr/>
            </p:nvSpPr>
            <p:spPr bwMode="auto">
              <a:xfrm>
                <a:off x="1936" y="1975"/>
                <a:ext cx="5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177" name="Rectangle 645"/>
              <p:cNvSpPr>
                <a:spLocks noChangeArrowheads="1"/>
              </p:cNvSpPr>
              <p:nvPr/>
            </p:nvSpPr>
            <p:spPr bwMode="auto">
              <a:xfrm>
                <a:off x="2010" y="1975"/>
                <a:ext cx="5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178" name="Rectangle 646"/>
              <p:cNvSpPr>
                <a:spLocks noChangeArrowheads="1"/>
              </p:cNvSpPr>
              <p:nvPr/>
            </p:nvSpPr>
            <p:spPr bwMode="auto">
              <a:xfrm>
                <a:off x="2085" y="1975"/>
                <a:ext cx="5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179" name="Rectangle 647"/>
              <p:cNvSpPr>
                <a:spLocks noChangeArrowheads="1"/>
              </p:cNvSpPr>
              <p:nvPr/>
            </p:nvSpPr>
            <p:spPr bwMode="auto">
              <a:xfrm>
                <a:off x="2160" y="1975"/>
                <a:ext cx="5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180" name="Rectangle 648"/>
              <p:cNvSpPr>
                <a:spLocks noChangeArrowheads="1"/>
              </p:cNvSpPr>
              <p:nvPr/>
            </p:nvSpPr>
            <p:spPr bwMode="auto">
              <a:xfrm>
                <a:off x="2234" y="1975"/>
                <a:ext cx="5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181" name="Rectangle 649"/>
              <p:cNvSpPr>
                <a:spLocks noChangeArrowheads="1"/>
              </p:cNvSpPr>
              <p:nvPr/>
            </p:nvSpPr>
            <p:spPr bwMode="auto">
              <a:xfrm>
                <a:off x="2309" y="1975"/>
                <a:ext cx="5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182" name="Rectangle 650"/>
              <p:cNvSpPr>
                <a:spLocks noChangeArrowheads="1"/>
              </p:cNvSpPr>
              <p:nvPr/>
            </p:nvSpPr>
            <p:spPr bwMode="auto">
              <a:xfrm>
                <a:off x="2384" y="1975"/>
                <a:ext cx="5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183" name="Rectangle 651"/>
              <p:cNvSpPr>
                <a:spLocks noChangeArrowheads="1"/>
              </p:cNvSpPr>
              <p:nvPr/>
            </p:nvSpPr>
            <p:spPr bwMode="auto">
              <a:xfrm>
                <a:off x="2458" y="1975"/>
                <a:ext cx="5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184" name="Rectangle 652"/>
              <p:cNvSpPr>
                <a:spLocks noChangeArrowheads="1"/>
              </p:cNvSpPr>
              <p:nvPr/>
            </p:nvSpPr>
            <p:spPr bwMode="auto">
              <a:xfrm>
                <a:off x="2533" y="1975"/>
                <a:ext cx="5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185" name="Rectangle 653"/>
              <p:cNvSpPr>
                <a:spLocks noChangeArrowheads="1"/>
              </p:cNvSpPr>
              <p:nvPr/>
            </p:nvSpPr>
            <p:spPr bwMode="auto">
              <a:xfrm>
                <a:off x="2608" y="1975"/>
                <a:ext cx="5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186" name="Rectangle 654"/>
              <p:cNvSpPr>
                <a:spLocks noChangeArrowheads="1"/>
              </p:cNvSpPr>
              <p:nvPr/>
            </p:nvSpPr>
            <p:spPr bwMode="auto">
              <a:xfrm>
                <a:off x="2682" y="1975"/>
                <a:ext cx="5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187" name="Rectangle 655"/>
              <p:cNvSpPr>
                <a:spLocks noChangeArrowheads="1"/>
              </p:cNvSpPr>
              <p:nvPr/>
            </p:nvSpPr>
            <p:spPr bwMode="auto">
              <a:xfrm>
                <a:off x="2757" y="1975"/>
                <a:ext cx="5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188" name="Rectangle 656"/>
              <p:cNvSpPr>
                <a:spLocks noChangeArrowheads="1"/>
              </p:cNvSpPr>
              <p:nvPr/>
            </p:nvSpPr>
            <p:spPr bwMode="auto">
              <a:xfrm>
                <a:off x="2831" y="1975"/>
                <a:ext cx="5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189" name="Rectangle 657"/>
              <p:cNvSpPr>
                <a:spLocks noChangeArrowheads="1"/>
              </p:cNvSpPr>
              <p:nvPr/>
            </p:nvSpPr>
            <p:spPr bwMode="auto">
              <a:xfrm>
                <a:off x="2906" y="1975"/>
                <a:ext cx="5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190" name="Rectangle 658"/>
              <p:cNvSpPr>
                <a:spLocks noChangeArrowheads="1"/>
              </p:cNvSpPr>
              <p:nvPr/>
            </p:nvSpPr>
            <p:spPr bwMode="auto">
              <a:xfrm>
                <a:off x="2981" y="1975"/>
                <a:ext cx="5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191" name="Rectangle 659"/>
              <p:cNvSpPr>
                <a:spLocks noChangeArrowheads="1"/>
              </p:cNvSpPr>
              <p:nvPr/>
            </p:nvSpPr>
            <p:spPr bwMode="auto">
              <a:xfrm>
                <a:off x="3055" y="1975"/>
                <a:ext cx="5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192" name="Rectangle 660"/>
              <p:cNvSpPr>
                <a:spLocks noChangeArrowheads="1"/>
              </p:cNvSpPr>
              <p:nvPr/>
            </p:nvSpPr>
            <p:spPr bwMode="auto">
              <a:xfrm>
                <a:off x="3130" y="1975"/>
                <a:ext cx="5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193" name="Rectangle 661"/>
              <p:cNvSpPr>
                <a:spLocks noChangeArrowheads="1"/>
              </p:cNvSpPr>
              <p:nvPr/>
            </p:nvSpPr>
            <p:spPr bwMode="auto">
              <a:xfrm>
                <a:off x="3205" y="1975"/>
                <a:ext cx="5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194" name="Rectangle 662"/>
              <p:cNvSpPr>
                <a:spLocks noChangeArrowheads="1"/>
              </p:cNvSpPr>
              <p:nvPr/>
            </p:nvSpPr>
            <p:spPr bwMode="auto">
              <a:xfrm>
                <a:off x="3279" y="1975"/>
                <a:ext cx="5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195" name="Rectangle 663"/>
              <p:cNvSpPr>
                <a:spLocks noChangeArrowheads="1"/>
              </p:cNvSpPr>
              <p:nvPr/>
            </p:nvSpPr>
            <p:spPr bwMode="auto">
              <a:xfrm>
                <a:off x="3354" y="1975"/>
                <a:ext cx="5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196" name="Rectangle 664"/>
              <p:cNvSpPr>
                <a:spLocks noChangeArrowheads="1"/>
              </p:cNvSpPr>
              <p:nvPr/>
            </p:nvSpPr>
            <p:spPr bwMode="auto">
              <a:xfrm>
                <a:off x="3429" y="1975"/>
                <a:ext cx="5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197" name="Rectangle 665"/>
              <p:cNvSpPr>
                <a:spLocks noChangeArrowheads="1"/>
              </p:cNvSpPr>
              <p:nvPr/>
            </p:nvSpPr>
            <p:spPr bwMode="auto">
              <a:xfrm>
                <a:off x="3503" y="1975"/>
                <a:ext cx="5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198" name="Rectangle 666"/>
              <p:cNvSpPr>
                <a:spLocks noChangeArrowheads="1"/>
              </p:cNvSpPr>
              <p:nvPr/>
            </p:nvSpPr>
            <p:spPr bwMode="auto">
              <a:xfrm>
                <a:off x="3578" y="1975"/>
                <a:ext cx="5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199" name="Rectangle 667"/>
              <p:cNvSpPr>
                <a:spLocks noChangeArrowheads="1"/>
              </p:cNvSpPr>
              <p:nvPr/>
            </p:nvSpPr>
            <p:spPr bwMode="auto">
              <a:xfrm>
                <a:off x="3653" y="1975"/>
                <a:ext cx="5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00" name="Rectangle 668"/>
              <p:cNvSpPr>
                <a:spLocks noChangeArrowheads="1"/>
              </p:cNvSpPr>
              <p:nvPr/>
            </p:nvSpPr>
            <p:spPr bwMode="auto">
              <a:xfrm>
                <a:off x="3727" y="1975"/>
                <a:ext cx="5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01" name="Rectangle 669"/>
              <p:cNvSpPr>
                <a:spLocks noChangeArrowheads="1"/>
              </p:cNvSpPr>
              <p:nvPr/>
            </p:nvSpPr>
            <p:spPr bwMode="auto">
              <a:xfrm>
                <a:off x="3802" y="1975"/>
                <a:ext cx="5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02" name="Rectangle 670"/>
              <p:cNvSpPr>
                <a:spLocks noChangeArrowheads="1"/>
              </p:cNvSpPr>
              <p:nvPr/>
            </p:nvSpPr>
            <p:spPr bwMode="auto">
              <a:xfrm>
                <a:off x="3877" y="1975"/>
                <a:ext cx="5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03" name="Rectangle 671"/>
              <p:cNvSpPr>
                <a:spLocks noChangeArrowheads="1"/>
              </p:cNvSpPr>
              <p:nvPr/>
            </p:nvSpPr>
            <p:spPr bwMode="auto">
              <a:xfrm>
                <a:off x="3951" y="1975"/>
                <a:ext cx="5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04" name="Rectangle 672"/>
              <p:cNvSpPr>
                <a:spLocks noChangeArrowheads="1"/>
              </p:cNvSpPr>
              <p:nvPr/>
            </p:nvSpPr>
            <p:spPr bwMode="auto">
              <a:xfrm>
                <a:off x="4026" y="1975"/>
                <a:ext cx="5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05" name="Rectangle 673"/>
              <p:cNvSpPr>
                <a:spLocks noChangeArrowheads="1"/>
              </p:cNvSpPr>
              <p:nvPr/>
            </p:nvSpPr>
            <p:spPr bwMode="auto">
              <a:xfrm>
                <a:off x="4101" y="1975"/>
                <a:ext cx="5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06" name="Rectangle 674"/>
              <p:cNvSpPr>
                <a:spLocks noChangeArrowheads="1"/>
              </p:cNvSpPr>
              <p:nvPr/>
            </p:nvSpPr>
            <p:spPr bwMode="auto">
              <a:xfrm>
                <a:off x="4175" y="1975"/>
                <a:ext cx="5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07" name="Rectangle 675"/>
              <p:cNvSpPr>
                <a:spLocks noChangeArrowheads="1"/>
              </p:cNvSpPr>
              <p:nvPr/>
            </p:nvSpPr>
            <p:spPr bwMode="auto">
              <a:xfrm>
                <a:off x="4250" y="1975"/>
                <a:ext cx="5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08" name="Rectangle 676"/>
              <p:cNvSpPr>
                <a:spLocks noChangeArrowheads="1"/>
              </p:cNvSpPr>
              <p:nvPr/>
            </p:nvSpPr>
            <p:spPr bwMode="auto">
              <a:xfrm>
                <a:off x="4325" y="1975"/>
                <a:ext cx="5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09" name="Rectangle 677"/>
              <p:cNvSpPr>
                <a:spLocks noChangeArrowheads="1"/>
              </p:cNvSpPr>
              <p:nvPr/>
            </p:nvSpPr>
            <p:spPr bwMode="auto">
              <a:xfrm>
                <a:off x="4399" y="1975"/>
                <a:ext cx="5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10" name="Rectangle 678"/>
              <p:cNvSpPr>
                <a:spLocks noChangeArrowheads="1"/>
              </p:cNvSpPr>
              <p:nvPr/>
            </p:nvSpPr>
            <p:spPr bwMode="auto">
              <a:xfrm>
                <a:off x="4474" y="1975"/>
                <a:ext cx="5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11" name="Rectangle 679"/>
              <p:cNvSpPr>
                <a:spLocks noChangeArrowheads="1"/>
              </p:cNvSpPr>
              <p:nvPr/>
            </p:nvSpPr>
            <p:spPr bwMode="auto">
              <a:xfrm>
                <a:off x="4548" y="1975"/>
                <a:ext cx="5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12" name="Rectangle 680"/>
              <p:cNvSpPr>
                <a:spLocks noChangeArrowheads="1"/>
              </p:cNvSpPr>
              <p:nvPr/>
            </p:nvSpPr>
            <p:spPr bwMode="auto">
              <a:xfrm>
                <a:off x="4623" y="1975"/>
                <a:ext cx="5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13" name="Rectangle 681"/>
              <p:cNvSpPr>
                <a:spLocks noChangeArrowheads="1"/>
              </p:cNvSpPr>
              <p:nvPr/>
            </p:nvSpPr>
            <p:spPr bwMode="auto">
              <a:xfrm>
                <a:off x="4698" y="1975"/>
                <a:ext cx="5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14" name="Rectangle 682"/>
              <p:cNvSpPr>
                <a:spLocks noChangeArrowheads="1"/>
              </p:cNvSpPr>
              <p:nvPr/>
            </p:nvSpPr>
            <p:spPr bwMode="auto">
              <a:xfrm>
                <a:off x="4772" y="1975"/>
                <a:ext cx="5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15" name="Rectangle 683"/>
              <p:cNvSpPr>
                <a:spLocks noChangeArrowheads="1"/>
              </p:cNvSpPr>
              <p:nvPr/>
            </p:nvSpPr>
            <p:spPr bwMode="auto">
              <a:xfrm>
                <a:off x="4847" y="1975"/>
                <a:ext cx="5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16" name="Rectangle 684"/>
              <p:cNvSpPr>
                <a:spLocks noChangeArrowheads="1"/>
              </p:cNvSpPr>
              <p:nvPr/>
            </p:nvSpPr>
            <p:spPr bwMode="auto">
              <a:xfrm>
                <a:off x="4922" y="1975"/>
                <a:ext cx="5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17" name="Rectangle 685"/>
              <p:cNvSpPr>
                <a:spLocks noChangeArrowheads="1"/>
              </p:cNvSpPr>
              <p:nvPr/>
            </p:nvSpPr>
            <p:spPr bwMode="auto">
              <a:xfrm>
                <a:off x="4996" y="1975"/>
                <a:ext cx="5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18" name="Rectangle 686"/>
              <p:cNvSpPr>
                <a:spLocks noChangeArrowheads="1"/>
              </p:cNvSpPr>
              <p:nvPr/>
            </p:nvSpPr>
            <p:spPr bwMode="auto">
              <a:xfrm>
                <a:off x="5071" y="1975"/>
                <a:ext cx="5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19" name="Rectangle 687"/>
              <p:cNvSpPr>
                <a:spLocks noChangeArrowheads="1"/>
              </p:cNvSpPr>
              <p:nvPr/>
            </p:nvSpPr>
            <p:spPr bwMode="auto">
              <a:xfrm>
                <a:off x="5146" y="1975"/>
                <a:ext cx="5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20" name="Rectangle 688"/>
              <p:cNvSpPr>
                <a:spLocks noChangeArrowheads="1"/>
              </p:cNvSpPr>
              <p:nvPr/>
            </p:nvSpPr>
            <p:spPr bwMode="auto">
              <a:xfrm>
                <a:off x="5220" y="1975"/>
                <a:ext cx="5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21" name="Rectangle 689"/>
              <p:cNvSpPr>
                <a:spLocks noChangeArrowheads="1"/>
              </p:cNvSpPr>
              <p:nvPr/>
            </p:nvSpPr>
            <p:spPr bwMode="auto">
              <a:xfrm>
                <a:off x="5295" y="1975"/>
                <a:ext cx="5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22" name="Rectangle 690"/>
              <p:cNvSpPr>
                <a:spLocks noChangeArrowheads="1"/>
              </p:cNvSpPr>
              <p:nvPr/>
            </p:nvSpPr>
            <p:spPr bwMode="auto">
              <a:xfrm>
                <a:off x="5370" y="1975"/>
                <a:ext cx="5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23" name="Rectangle 691"/>
              <p:cNvSpPr>
                <a:spLocks noChangeArrowheads="1"/>
              </p:cNvSpPr>
              <p:nvPr/>
            </p:nvSpPr>
            <p:spPr bwMode="auto">
              <a:xfrm>
                <a:off x="5444" y="1975"/>
                <a:ext cx="5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24" name="Rectangle 692"/>
              <p:cNvSpPr>
                <a:spLocks noChangeArrowheads="1"/>
              </p:cNvSpPr>
              <p:nvPr/>
            </p:nvSpPr>
            <p:spPr bwMode="auto">
              <a:xfrm>
                <a:off x="5519" y="1975"/>
                <a:ext cx="5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25" name="Rectangle 693"/>
              <p:cNvSpPr>
                <a:spLocks noChangeArrowheads="1"/>
              </p:cNvSpPr>
              <p:nvPr/>
            </p:nvSpPr>
            <p:spPr bwMode="auto">
              <a:xfrm>
                <a:off x="5594" y="1975"/>
                <a:ext cx="56" cy="1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26" name="Rectangle 694"/>
              <p:cNvSpPr>
                <a:spLocks noChangeArrowheads="1"/>
              </p:cNvSpPr>
              <p:nvPr/>
            </p:nvSpPr>
            <p:spPr bwMode="auto">
              <a:xfrm>
                <a:off x="144" y="2053"/>
                <a:ext cx="429" cy="2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27" name="Line 695"/>
              <p:cNvSpPr>
                <a:spLocks noChangeShapeType="1"/>
              </p:cNvSpPr>
              <p:nvPr/>
            </p:nvSpPr>
            <p:spPr bwMode="auto">
              <a:xfrm>
                <a:off x="810" y="2285"/>
                <a:ext cx="4840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28" name="Rectangle 696"/>
              <p:cNvSpPr>
                <a:spLocks noChangeArrowheads="1"/>
              </p:cNvSpPr>
              <p:nvPr/>
            </p:nvSpPr>
            <p:spPr bwMode="auto">
              <a:xfrm>
                <a:off x="810" y="2285"/>
                <a:ext cx="4840" cy="7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29" name="Line 697"/>
              <p:cNvSpPr>
                <a:spLocks noChangeShapeType="1"/>
              </p:cNvSpPr>
              <p:nvPr/>
            </p:nvSpPr>
            <p:spPr bwMode="auto">
              <a:xfrm>
                <a:off x="810" y="2300"/>
                <a:ext cx="4840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30" name="Rectangle 698"/>
              <p:cNvSpPr>
                <a:spLocks noChangeArrowheads="1"/>
              </p:cNvSpPr>
              <p:nvPr/>
            </p:nvSpPr>
            <p:spPr bwMode="auto">
              <a:xfrm>
                <a:off x="810" y="2300"/>
                <a:ext cx="4840" cy="8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31" name="Rectangle 699"/>
              <p:cNvSpPr>
                <a:spLocks noChangeArrowheads="1"/>
              </p:cNvSpPr>
              <p:nvPr/>
            </p:nvSpPr>
            <p:spPr bwMode="auto">
              <a:xfrm>
                <a:off x="144" y="2362"/>
                <a:ext cx="429" cy="2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32" name="Rectangle 700"/>
              <p:cNvSpPr>
                <a:spLocks noChangeArrowheads="1"/>
              </p:cNvSpPr>
              <p:nvPr/>
            </p:nvSpPr>
            <p:spPr bwMode="auto">
              <a:xfrm>
                <a:off x="797" y="2594"/>
                <a:ext cx="4865" cy="2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33" name="Rectangle 701"/>
              <p:cNvSpPr>
                <a:spLocks noChangeArrowheads="1"/>
              </p:cNvSpPr>
              <p:nvPr/>
            </p:nvSpPr>
            <p:spPr bwMode="auto">
              <a:xfrm>
                <a:off x="144" y="2671"/>
                <a:ext cx="429" cy="2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34" name="Line 702"/>
              <p:cNvSpPr>
                <a:spLocks noChangeShapeType="1"/>
              </p:cNvSpPr>
              <p:nvPr/>
            </p:nvSpPr>
            <p:spPr bwMode="auto">
              <a:xfrm>
                <a:off x="810" y="2903"/>
                <a:ext cx="4840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35" name="Rectangle 703"/>
              <p:cNvSpPr>
                <a:spLocks noChangeArrowheads="1"/>
              </p:cNvSpPr>
              <p:nvPr/>
            </p:nvSpPr>
            <p:spPr bwMode="auto">
              <a:xfrm>
                <a:off x="810" y="2903"/>
                <a:ext cx="4840" cy="8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36" name="Line 704"/>
              <p:cNvSpPr>
                <a:spLocks noChangeShapeType="1"/>
              </p:cNvSpPr>
              <p:nvPr/>
            </p:nvSpPr>
            <p:spPr bwMode="auto">
              <a:xfrm>
                <a:off x="810" y="2919"/>
                <a:ext cx="4840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37" name="Rectangle 705"/>
              <p:cNvSpPr>
                <a:spLocks noChangeArrowheads="1"/>
              </p:cNvSpPr>
              <p:nvPr/>
            </p:nvSpPr>
            <p:spPr bwMode="auto">
              <a:xfrm>
                <a:off x="810" y="2919"/>
                <a:ext cx="4840" cy="8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38" name="Rectangle 706"/>
              <p:cNvSpPr>
                <a:spLocks noChangeArrowheads="1"/>
              </p:cNvSpPr>
              <p:nvPr/>
            </p:nvSpPr>
            <p:spPr bwMode="auto">
              <a:xfrm>
                <a:off x="144" y="2981"/>
                <a:ext cx="429" cy="2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39" name="Rectangle 707"/>
              <p:cNvSpPr>
                <a:spLocks noChangeArrowheads="1"/>
              </p:cNvSpPr>
              <p:nvPr/>
            </p:nvSpPr>
            <p:spPr bwMode="auto">
              <a:xfrm>
                <a:off x="816" y="3213"/>
                <a:ext cx="56" cy="1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40" name="Rectangle 708"/>
              <p:cNvSpPr>
                <a:spLocks noChangeArrowheads="1"/>
              </p:cNvSpPr>
              <p:nvPr/>
            </p:nvSpPr>
            <p:spPr bwMode="auto">
              <a:xfrm>
                <a:off x="891" y="3213"/>
                <a:ext cx="56" cy="1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41" name="Rectangle 709"/>
              <p:cNvSpPr>
                <a:spLocks noChangeArrowheads="1"/>
              </p:cNvSpPr>
              <p:nvPr/>
            </p:nvSpPr>
            <p:spPr bwMode="auto">
              <a:xfrm>
                <a:off x="965" y="3213"/>
                <a:ext cx="56" cy="1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42" name="Rectangle 710"/>
              <p:cNvSpPr>
                <a:spLocks noChangeArrowheads="1"/>
              </p:cNvSpPr>
              <p:nvPr/>
            </p:nvSpPr>
            <p:spPr bwMode="auto">
              <a:xfrm>
                <a:off x="1040" y="3213"/>
                <a:ext cx="56" cy="1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43" name="Rectangle 711"/>
              <p:cNvSpPr>
                <a:spLocks noChangeArrowheads="1"/>
              </p:cNvSpPr>
              <p:nvPr/>
            </p:nvSpPr>
            <p:spPr bwMode="auto">
              <a:xfrm>
                <a:off x="1114" y="3213"/>
                <a:ext cx="56" cy="1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44" name="Rectangle 712"/>
              <p:cNvSpPr>
                <a:spLocks noChangeArrowheads="1"/>
              </p:cNvSpPr>
              <p:nvPr/>
            </p:nvSpPr>
            <p:spPr bwMode="auto">
              <a:xfrm>
                <a:off x="1189" y="3213"/>
                <a:ext cx="56" cy="1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45" name="Rectangle 713"/>
              <p:cNvSpPr>
                <a:spLocks noChangeArrowheads="1"/>
              </p:cNvSpPr>
              <p:nvPr/>
            </p:nvSpPr>
            <p:spPr bwMode="auto">
              <a:xfrm>
                <a:off x="1264" y="3213"/>
                <a:ext cx="56" cy="1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46" name="Rectangle 714"/>
              <p:cNvSpPr>
                <a:spLocks noChangeArrowheads="1"/>
              </p:cNvSpPr>
              <p:nvPr/>
            </p:nvSpPr>
            <p:spPr bwMode="auto">
              <a:xfrm>
                <a:off x="1338" y="3213"/>
                <a:ext cx="56" cy="1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47" name="Rectangle 715"/>
              <p:cNvSpPr>
                <a:spLocks noChangeArrowheads="1"/>
              </p:cNvSpPr>
              <p:nvPr/>
            </p:nvSpPr>
            <p:spPr bwMode="auto">
              <a:xfrm>
                <a:off x="1413" y="3213"/>
                <a:ext cx="56" cy="1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48" name="Rectangle 716"/>
              <p:cNvSpPr>
                <a:spLocks noChangeArrowheads="1"/>
              </p:cNvSpPr>
              <p:nvPr/>
            </p:nvSpPr>
            <p:spPr bwMode="auto">
              <a:xfrm>
                <a:off x="1488" y="3213"/>
                <a:ext cx="56" cy="1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49" name="Rectangle 717"/>
              <p:cNvSpPr>
                <a:spLocks noChangeArrowheads="1"/>
              </p:cNvSpPr>
              <p:nvPr/>
            </p:nvSpPr>
            <p:spPr bwMode="auto">
              <a:xfrm>
                <a:off x="1562" y="3213"/>
                <a:ext cx="56" cy="1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50" name="Rectangle 718"/>
              <p:cNvSpPr>
                <a:spLocks noChangeArrowheads="1"/>
              </p:cNvSpPr>
              <p:nvPr/>
            </p:nvSpPr>
            <p:spPr bwMode="auto">
              <a:xfrm>
                <a:off x="1637" y="3213"/>
                <a:ext cx="56" cy="1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51" name="Rectangle 719"/>
              <p:cNvSpPr>
                <a:spLocks noChangeArrowheads="1"/>
              </p:cNvSpPr>
              <p:nvPr/>
            </p:nvSpPr>
            <p:spPr bwMode="auto">
              <a:xfrm>
                <a:off x="1712" y="3213"/>
                <a:ext cx="56" cy="1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52" name="Rectangle 720"/>
              <p:cNvSpPr>
                <a:spLocks noChangeArrowheads="1"/>
              </p:cNvSpPr>
              <p:nvPr/>
            </p:nvSpPr>
            <p:spPr bwMode="auto">
              <a:xfrm>
                <a:off x="1786" y="3213"/>
                <a:ext cx="56" cy="1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53" name="Rectangle 721"/>
              <p:cNvSpPr>
                <a:spLocks noChangeArrowheads="1"/>
              </p:cNvSpPr>
              <p:nvPr/>
            </p:nvSpPr>
            <p:spPr bwMode="auto">
              <a:xfrm>
                <a:off x="1861" y="3213"/>
                <a:ext cx="56" cy="1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54" name="Rectangle 722"/>
              <p:cNvSpPr>
                <a:spLocks noChangeArrowheads="1"/>
              </p:cNvSpPr>
              <p:nvPr/>
            </p:nvSpPr>
            <p:spPr bwMode="auto">
              <a:xfrm>
                <a:off x="1936" y="3213"/>
                <a:ext cx="56" cy="1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55" name="Rectangle 723"/>
              <p:cNvSpPr>
                <a:spLocks noChangeArrowheads="1"/>
              </p:cNvSpPr>
              <p:nvPr/>
            </p:nvSpPr>
            <p:spPr bwMode="auto">
              <a:xfrm>
                <a:off x="2010" y="3213"/>
                <a:ext cx="56" cy="1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56" name="Rectangle 724"/>
              <p:cNvSpPr>
                <a:spLocks noChangeArrowheads="1"/>
              </p:cNvSpPr>
              <p:nvPr/>
            </p:nvSpPr>
            <p:spPr bwMode="auto">
              <a:xfrm>
                <a:off x="2085" y="3213"/>
                <a:ext cx="56" cy="1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57" name="Rectangle 725"/>
              <p:cNvSpPr>
                <a:spLocks noChangeArrowheads="1"/>
              </p:cNvSpPr>
              <p:nvPr/>
            </p:nvSpPr>
            <p:spPr bwMode="auto">
              <a:xfrm>
                <a:off x="2160" y="3213"/>
                <a:ext cx="56" cy="1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58" name="Rectangle 726"/>
              <p:cNvSpPr>
                <a:spLocks noChangeArrowheads="1"/>
              </p:cNvSpPr>
              <p:nvPr/>
            </p:nvSpPr>
            <p:spPr bwMode="auto">
              <a:xfrm>
                <a:off x="2234" y="3213"/>
                <a:ext cx="56" cy="1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59" name="Rectangle 727"/>
              <p:cNvSpPr>
                <a:spLocks noChangeArrowheads="1"/>
              </p:cNvSpPr>
              <p:nvPr/>
            </p:nvSpPr>
            <p:spPr bwMode="auto">
              <a:xfrm>
                <a:off x="2309" y="3213"/>
                <a:ext cx="56" cy="1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60" name="Rectangle 728"/>
              <p:cNvSpPr>
                <a:spLocks noChangeArrowheads="1"/>
              </p:cNvSpPr>
              <p:nvPr/>
            </p:nvSpPr>
            <p:spPr bwMode="auto">
              <a:xfrm>
                <a:off x="2384" y="3213"/>
                <a:ext cx="56" cy="1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61" name="Rectangle 729"/>
              <p:cNvSpPr>
                <a:spLocks noChangeArrowheads="1"/>
              </p:cNvSpPr>
              <p:nvPr/>
            </p:nvSpPr>
            <p:spPr bwMode="auto">
              <a:xfrm>
                <a:off x="2458" y="3213"/>
                <a:ext cx="56" cy="1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62" name="Rectangle 730"/>
              <p:cNvSpPr>
                <a:spLocks noChangeArrowheads="1"/>
              </p:cNvSpPr>
              <p:nvPr/>
            </p:nvSpPr>
            <p:spPr bwMode="auto">
              <a:xfrm>
                <a:off x="2533" y="3213"/>
                <a:ext cx="56" cy="1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63" name="Rectangle 731"/>
              <p:cNvSpPr>
                <a:spLocks noChangeArrowheads="1"/>
              </p:cNvSpPr>
              <p:nvPr/>
            </p:nvSpPr>
            <p:spPr bwMode="auto">
              <a:xfrm>
                <a:off x="2608" y="3213"/>
                <a:ext cx="56" cy="1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64" name="Rectangle 732"/>
              <p:cNvSpPr>
                <a:spLocks noChangeArrowheads="1"/>
              </p:cNvSpPr>
              <p:nvPr/>
            </p:nvSpPr>
            <p:spPr bwMode="auto">
              <a:xfrm>
                <a:off x="2682" y="3213"/>
                <a:ext cx="56" cy="1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65" name="Rectangle 733"/>
              <p:cNvSpPr>
                <a:spLocks noChangeArrowheads="1"/>
              </p:cNvSpPr>
              <p:nvPr/>
            </p:nvSpPr>
            <p:spPr bwMode="auto">
              <a:xfrm>
                <a:off x="2757" y="3213"/>
                <a:ext cx="56" cy="1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66" name="Rectangle 734"/>
              <p:cNvSpPr>
                <a:spLocks noChangeArrowheads="1"/>
              </p:cNvSpPr>
              <p:nvPr/>
            </p:nvSpPr>
            <p:spPr bwMode="auto">
              <a:xfrm>
                <a:off x="2831" y="3213"/>
                <a:ext cx="56" cy="1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67" name="Rectangle 735"/>
              <p:cNvSpPr>
                <a:spLocks noChangeArrowheads="1"/>
              </p:cNvSpPr>
              <p:nvPr/>
            </p:nvSpPr>
            <p:spPr bwMode="auto">
              <a:xfrm>
                <a:off x="2906" y="3213"/>
                <a:ext cx="56" cy="1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68" name="Rectangle 736"/>
              <p:cNvSpPr>
                <a:spLocks noChangeArrowheads="1"/>
              </p:cNvSpPr>
              <p:nvPr/>
            </p:nvSpPr>
            <p:spPr bwMode="auto">
              <a:xfrm>
                <a:off x="2981" y="3213"/>
                <a:ext cx="56" cy="1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69" name="Rectangle 737"/>
              <p:cNvSpPr>
                <a:spLocks noChangeArrowheads="1"/>
              </p:cNvSpPr>
              <p:nvPr/>
            </p:nvSpPr>
            <p:spPr bwMode="auto">
              <a:xfrm>
                <a:off x="3055" y="3213"/>
                <a:ext cx="56" cy="1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70" name="Rectangle 738"/>
              <p:cNvSpPr>
                <a:spLocks noChangeArrowheads="1"/>
              </p:cNvSpPr>
              <p:nvPr/>
            </p:nvSpPr>
            <p:spPr bwMode="auto">
              <a:xfrm>
                <a:off x="3130" y="3213"/>
                <a:ext cx="56" cy="1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71" name="Rectangle 739"/>
              <p:cNvSpPr>
                <a:spLocks noChangeArrowheads="1"/>
              </p:cNvSpPr>
              <p:nvPr/>
            </p:nvSpPr>
            <p:spPr bwMode="auto">
              <a:xfrm>
                <a:off x="3205" y="3213"/>
                <a:ext cx="56" cy="1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72" name="Rectangle 740"/>
              <p:cNvSpPr>
                <a:spLocks noChangeArrowheads="1"/>
              </p:cNvSpPr>
              <p:nvPr/>
            </p:nvSpPr>
            <p:spPr bwMode="auto">
              <a:xfrm>
                <a:off x="3279" y="3213"/>
                <a:ext cx="56" cy="1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73" name="Rectangle 741"/>
              <p:cNvSpPr>
                <a:spLocks noChangeArrowheads="1"/>
              </p:cNvSpPr>
              <p:nvPr/>
            </p:nvSpPr>
            <p:spPr bwMode="auto">
              <a:xfrm>
                <a:off x="3354" y="3213"/>
                <a:ext cx="56" cy="1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74" name="Rectangle 742"/>
              <p:cNvSpPr>
                <a:spLocks noChangeArrowheads="1"/>
              </p:cNvSpPr>
              <p:nvPr/>
            </p:nvSpPr>
            <p:spPr bwMode="auto">
              <a:xfrm>
                <a:off x="3429" y="3213"/>
                <a:ext cx="56" cy="1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75" name="Rectangle 743"/>
              <p:cNvSpPr>
                <a:spLocks noChangeArrowheads="1"/>
              </p:cNvSpPr>
              <p:nvPr/>
            </p:nvSpPr>
            <p:spPr bwMode="auto">
              <a:xfrm>
                <a:off x="3503" y="3213"/>
                <a:ext cx="56" cy="1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76" name="Rectangle 744"/>
              <p:cNvSpPr>
                <a:spLocks noChangeArrowheads="1"/>
              </p:cNvSpPr>
              <p:nvPr/>
            </p:nvSpPr>
            <p:spPr bwMode="auto">
              <a:xfrm>
                <a:off x="3578" y="3213"/>
                <a:ext cx="56" cy="1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77" name="Rectangle 745"/>
              <p:cNvSpPr>
                <a:spLocks noChangeArrowheads="1"/>
              </p:cNvSpPr>
              <p:nvPr/>
            </p:nvSpPr>
            <p:spPr bwMode="auto">
              <a:xfrm>
                <a:off x="3653" y="3213"/>
                <a:ext cx="56" cy="1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78" name="Rectangle 746"/>
              <p:cNvSpPr>
                <a:spLocks noChangeArrowheads="1"/>
              </p:cNvSpPr>
              <p:nvPr/>
            </p:nvSpPr>
            <p:spPr bwMode="auto">
              <a:xfrm>
                <a:off x="3727" y="3213"/>
                <a:ext cx="56" cy="1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79" name="Rectangle 747"/>
              <p:cNvSpPr>
                <a:spLocks noChangeArrowheads="1"/>
              </p:cNvSpPr>
              <p:nvPr/>
            </p:nvSpPr>
            <p:spPr bwMode="auto">
              <a:xfrm>
                <a:off x="3802" y="3213"/>
                <a:ext cx="56" cy="1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80" name="Rectangle 748"/>
              <p:cNvSpPr>
                <a:spLocks noChangeArrowheads="1"/>
              </p:cNvSpPr>
              <p:nvPr/>
            </p:nvSpPr>
            <p:spPr bwMode="auto">
              <a:xfrm>
                <a:off x="3877" y="3213"/>
                <a:ext cx="56" cy="1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81" name="Rectangle 749"/>
              <p:cNvSpPr>
                <a:spLocks noChangeArrowheads="1"/>
              </p:cNvSpPr>
              <p:nvPr/>
            </p:nvSpPr>
            <p:spPr bwMode="auto">
              <a:xfrm>
                <a:off x="3951" y="3213"/>
                <a:ext cx="56" cy="1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82" name="Rectangle 750"/>
              <p:cNvSpPr>
                <a:spLocks noChangeArrowheads="1"/>
              </p:cNvSpPr>
              <p:nvPr/>
            </p:nvSpPr>
            <p:spPr bwMode="auto">
              <a:xfrm>
                <a:off x="4026" y="3213"/>
                <a:ext cx="56" cy="1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83" name="Rectangle 751"/>
              <p:cNvSpPr>
                <a:spLocks noChangeArrowheads="1"/>
              </p:cNvSpPr>
              <p:nvPr/>
            </p:nvSpPr>
            <p:spPr bwMode="auto">
              <a:xfrm>
                <a:off x="4101" y="3213"/>
                <a:ext cx="56" cy="1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84" name="Rectangle 752"/>
              <p:cNvSpPr>
                <a:spLocks noChangeArrowheads="1"/>
              </p:cNvSpPr>
              <p:nvPr/>
            </p:nvSpPr>
            <p:spPr bwMode="auto">
              <a:xfrm>
                <a:off x="4175" y="3213"/>
                <a:ext cx="56" cy="1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85" name="Rectangle 753"/>
              <p:cNvSpPr>
                <a:spLocks noChangeArrowheads="1"/>
              </p:cNvSpPr>
              <p:nvPr/>
            </p:nvSpPr>
            <p:spPr bwMode="auto">
              <a:xfrm>
                <a:off x="4250" y="3213"/>
                <a:ext cx="56" cy="1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86" name="Rectangle 754"/>
              <p:cNvSpPr>
                <a:spLocks noChangeArrowheads="1"/>
              </p:cNvSpPr>
              <p:nvPr/>
            </p:nvSpPr>
            <p:spPr bwMode="auto">
              <a:xfrm>
                <a:off x="4325" y="3213"/>
                <a:ext cx="56" cy="1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87" name="Rectangle 755"/>
              <p:cNvSpPr>
                <a:spLocks noChangeArrowheads="1"/>
              </p:cNvSpPr>
              <p:nvPr/>
            </p:nvSpPr>
            <p:spPr bwMode="auto">
              <a:xfrm>
                <a:off x="4399" y="3213"/>
                <a:ext cx="56" cy="1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88" name="Rectangle 756"/>
              <p:cNvSpPr>
                <a:spLocks noChangeArrowheads="1"/>
              </p:cNvSpPr>
              <p:nvPr/>
            </p:nvSpPr>
            <p:spPr bwMode="auto">
              <a:xfrm>
                <a:off x="4474" y="3213"/>
                <a:ext cx="56" cy="1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89" name="Rectangle 757"/>
              <p:cNvSpPr>
                <a:spLocks noChangeArrowheads="1"/>
              </p:cNvSpPr>
              <p:nvPr/>
            </p:nvSpPr>
            <p:spPr bwMode="auto">
              <a:xfrm>
                <a:off x="4548" y="3213"/>
                <a:ext cx="56" cy="1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90" name="Rectangle 758"/>
              <p:cNvSpPr>
                <a:spLocks noChangeArrowheads="1"/>
              </p:cNvSpPr>
              <p:nvPr/>
            </p:nvSpPr>
            <p:spPr bwMode="auto">
              <a:xfrm>
                <a:off x="4623" y="3213"/>
                <a:ext cx="56" cy="1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91" name="Rectangle 759"/>
              <p:cNvSpPr>
                <a:spLocks noChangeArrowheads="1"/>
              </p:cNvSpPr>
              <p:nvPr/>
            </p:nvSpPr>
            <p:spPr bwMode="auto">
              <a:xfrm>
                <a:off x="4698" y="3213"/>
                <a:ext cx="56" cy="1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92" name="Rectangle 760"/>
              <p:cNvSpPr>
                <a:spLocks noChangeArrowheads="1"/>
              </p:cNvSpPr>
              <p:nvPr/>
            </p:nvSpPr>
            <p:spPr bwMode="auto">
              <a:xfrm>
                <a:off x="4772" y="3213"/>
                <a:ext cx="56" cy="1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93" name="Rectangle 761"/>
              <p:cNvSpPr>
                <a:spLocks noChangeArrowheads="1"/>
              </p:cNvSpPr>
              <p:nvPr/>
            </p:nvSpPr>
            <p:spPr bwMode="auto">
              <a:xfrm>
                <a:off x="4847" y="3213"/>
                <a:ext cx="56" cy="1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94" name="Rectangle 762"/>
              <p:cNvSpPr>
                <a:spLocks noChangeArrowheads="1"/>
              </p:cNvSpPr>
              <p:nvPr/>
            </p:nvSpPr>
            <p:spPr bwMode="auto">
              <a:xfrm>
                <a:off x="4922" y="3213"/>
                <a:ext cx="56" cy="1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95" name="Rectangle 763"/>
              <p:cNvSpPr>
                <a:spLocks noChangeArrowheads="1"/>
              </p:cNvSpPr>
              <p:nvPr/>
            </p:nvSpPr>
            <p:spPr bwMode="auto">
              <a:xfrm>
                <a:off x="4996" y="3213"/>
                <a:ext cx="56" cy="1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96" name="Rectangle 764"/>
              <p:cNvSpPr>
                <a:spLocks noChangeArrowheads="1"/>
              </p:cNvSpPr>
              <p:nvPr/>
            </p:nvSpPr>
            <p:spPr bwMode="auto">
              <a:xfrm>
                <a:off x="5071" y="3213"/>
                <a:ext cx="56" cy="1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97" name="Rectangle 765"/>
              <p:cNvSpPr>
                <a:spLocks noChangeArrowheads="1"/>
              </p:cNvSpPr>
              <p:nvPr/>
            </p:nvSpPr>
            <p:spPr bwMode="auto">
              <a:xfrm>
                <a:off x="5146" y="3213"/>
                <a:ext cx="56" cy="1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98" name="Rectangle 766"/>
              <p:cNvSpPr>
                <a:spLocks noChangeArrowheads="1"/>
              </p:cNvSpPr>
              <p:nvPr/>
            </p:nvSpPr>
            <p:spPr bwMode="auto">
              <a:xfrm>
                <a:off x="5220" y="3213"/>
                <a:ext cx="56" cy="1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99" name="Rectangle 767"/>
              <p:cNvSpPr>
                <a:spLocks noChangeArrowheads="1"/>
              </p:cNvSpPr>
              <p:nvPr/>
            </p:nvSpPr>
            <p:spPr bwMode="auto">
              <a:xfrm>
                <a:off x="5295" y="3213"/>
                <a:ext cx="56" cy="1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300" name="Rectangle 768"/>
              <p:cNvSpPr>
                <a:spLocks noChangeArrowheads="1"/>
              </p:cNvSpPr>
              <p:nvPr/>
            </p:nvSpPr>
            <p:spPr bwMode="auto">
              <a:xfrm>
                <a:off x="5370" y="3213"/>
                <a:ext cx="56" cy="1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301" name="Rectangle 769"/>
              <p:cNvSpPr>
                <a:spLocks noChangeArrowheads="1"/>
              </p:cNvSpPr>
              <p:nvPr/>
            </p:nvSpPr>
            <p:spPr bwMode="auto">
              <a:xfrm>
                <a:off x="5444" y="3213"/>
                <a:ext cx="56" cy="1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302" name="Rectangle 770"/>
              <p:cNvSpPr>
                <a:spLocks noChangeArrowheads="1"/>
              </p:cNvSpPr>
              <p:nvPr/>
            </p:nvSpPr>
            <p:spPr bwMode="auto">
              <a:xfrm>
                <a:off x="5519" y="3213"/>
                <a:ext cx="56" cy="1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303" name="Rectangle 771"/>
              <p:cNvSpPr>
                <a:spLocks noChangeArrowheads="1"/>
              </p:cNvSpPr>
              <p:nvPr/>
            </p:nvSpPr>
            <p:spPr bwMode="auto">
              <a:xfrm>
                <a:off x="5594" y="3213"/>
                <a:ext cx="56" cy="1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304" name="Rectangle 772"/>
              <p:cNvSpPr>
                <a:spLocks noChangeArrowheads="1"/>
              </p:cNvSpPr>
              <p:nvPr/>
            </p:nvSpPr>
            <p:spPr bwMode="auto">
              <a:xfrm>
                <a:off x="144" y="3290"/>
                <a:ext cx="429" cy="2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305" name="Rectangle 773"/>
              <p:cNvSpPr>
                <a:spLocks noChangeArrowheads="1"/>
              </p:cNvSpPr>
              <p:nvPr/>
            </p:nvSpPr>
            <p:spPr bwMode="auto">
              <a:xfrm>
                <a:off x="797" y="3522"/>
                <a:ext cx="4865" cy="23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306" name="Rectangle 774"/>
              <p:cNvSpPr>
                <a:spLocks noChangeArrowheads="1"/>
              </p:cNvSpPr>
              <p:nvPr/>
            </p:nvSpPr>
            <p:spPr bwMode="auto">
              <a:xfrm>
                <a:off x="144" y="3600"/>
                <a:ext cx="429" cy="2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307" name="Rectangle 775"/>
              <p:cNvSpPr>
                <a:spLocks noChangeArrowheads="1"/>
              </p:cNvSpPr>
              <p:nvPr/>
            </p:nvSpPr>
            <p:spPr bwMode="auto">
              <a:xfrm>
                <a:off x="810" y="3832"/>
                <a:ext cx="4852" cy="1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308" name="Line 776"/>
              <p:cNvSpPr>
                <a:spLocks noChangeShapeType="1"/>
              </p:cNvSpPr>
              <p:nvPr/>
            </p:nvSpPr>
            <p:spPr bwMode="auto">
              <a:xfrm>
                <a:off x="810" y="4017"/>
                <a:ext cx="484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309" name="Rectangle 777"/>
              <p:cNvSpPr>
                <a:spLocks noChangeArrowheads="1"/>
              </p:cNvSpPr>
              <p:nvPr/>
            </p:nvSpPr>
            <p:spPr bwMode="auto">
              <a:xfrm>
                <a:off x="810" y="4017"/>
                <a:ext cx="4840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310" name="Rectangle 778"/>
              <p:cNvSpPr>
                <a:spLocks noChangeArrowheads="1"/>
              </p:cNvSpPr>
              <p:nvPr/>
            </p:nvSpPr>
            <p:spPr bwMode="auto">
              <a:xfrm>
                <a:off x="810" y="4211"/>
                <a:ext cx="4852" cy="1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311" name="Line 779"/>
              <p:cNvSpPr>
                <a:spLocks noChangeShapeType="1"/>
              </p:cNvSpPr>
              <p:nvPr/>
            </p:nvSpPr>
            <p:spPr bwMode="auto">
              <a:xfrm>
                <a:off x="791" y="2524"/>
                <a:ext cx="12" cy="0"/>
              </a:xfrm>
              <a:prstGeom prst="line">
                <a:avLst/>
              </a:prstGeom>
              <a:noFill/>
              <a:ln w="19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312" name="Oval 780"/>
              <p:cNvSpPr>
                <a:spLocks noChangeArrowheads="1"/>
              </p:cNvSpPr>
              <p:nvPr/>
            </p:nvSpPr>
            <p:spPr bwMode="auto">
              <a:xfrm>
                <a:off x="2452" y="2787"/>
                <a:ext cx="131" cy="70"/>
              </a:xfrm>
              <a:prstGeom prst="ellipse">
                <a:avLst/>
              </a:prstGeom>
              <a:solidFill>
                <a:srgbClr val="3333CC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313" name="Oval 781"/>
              <p:cNvSpPr>
                <a:spLocks noChangeArrowheads="1"/>
              </p:cNvSpPr>
              <p:nvPr/>
            </p:nvSpPr>
            <p:spPr bwMode="auto">
              <a:xfrm>
                <a:off x="2452" y="2787"/>
                <a:ext cx="131" cy="70"/>
              </a:xfrm>
              <a:prstGeom prst="ellipse">
                <a:avLst/>
              </a:prstGeom>
              <a:noFill/>
              <a:ln w="19" cap="flat">
                <a:solidFill>
                  <a:srgbClr val="385D8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314" name="Oval 782"/>
              <p:cNvSpPr>
                <a:spLocks noChangeArrowheads="1"/>
              </p:cNvSpPr>
              <p:nvPr/>
            </p:nvSpPr>
            <p:spPr bwMode="auto">
              <a:xfrm>
                <a:off x="847" y="2262"/>
                <a:ext cx="118" cy="69"/>
              </a:xfrm>
              <a:prstGeom prst="ellipse">
                <a:avLst/>
              </a:prstGeom>
              <a:solidFill>
                <a:srgbClr val="3333CC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315" name="Oval 783"/>
              <p:cNvSpPr>
                <a:spLocks noChangeArrowheads="1"/>
              </p:cNvSpPr>
              <p:nvPr/>
            </p:nvSpPr>
            <p:spPr bwMode="auto">
              <a:xfrm>
                <a:off x="847" y="2262"/>
                <a:ext cx="118" cy="69"/>
              </a:xfrm>
              <a:prstGeom prst="ellipse">
                <a:avLst/>
              </a:prstGeom>
              <a:noFill/>
              <a:ln w="19" cap="flat">
                <a:solidFill>
                  <a:srgbClr val="385D8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316" name="Oval 784"/>
              <p:cNvSpPr>
                <a:spLocks noChangeArrowheads="1"/>
              </p:cNvSpPr>
              <p:nvPr/>
            </p:nvSpPr>
            <p:spPr bwMode="auto">
              <a:xfrm>
                <a:off x="996" y="3190"/>
                <a:ext cx="131" cy="69"/>
              </a:xfrm>
              <a:prstGeom prst="ellipse">
                <a:avLst/>
              </a:prstGeom>
              <a:solidFill>
                <a:srgbClr val="3333CC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317" name="Freeform 785"/>
              <p:cNvSpPr>
                <a:spLocks/>
              </p:cNvSpPr>
              <p:nvPr/>
            </p:nvSpPr>
            <p:spPr bwMode="auto">
              <a:xfrm>
                <a:off x="996" y="3190"/>
                <a:ext cx="131" cy="69"/>
              </a:xfrm>
              <a:custGeom>
                <a:avLst/>
                <a:gdLst>
                  <a:gd name="T0" fmla="*/ 0 w 131"/>
                  <a:gd name="T1" fmla="*/ 34 h 69"/>
                  <a:gd name="T2" fmla="*/ 66 w 131"/>
                  <a:gd name="T3" fmla="*/ 0 h 69"/>
                  <a:gd name="T4" fmla="*/ 131 w 131"/>
                  <a:gd name="T5" fmla="*/ 34 h 69"/>
                  <a:gd name="T6" fmla="*/ 66 w 131"/>
                  <a:gd name="T7" fmla="*/ 69 h 69"/>
                  <a:gd name="T8" fmla="*/ 0 w 131"/>
                  <a:gd name="T9" fmla="*/ 3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1" h="69">
                    <a:moveTo>
                      <a:pt x="0" y="34"/>
                    </a:moveTo>
                    <a:cubicBezTo>
                      <a:pt x="0" y="16"/>
                      <a:pt x="30" y="0"/>
                      <a:pt x="66" y="0"/>
                    </a:cubicBezTo>
                    <a:cubicBezTo>
                      <a:pt x="102" y="0"/>
                      <a:pt x="131" y="16"/>
                      <a:pt x="131" y="34"/>
                    </a:cubicBezTo>
                    <a:cubicBezTo>
                      <a:pt x="131" y="54"/>
                      <a:pt x="102" y="69"/>
                      <a:pt x="66" y="69"/>
                    </a:cubicBezTo>
                    <a:cubicBezTo>
                      <a:pt x="30" y="69"/>
                      <a:pt x="0" y="54"/>
                      <a:pt x="0" y="34"/>
                    </a:cubicBezTo>
                  </a:path>
                </a:pathLst>
              </a:custGeom>
              <a:noFill/>
              <a:ln w="19" cap="flat">
                <a:solidFill>
                  <a:srgbClr val="385D8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318" name="Oval 786"/>
              <p:cNvSpPr>
                <a:spLocks noChangeArrowheads="1"/>
              </p:cNvSpPr>
              <p:nvPr/>
            </p:nvSpPr>
            <p:spPr bwMode="auto">
              <a:xfrm>
                <a:off x="1146" y="2579"/>
                <a:ext cx="130" cy="69"/>
              </a:xfrm>
              <a:prstGeom prst="ellipse">
                <a:avLst/>
              </a:prstGeom>
              <a:solidFill>
                <a:srgbClr val="3333CC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319" name="Freeform 787"/>
              <p:cNvSpPr>
                <a:spLocks/>
              </p:cNvSpPr>
              <p:nvPr/>
            </p:nvSpPr>
            <p:spPr bwMode="auto">
              <a:xfrm>
                <a:off x="1146" y="2579"/>
                <a:ext cx="130" cy="69"/>
              </a:xfrm>
              <a:custGeom>
                <a:avLst/>
                <a:gdLst>
                  <a:gd name="T0" fmla="*/ 0 w 130"/>
                  <a:gd name="T1" fmla="*/ 34 h 69"/>
                  <a:gd name="T2" fmla="*/ 65 w 130"/>
                  <a:gd name="T3" fmla="*/ 0 h 69"/>
                  <a:gd name="T4" fmla="*/ 130 w 130"/>
                  <a:gd name="T5" fmla="*/ 34 h 69"/>
                  <a:gd name="T6" fmla="*/ 65 w 130"/>
                  <a:gd name="T7" fmla="*/ 69 h 69"/>
                  <a:gd name="T8" fmla="*/ 0 w 130"/>
                  <a:gd name="T9" fmla="*/ 3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0" h="69">
                    <a:moveTo>
                      <a:pt x="0" y="34"/>
                    </a:moveTo>
                    <a:cubicBezTo>
                      <a:pt x="0" y="16"/>
                      <a:pt x="29" y="0"/>
                      <a:pt x="65" y="0"/>
                    </a:cubicBezTo>
                    <a:cubicBezTo>
                      <a:pt x="101" y="0"/>
                      <a:pt x="130" y="16"/>
                      <a:pt x="130" y="34"/>
                    </a:cubicBezTo>
                    <a:cubicBezTo>
                      <a:pt x="130" y="54"/>
                      <a:pt x="101" y="69"/>
                      <a:pt x="65" y="69"/>
                    </a:cubicBezTo>
                    <a:cubicBezTo>
                      <a:pt x="29" y="69"/>
                      <a:pt x="0" y="54"/>
                      <a:pt x="0" y="34"/>
                    </a:cubicBezTo>
                  </a:path>
                </a:pathLst>
              </a:custGeom>
              <a:noFill/>
              <a:ln w="19" cap="flat">
                <a:solidFill>
                  <a:srgbClr val="385D8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320" name="Oval 788"/>
              <p:cNvSpPr>
                <a:spLocks noChangeArrowheads="1"/>
              </p:cNvSpPr>
              <p:nvPr/>
            </p:nvSpPr>
            <p:spPr bwMode="auto">
              <a:xfrm>
                <a:off x="1326" y="2254"/>
                <a:ext cx="124" cy="69"/>
              </a:xfrm>
              <a:prstGeom prst="ellipse">
                <a:avLst/>
              </a:prstGeom>
              <a:solidFill>
                <a:srgbClr val="3333CC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321" name="Oval 789"/>
              <p:cNvSpPr>
                <a:spLocks noChangeArrowheads="1"/>
              </p:cNvSpPr>
              <p:nvPr/>
            </p:nvSpPr>
            <p:spPr bwMode="auto">
              <a:xfrm>
                <a:off x="1326" y="2254"/>
                <a:ext cx="124" cy="69"/>
              </a:xfrm>
              <a:prstGeom prst="ellipse">
                <a:avLst/>
              </a:prstGeom>
              <a:noFill/>
              <a:ln w="19" cap="flat">
                <a:solidFill>
                  <a:srgbClr val="385D8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322" name="Oval 790"/>
              <p:cNvSpPr>
                <a:spLocks noChangeArrowheads="1"/>
              </p:cNvSpPr>
              <p:nvPr/>
            </p:nvSpPr>
            <p:spPr bwMode="auto">
              <a:xfrm>
                <a:off x="1482" y="2764"/>
                <a:ext cx="130" cy="70"/>
              </a:xfrm>
              <a:prstGeom prst="ellipse">
                <a:avLst/>
              </a:prstGeom>
              <a:solidFill>
                <a:srgbClr val="3333CC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323" name="Oval 791"/>
              <p:cNvSpPr>
                <a:spLocks noChangeArrowheads="1"/>
              </p:cNvSpPr>
              <p:nvPr/>
            </p:nvSpPr>
            <p:spPr bwMode="auto">
              <a:xfrm>
                <a:off x="1482" y="2764"/>
                <a:ext cx="130" cy="70"/>
              </a:xfrm>
              <a:prstGeom prst="ellipse">
                <a:avLst/>
              </a:prstGeom>
              <a:noFill/>
              <a:ln w="19" cap="flat">
                <a:solidFill>
                  <a:srgbClr val="385D8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324" name="Oval 792"/>
              <p:cNvSpPr>
                <a:spLocks noChangeArrowheads="1"/>
              </p:cNvSpPr>
              <p:nvPr/>
            </p:nvSpPr>
            <p:spPr bwMode="auto">
              <a:xfrm>
                <a:off x="1643" y="2996"/>
                <a:ext cx="131" cy="70"/>
              </a:xfrm>
              <a:prstGeom prst="ellipse">
                <a:avLst/>
              </a:prstGeom>
              <a:solidFill>
                <a:srgbClr val="3333CC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325" name="Oval 793"/>
              <p:cNvSpPr>
                <a:spLocks noChangeArrowheads="1"/>
              </p:cNvSpPr>
              <p:nvPr/>
            </p:nvSpPr>
            <p:spPr bwMode="auto">
              <a:xfrm>
                <a:off x="1643" y="2996"/>
                <a:ext cx="131" cy="70"/>
              </a:xfrm>
              <a:prstGeom prst="ellipse">
                <a:avLst/>
              </a:prstGeom>
              <a:noFill/>
              <a:ln w="19" cap="flat">
                <a:solidFill>
                  <a:srgbClr val="385D8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326" name="Oval 794"/>
              <p:cNvSpPr>
                <a:spLocks noChangeArrowheads="1"/>
              </p:cNvSpPr>
              <p:nvPr/>
            </p:nvSpPr>
            <p:spPr bwMode="auto">
              <a:xfrm>
                <a:off x="1805" y="2757"/>
                <a:ext cx="131" cy="77"/>
              </a:xfrm>
              <a:prstGeom prst="ellipse">
                <a:avLst/>
              </a:prstGeom>
              <a:solidFill>
                <a:srgbClr val="3333CC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327" name="Oval 795"/>
              <p:cNvSpPr>
                <a:spLocks noChangeArrowheads="1"/>
              </p:cNvSpPr>
              <p:nvPr/>
            </p:nvSpPr>
            <p:spPr bwMode="auto">
              <a:xfrm>
                <a:off x="1805" y="2757"/>
                <a:ext cx="131" cy="77"/>
              </a:xfrm>
              <a:prstGeom prst="ellipse">
                <a:avLst/>
              </a:prstGeom>
              <a:noFill/>
              <a:ln w="19" cap="flat">
                <a:solidFill>
                  <a:srgbClr val="385D8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328" name="Oval 796"/>
              <p:cNvSpPr>
                <a:spLocks noChangeArrowheads="1"/>
              </p:cNvSpPr>
              <p:nvPr/>
            </p:nvSpPr>
            <p:spPr bwMode="auto">
              <a:xfrm>
                <a:off x="1985" y="2030"/>
                <a:ext cx="112" cy="69"/>
              </a:xfrm>
              <a:prstGeom prst="ellipse">
                <a:avLst/>
              </a:prstGeom>
              <a:solidFill>
                <a:srgbClr val="3333CC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329" name="Freeform 797"/>
              <p:cNvSpPr>
                <a:spLocks/>
              </p:cNvSpPr>
              <p:nvPr/>
            </p:nvSpPr>
            <p:spPr bwMode="auto">
              <a:xfrm>
                <a:off x="1985" y="2030"/>
                <a:ext cx="112" cy="69"/>
              </a:xfrm>
              <a:custGeom>
                <a:avLst/>
                <a:gdLst>
                  <a:gd name="T0" fmla="*/ 0 w 112"/>
                  <a:gd name="T1" fmla="*/ 34 h 69"/>
                  <a:gd name="T2" fmla="*/ 56 w 112"/>
                  <a:gd name="T3" fmla="*/ 0 h 69"/>
                  <a:gd name="T4" fmla="*/ 112 w 112"/>
                  <a:gd name="T5" fmla="*/ 34 h 69"/>
                  <a:gd name="T6" fmla="*/ 56 w 112"/>
                  <a:gd name="T7" fmla="*/ 69 h 69"/>
                  <a:gd name="T8" fmla="*/ 0 w 112"/>
                  <a:gd name="T9" fmla="*/ 3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69">
                    <a:moveTo>
                      <a:pt x="0" y="34"/>
                    </a:moveTo>
                    <a:cubicBezTo>
                      <a:pt x="0" y="15"/>
                      <a:pt x="26" y="0"/>
                      <a:pt x="56" y="0"/>
                    </a:cubicBezTo>
                    <a:cubicBezTo>
                      <a:pt x="88" y="0"/>
                      <a:pt x="112" y="15"/>
                      <a:pt x="112" y="34"/>
                    </a:cubicBezTo>
                    <a:cubicBezTo>
                      <a:pt x="112" y="54"/>
                      <a:pt x="88" y="69"/>
                      <a:pt x="56" y="69"/>
                    </a:cubicBezTo>
                    <a:cubicBezTo>
                      <a:pt x="26" y="69"/>
                      <a:pt x="0" y="54"/>
                      <a:pt x="0" y="34"/>
                    </a:cubicBezTo>
                  </a:path>
                </a:pathLst>
              </a:custGeom>
              <a:noFill/>
              <a:ln w="19" cap="flat">
                <a:solidFill>
                  <a:srgbClr val="385D8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330" name="Oval 798"/>
              <p:cNvSpPr>
                <a:spLocks noChangeArrowheads="1"/>
              </p:cNvSpPr>
              <p:nvPr/>
            </p:nvSpPr>
            <p:spPr bwMode="auto">
              <a:xfrm>
                <a:off x="2147" y="2370"/>
                <a:ext cx="112" cy="77"/>
              </a:xfrm>
              <a:prstGeom prst="ellipse">
                <a:avLst/>
              </a:prstGeom>
              <a:solidFill>
                <a:srgbClr val="3333CC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331" name="Oval 799"/>
              <p:cNvSpPr>
                <a:spLocks noChangeArrowheads="1"/>
              </p:cNvSpPr>
              <p:nvPr/>
            </p:nvSpPr>
            <p:spPr bwMode="auto">
              <a:xfrm>
                <a:off x="2147" y="2370"/>
                <a:ext cx="112" cy="77"/>
              </a:xfrm>
              <a:prstGeom prst="ellipse">
                <a:avLst/>
              </a:prstGeom>
              <a:noFill/>
              <a:ln w="19" cap="flat">
                <a:solidFill>
                  <a:srgbClr val="385D8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332" name="Oval 800"/>
              <p:cNvSpPr>
                <a:spLocks noChangeArrowheads="1"/>
              </p:cNvSpPr>
              <p:nvPr/>
            </p:nvSpPr>
            <p:spPr bwMode="auto">
              <a:xfrm>
                <a:off x="2297" y="2153"/>
                <a:ext cx="124" cy="70"/>
              </a:xfrm>
              <a:prstGeom prst="ellipse">
                <a:avLst/>
              </a:prstGeom>
              <a:solidFill>
                <a:srgbClr val="3333CC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333" name="Oval 801"/>
              <p:cNvSpPr>
                <a:spLocks noChangeArrowheads="1"/>
              </p:cNvSpPr>
              <p:nvPr/>
            </p:nvSpPr>
            <p:spPr bwMode="auto">
              <a:xfrm>
                <a:off x="2296" y="2153"/>
                <a:ext cx="125" cy="70"/>
              </a:xfrm>
              <a:prstGeom prst="ellipse">
                <a:avLst/>
              </a:prstGeom>
              <a:noFill/>
              <a:ln w="19" cap="flat">
                <a:solidFill>
                  <a:srgbClr val="385D8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334" name="Oval 802"/>
              <p:cNvSpPr>
                <a:spLocks noChangeArrowheads="1"/>
              </p:cNvSpPr>
              <p:nvPr/>
            </p:nvSpPr>
            <p:spPr bwMode="auto">
              <a:xfrm>
                <a:off x="2620" y="2563"/>
                <a:ext cx="124" cy="70"/>
              </a:xfrm>
              <a:prstGeom prst="ellipse">
                <a:avLst/>
              </a:prstGeom>
              <a:solidFill>
                <a:srgbClr val="3333CC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335" name="Oval 803"/>
              <p:cNvSpPr>
                <a:spLocks noChangeArrowheads="1"/>
              </p:cNvSpPr>
              <p:nvPr/>
            </p:nvSpPr>
            <p:spPr bwMode="auto">
              <a:xfrm>
                <a:off x="2620" y="2563"/>
                <a:ext cx="124" cy="70"/>
              </a:xfrm>
              <a:prstGeom prst="ellipse">
                <a:avLst/>
              </a:prstGeom>
              <a:noFill/>
              <a:ln w="19" cap="flat">
                <a:solidFill>
                  <a:srgbClr val="385D8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336" name="Oval 804"/>
              <p:cNvSpPr>
                <a:spLocks noChangeArrowheads="1"/>
              </p:cNvSpPr>
              <p:nvPr/>
            </p:nvSpPr>
            <p:spPr bwMode="auto">
              <a:xfrm>
                <a:off x="2788" y="2687"/>
                <a:ext cx="118" cy="70"/>
              </a:xfrm>
              <a:prstGeom prst="ellipse">
                <a:avLst/>
              </a:prstGeom>
              <a:solidFill>
                <a:srgbClr val="3333CC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337" name="Oval 805"/>
              <p:cNvSpPr>
                <a:spLocks noChangeArrowheads="1"/>
              </p:cNvSpPr>
              <p:nvPr/>
            </p:nvSpPr>
            <p:spPr bwMode="auto">
              <a:xfrm>
                <a:off x="2788" y="2687"/>
                <a:ext cx="118" cy="70"/>
              </a:xfrm>
              <a:prstGeom prst="ellipse">
                <a:avLst/>
              </a:prstGeom>
              <a:noFill/>
              <a:ln w="19" cap="flat">
                <a:solidFill>
                  <a:srgbClr val="385D8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338" name="Oval 806"/>
              <p:cNvSpPr>
                <a:spLocks noChangeArrowheads="1"/>
              </p:cNvSpPr>
              <p:nvPr/>
            </p:nvSpPr>
            <p:spPr bwMode="auto">
              <a:xfrm>
                <a:off x="2937" y="2896"/>
                <a:ext cx="131" cy="69"/>
              </a:xfrm>
              <a:prstGeom prst="ellipse">
                <a:avLst/>
              </a:prstGeom>
              <a:solidFill>
                <a:srgbClr val="3333CC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339" name="Oval 807"/>
              <p:cNvSpPr>
                <a:spLocks noChangeArrowheads="1"/>
              </p:cNvSpPr>
              <p:nvPr/>
            </p:nvSpPr>
            <p:spPr bwMode="auto">
              <a:xfrm>
                <a:off x="2937" y="2896"/>
                <a:ext cx="131" cy="69"/>
              </a:xfrm>
              <a:prstGeom prst="ellipse">
                <a:avLst/>
              </a:prstGeom>
              <a:noFill/>
              <a:ln w="19" cap="flat">
                <a:solidFill>
                  <a:srgbClr val="385D8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  <p:sp>
          <p:nvSpPr>
            <p:cNvPr id="11" name="Oval 809"/>
            <p:cNvSpPr>
              <a:spLocks noChangeArrowheads="1"/>
            </p:cNvSpPr>
            <p:nvPr/>
          </p:nvSpPr>
          <p:spPr bwMode="auto">
            <a:xfrm>
              <a:off x="3105" y="2447"/>
              <a:ext cx="125" cy="78"/>
            </a:xfrm>
            <a:prstGeom prst="ellipse">
              <a:avLst/>
            </a:prstGeom>
            <a:solidFill>
              <a:srgbClr val="3333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" name="Oval 810"/>
            <p:cNvSpPr>
              <a:spLocks noChangeArrowheads="1"/>
            </p:cNvSpPr>
            <p:nvPr/>
          </p:nvSpPr>
          <p:spPr bwMode="auto">
            <a:xfrm>
              <a:off x="3105" y="2447"/>
              <a:ext cx="125" cy="77"/>
            </a:xfrm>
            <a:prstGeom prst="ellipse">
              <a:avLst/>
            </a:prstGeom>
            <a:noFill/>
            <a:ln w="19" cap="flat">
              <a:solidFill>
                <a:srgbClr val="385D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" name="Oval 811"/>
            <p:cNvSpPr>
              <a:spLocks noChangeArrowheads="1"/>
            </p:cNvSpPr>
            <p:nvPr/>
          </p:nvSpPr>
          <p:spPr bwMode="auto">
            <a:xfrm>
              <a:off x="3267" y="2563"/>
              <a:ext cx="124" cy="70"/>
            </a:xfrm>
            <a:prstGeom prst="ellipse">
              <a:avLst/>
            </a:prstGeom>
            <a:solidFill>
              <a:srgbClr val="3333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" name="Oval 812"/>
            <p:cNvSpPr>
              <a:spLocks noChangeArrowheads="1"/>
            </p:cNvSpPr>
            <p:nvPr/>
          </p:nvSpPr>
          <p:spPr bwMode="auto">
            <a:xfrm>
              <a:off x="3267" y="2563"/>
              <a:ext cx="124" cy="70"/>
            </a:xfrm>
            <a:prstGeom prst="ellipse">
              <a:avLst/>
            </a:prstGeom>
            <a:noFill/>
            <a:ln w="19" cap="flat">
              <a:solidFill>
                <a:srgbClr val="385D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" name="Oval 813"/>
            <p:cNvSpPr>
              <a:spLocks noChangeArrowheads="1"/>
            </p:cNvSpPr>
            <p:nvPr/>
          </p:nvSpPr>
          <p:spPr bwMode="auto">
            <a:xfrm>
              <a:off x="3423" y="2153"/>
              <a:ext cx="130" cy="70"/>
            </a:xfrm>
            <a:prstGeom prst="ellipse">
              <a:avLst/>
            </a:prstGeom>
            <a:solidFill>
              <a:srgbClr val="3333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" name="Oval 814"/>
            <p:cNvSpPr>
              <a:spLocks noChangeArrowheads="1"/>
            </p:cNvSpPr>
            <p:nvPr/>
          </p:nvSpPr>
          <p:spPr bwMode="auto">
            <a:xfrm>
              <a:off x="3422" y="2153"/>
              <a:ext cx="131" cy="70"/>
            </a:xfrm>
            <a:prstGeom prst="ellipse">
              <a:avLst/>
            </a:prstGeom>
            <a:noFill/>
            <a:ln w="19" cap="flat">
              <a:solidFill>
                <a:srgbClr val="385D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" name="Oval 815"/>
            <p:cNvSpPr>
              <a:spLocks noChangeArrowheads="1"/>
            </p:cNvSpPr>
            <p:nvPr/>
          </p:nvSpPr>
          <p:spPr bwMode="auto">
            <a:xfrm>
              <a:off x="3590" y="2787"/>
              <a:ext cx="125" cy="70"/>
            </a:xfrm>
            <a:prstGeom prst="ellipse">
              <a:avLst/>
            </a:prstGeom>
            <a:solidFill>
              <a:srgbClr val="3333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" name="Oval 816"/>
            <p:cNvSpPr>
              <a:spLocks noChangeArrowheads="1"/>
            </p:cNvSpPr>
            <p:nvPr/>
          </p:nvSpPr>
          <p:spPr bwMode="auto">
            <a:xfrm>
              <a:off x="3590" y="2787"/>
              <a:ext cx="125" cy="70"/>
            </a:xfrm>
            <a:prstGeom prst="ellipse">
              <a:avLst/>
            </a:prstGeom>
            <a:noFill/>
            <a:ln w="19" cap="flat">
              <a:solidFill>
                <a:srgbClr val="385D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" name="Oval 817"/>
            <p:cNvSpPr>
              <a:spLocks noChangeArrowheads="1"/>
            </p:cNvSpPr>
            <p:nvPr/>
          </p:nvSpPr>
          <p:spPr bwMode="auto">
            <a:xfrm>
              <a:off x="3740" y="2084"/>
              <a:ext cx="124" cy="69"/>
            </a:xfrm>
            <a:prstGeom prst="ellipse">
              <a:avLst/>
            </a:prstGeom>
            <a:solidFill>
              <a:srgbClr val="3333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0" name="Freeform 818"/>
            <p:cNvSpPr>
              <a:spLocks/>
            </p:cNvSpPr>
            <p:nvPr/>
          </p:nvSpPr>
          <p:spPr bwMode="auto">
            <a:xfrm>
              <a:off x="3740" y="2084"/>
              <a:ext cx="124" cy="69"/>
            </a:xfrm>
            <a:custGeom>
              <a:avLst/>
              <a:gdLst>
                <a:gd name="T0" fmla="*/ 0 w 124"/>
                <a:gd name="T1" fmla="*/ 34 h 69"/>
                <a:gd name="T2" fmla="*/ 62 w 124"/>
                <a:gd name="T3" fmla="*/ 0 h 69"/>
                <a:gd name="T4" fmla="*/ 124 w 124"/>
                <a:gd name="T5" fmla="*/ 34 h 69"/>
                <a:gd name="T6" fmla="*/ 62 w 124"/>
                <a:gd name="T7" fmla="*/ 69 h 69"/>
                <a:gd name="T8" fmla="*/ 0 w 124"/>
                <a:gd name="T9" fmla="*/ 3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69">
                  <a:moveTo>
                    <a:pt x="0" y="34"/>
                  </a:moveTo>
                  <a:cubicBezTo>
                    <a:pt x="0" y="16"/>
                    <a:pt x="28" y="0"/>
                    <a:pt x="62" y="0"/>
                  </a:cubicBezTo>
                  <a:cubicBezTo>
                    <a:pt x="97" y="0"/>
                    <a:pt x="124" y="16"/>
                    <a:pt x="124" y="34"/>
                  </a:cubicBezTo>
                  <a:cubicBezTo>
                    <a:pt x="124" y="54"/>
                    <a:pt x="97" y="69"/>
                    <a:pt x="62" y="69"/>
                  </a:cubicBezTo>
                  <a:cubicBezTo>
                    <a:pt x="28" y="69"/>
                    <a:pt x="0" y="54"/>
                    <a:pt x="0" y="34"/>
                  </a:cubicBezTo>
                </a:path>
              </a:pathLst>
            </a:custGeom>
            <a:noFill/>
            <a:ln w="19" cap="flat">
              <a:solidFill>
                <a:srgbClr val="385D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" name="Oval 819"/>
            <p:cNvSpPr>
              <a:spLocks noChangeArrowheads="1"/>
            </p:cNvSpPr>
            <p:nvPr/>
          </p:nvSpPr>
          <p:spPr bwMode="auto">
            <a:xfrm>
              <a:off x="3908" y="2563"/>
              <a:ext cx="118" cy="70"/>
            </a:xfrm>
            <a:prstGeom prst="ellipse">
              <a:avLst/>
            </a:prstGeom>
            <a:solidFill>
              <a:srgbClr val="3333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" name="Oval 820"/>
            <p:cNvSpPr>
              <a:spLocks noChangeArrowheads="1"/>
            </p:cNvSpPr>
            <p:nvPr/>
          </p:nvSpPr>
          <p:spPr bwMode="auto">
            <a:xfrm>
              <a:off x="3908" y="2563"/>
              <a:ext cx="118" cy="70"/>
            </a:xfrm>
            <a:prstGeom prst="ellipse">
              <a:avLst/>
            </a:prstGeom>
            <a:noFill/>
            <a:ln w="19" cap="flat">
              <a:solidFill>
                <a:srgbClr val="385D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" name="Rectangle 823"/>
            <p:cNvSpPr>
              <a:spLocks noChangeArrowheads="1"/>
            </p:cNvSpPr>
            <p:nvPr/>
          </p:nvSpPr>
          <p:spPr bwMode="auto">
            <a:xfrm>
              <a:off x="355" y="136"/>
              <a:ext cx="380" cy="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7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Oval 824"/>
            <p:cNvSpPr>
              <a:spLocks noChangeArrowheads="1"/>
            </p:cNvSpPr>
            <p:nvPr/>
          </p:nvSpPr>
          <p:spPr bwMode="auto">
            <a:xfrm>
              <a:off x="4057" y="1937"/>
              <a:ext cx="118" cy="69"/>
            </a:xfrm>
            <a:prstGeom prst="ellipse">
              <a:avLst/>
            </a:prstGeom>
            <a:solidFill>
              <a:srgbClr val="3333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" name="Oval 825"/>
            <p:cNvSpPr>
              <a:spLocks noChangeArrowheads="1"/>
            </p:cNvSpPr>
            <p:nvPr/>
          </p:nvSpPr>
          <p:spPr bwMode="auto">
            <a:xfrm>
              <a:off x="4057" y="1937"/>
              <a:ext cx="118" cy="69"/>
            </a:xfrm>
            <a:prstGeom prst="ellipse">
              <a:avLst/>
            </a:prstGeom>
            <a:noFill/>
            <a:ln w="19" cap="flat">
              <a:solidFill>
                <a:srgbClr val="385D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" name="Oval 826"/>
            <p:cNvSpPr>
              <a:spLocks noChangeArrowheads="1"/>
            </p:cNvSpPr>
            <p:nvPr/>
          </p:nvSpPr>
          <p:spPr bwMode="auto">
            <a:xfrm>
              <a:off x="4219" y="2470"/>
              <a:ext cx="118" cy="70"/>
            </a:xfrm>
            <a:prstGeom prst="ellipse">
              <a:avLst/>
            </a:prstGeom>
            <a:solidFill>
              <a:srgbClr val="3333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" name="Oval 827"/>
            <p:cNvSpPr>
              <a:spLocks noChangeArrowheads="1"/>
            </p:cNvSpPr>
            <p:nvPr/>
          </p:nvSpPr>
          <p:spPr bwMode="auto">
            <a:xfrm>
              <a:off x="4219" y="2470"/>
              <a:ext cx="118" cy="70"/>
            </a:xfrm>
            <a:prstGeom prst="ellipse">
              <a:avLst/>
            </a:prstGeom>
            <a:noFill/>
            <a:ln w="19" cap="flat">
              <a:solidFill>
                <a:srgbClr val="385D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" name="Oval 828"/>
            <p:cNvSpPr>
              <a:spLocks noChangeArrowheads="1"/>
            </p:cNvSpPr>
            <p:nvPr/>
          </p:nvSpPr>
          <p:spPr bwMode="auto">
            <a:xfrm>
              <a:off x="4549" y="3375"/>
              <a:ext cx="118" cy="70"/>
            </a:xfrm>
            <a:prstGeom prst="ellipse">
              <a:avLst/>
            </a:prstGeom>
            <a:solidFill>
              <a:srgbClr val="3333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" name="Oval 829"/>
            <p:cNvSpPr>
              <a:spLocks noChangeArrowheads="1"/>
            </p:cNvSpPr>
            <p:nvPr/>
          </p:nvSpPr>
          <p:spPr bwMode="auto">
            <a:xfrm>
              <a:off x="4548" y="3375"/>
              <a:ext cx="119" cy="70"/>
            </a:xfrm>
            <a:prstGeom prst="ellipse">
              <a:avLst/>
            </a:prstGeom>
            <a:noFill/>
            <a:ln w="19" cap="flat">
              <a:solidFill>
                <a:srgbClr val="385D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096" name="Oval 830"/>
            <p:cNvSpPr>
              <a:spLocks noChangeArrowheads="1"/>
            </p:cNvSpPr>
            <p:nvPr/>
          </p:nvSpPr>
          <p:spPr bwMode="auto">
            <a:xfrm>
              <a:off x="4710" y="1937"/>
              <a:ext cx="118" cy="69"/>
            </a:xfrm>
            <a:prstGeom prst="ellipse">
              <a:avLst/>
            </a:prstGeom>
            <a:solidFill>
              <a:srgbClr val="3333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097" name="Oval 831"/>
            <p:cNvSpPr>
              <a:spLocks noChangeArrowheads="1"/>
            </p:cNvSpPr>
            <p:nvPr/>
          </p:nvSpPr>
          <p:spPr bwMode="auto">
            <a:xfrm>
              <a:off x="4710" y="1937"/>
              <a:ext cx="118" cy="69"/>
            </a:xfrm>
            <a:prstGeom prst="ellipse">
              <a:avLst/>
            </a:prstGeom>
            <a:noFill/>
            <a:ln w="19" cap="flat">
              <a:solidFill>
                <a:srgbClr val="385D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099" name="Oval 832"/>
            <p:cNvSpPr>
              <a:spLocks noChangeArrowheads="1"/>
            </p:cNvSpPr>
            <p:nvPr/>
          </p:nvSpPr>
          <p:spPr bwMode="auto">
            <a:xfrm>
              <a:off x="4878" y="3074"/>
              <a:ext cx="118" cy="69"/>
            </a:xfrm>
            <a:prstGeom prst="ellipse">
              <a:avLst/>
            </a:prstGeom>
            <a:solidFill>
              <a:srgbClr val="3333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00" name="Freeform 833"/>
            <p:cNvSpPr>
              <a:spLocks/>
            </p:cNvSpPr>
            <p:nvPr/>
          </p:nvSpPr>
          <p:spPr bwMode="auto">
            <a:xfrm>
              <a:off x="4878" y="3074"/>
              <a:ext cx="118" cy="69"/>
            </a:xfrm>
            <a:custGeom>
              <a:avLst/>
              <a:gdLst>
                <a:gd name="T0" fmla="*/ 0 w 118"/>
                <a:gd name="T1" fmla="*/ 34 h 69"/>
                <a:gd name="T2" fmla="*/ 59 w 118"/>
                <a:gd name="T3" fmla="*/ 0 h 69"/>
                <a:gd name="T4" fmla="*/ 118 w 118"/>
                <a:gd name="T5" fmla="*/ 34 h 69"/>
                <a:gd name="T6" fmla="*/ 59 w 118"/>
                <a:gd name="T7" fmla="*/ 69 h 69"/>
                <a:gd name="T8" fmla="*/ 0 w 118"/>
                <a:gd name="T9" fmla="*/ 3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69">
                  <a:moveTo>
                    <a:pt x="0" y="34"/>
                  </a:moveTo>
                  <a:cubicBezTo>
                    <a:pt x="0" y="16"/>
                    <a:pt x="27" y="0"/>
                    <a:pt x="59" y="0"/>
                  </a:cubicBezTo>
                  <a:cubicBezTo>
                    <a:pt x="92" y="0"/>
                    <a:pt x="118" y="16"/>
                    <a:pt x="118" y="34"/>
                  </a:cubicBezTo>
                  <a:cubicBezTo>
                    <a:pt x="118" y="54"/>
                    <a:pt x="92" y="69"/>
                    <a:pt x="59" y="69"/>
                  </a:cubicBezTo>
                  <a:cubicBezTo>
                    <a:pt x="27" y="69"/>
                    <a:pt x="0" y="54"/>
                    <a:pt x="0" y="34"/>
                  </a:cubicBezTo>
                </a:path>
              </a:pathLst>
            </a:custGeom>
            <a:noFill/>
            <a:ln w="19" cap="flat">
              <a:solidFill>
                <a:srgbClr val="385D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01" name="Oval 834"/>
            <p:cNvSpPr>
              <a:spLocks noChangeArrowheads="1"/>
            </p:cNvSpPr>
            <p:nvPr/>
          </p:nvSpPr>
          <p:spPr bwMode="auto">
            <a:xfrm>
              <a:off x="5034" y="2757"/>
              <a:ext cx="118" cy="69"/>
            </a:xfrm>
            <a:prstGeom prst="ellipse">
              <a:avLst/>
            </a:prstGeom>
            <a:solidFill>
              <a:srgbClr val="3333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02" name="Oval 835"/>
            <p:cNvSpPr>
              <a:spLocks noChangeArrowheads="1"/>
            </p:cNvSpPr>
            <p:nvPr/>
          </p:nvSpPr>
          <p:spPr bwMode="auto">
            <a:xfrm>
              <a:off x="5034" y="2757"/>
              <a:ext cx="118" cy="69"/>
            </a:xfrm>
            <a:prstGeom prst="ellipse">
              <a:avLst/>
            </a:prstGeom>
            <a:noFill/>
            <a:ln w="19" cap="flat">
              <a:solidFill>
                <a:srgbClr val="385D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03" name="Oval 836"/>
            <p:cNvSpPr>
              <a:spLocks noChangeArrowheads="1"/>
            </p:cNvSpPr>
            <p:nvPr/>
          </p:nvSpPr>
          <p:spPr bwMode="auto">
            <a:xfrm>
              <a:off x="5189" y="1527"/>
              <a:ext cx="118" cy="69"/>
            </a:xfrm>
            <a:prstGeom prst="ellipse">
              <a:avLst/>
            </a:prstGeom>
            <a:solidFill>
              <a:srgbClr val="3333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04" name="Oval 837"/>
            <p:cNvSpPr>
              <a:spLocks noChangeArrowheads="1"/>
            </p:cNvSpPr>
            <p:nvPr/>
          </p:nvSpPr>
          <p:spPr bwMode="auto">
            <a:xfrm>
              <a:off x="5189" y="1527"/>
              <a:ext cx="118" cy="69"/>
            </a:xfrm>
            <a:prstGeom prst="ellipse">
              <a:avLst/>
            </a:prstGeom>
            <a:noFill/>
            <a:ln w="19" cap="flat">
              <a:solidFill>
                <a:srgbClr val="385D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05" name="Oval 838"/>
            <p:cNvSpPr>
              <a:spLocks noChangeArrowheads="1"/>
            </p:cNvSpPr>
            <p:nvPr/>
          </p:nvSpPr>
          <p:spPr bwMode="auto">
            <a:xfrm>
              <a:off x="5351" y="3368"/>
              <a:ext cx="118" cy="69"/>
            </a:xfrm>
            <a:prstGeom prst="ellipse">
              <a:avLst/>
            </a:prstGeom>
            <a:solidFill>
              <a:srgbClr val="3333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06" name="Oval 839"/>
            <p:cNvSpPr>
              <a:spLocks noChangeArrowheads="1"/>
            </p:cNvSpPr>
            <p:nvPr/>
          </p:nvSpPr>
          <p:spPr bwMode="auto">
            <a:xfrm>
              <a:off x="5351" y="3368"/>
              <a:ext cx="118" cy="69"/>
            </a:xfrm>
            <a:prstGeom prst="ellipse">
              <a:avLst/>
            </a:prstGeom>
            <a:noFill/>
            <a:ln w="19" cap="flat">
              <a:solidFill>
                <a:srgbClr val="385D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07" name="Oval 840"/>
            <p:cNvSpPr>
              <a:spLocks noChangeArrowheads="1"/>
            </p:cNvSpPr>
            <p:nvPr/>
          </p:nvSpPr>
          <p:spPr bwMode="auto">
            <a:xfrm>
              <a:off x="5507" y="2409"/>
              <a:ext cx="118" cy="69"/>
            </a:xfrm>
            <a:prstGeom prst="ellipse">
              <a:avLst/>
            </a:prstGeom>
            <a:solidFill>
              <a:srgbClr val="3333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08" name="Oval 841"/>
            <p:cNvSpPr>
              <a:spLocks noChangeArrowheads="1"/>
            </p:cNvSpPr>
            <p:nvPr/>
          </p:nvSpPr>
          <p:spPr bwMode="auto">
            <a:xfrm>
              <a:off x="5507" y="2408"/>
              <a:ext cx="118" cy="70"/>
            </a:xfrm>
            <a:prstGeom prst="ellipse">
              <a:avLst/>
            </a:prstGeom>
            <a:noFill/>
            <a:ln w="19" cap="flat">
              <a:solidFill>
                <a:srgbClr val="385D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09" name="Oval 842"/>
            <p:cNvSpPr>
              <a:spLocks noChangeArrowheads="1"/>
            </p:cNvSpPr>
            <p:nvPr/>
          </p:nvSpPr>
          <p:spPr bwMode="auto">
            <a:xfrm>
              <a:off x="4387" y="2873"/>
              <a:ext cx="118" cy="69"/>
            </a:xfrm>
            <a:prstGeom prst="ellipse">
              <a:avLst/>
            </a:prstGeom>
            <a:solidFill>
              <a:srgbClr val="3333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10" name="Oval 843"/>
            <p:cNvSpPr>
              <a:spLocks noChangeArrowheads="1"/>
            </p:cNvSpPr>
            <p:nvPr/>
          </p:nvSpPr>
          <p:spPr bwMode="auto">
            <a:xfrm>
              <a:off x="4387" y="2873"/>
              <a:ext cx="118" cy="69"/>
            </a:xfrm>
            <a:prstGeom prst="ellipse">
              <a:avLst/>
            </a:prstGeom>
            <a:noFill/>
            <a:ln w="19" cap="flat">
              <a:solidFill>
                <a:srgbClr val="385D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11" name="Line 844"/>
            <p:cNvSpPr>
              <a:spLocks noChangeShapeType="1"/>
            </p:cNvSpPr>
            <p:nvPr/>
          </p:nvSpPr>
          <p:spPr bwMode="auto">
            <a:xfrm>
              <a:off x="909" y="2331"/>
              <a:ext cx="110" cy="869"/>
            </a:xfrm>
            <a:prstGeom prst="line">
              <a:avLst/>
            </a:prstGeom>
            <a:noFill/>
            <a:ln w="6" cap="flat">
              <a:solidFill>
                <a:srgbClr val="4A7E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12" name="Line 845"/>
            <p:cNvSpPr>
              <a:spLocks noChangeShapeType="1"/>
            </p:cNvSpPr>
            <p:nvPr/>
          </p:nvSpPr>
          <p:spPr bwMode="auto">
            <a:xfrm flipV="1">
              <a:off x="1065" y="2579"/>
              <a:ext cx="149" cy="680"/>
            </a:xfrm>
            <a:prstGeom prst="line">
              <a:avLst/>
            </a:prstGeom>
            <a:noFill/>
            <a:ln w="6" cap="flat">
              <a:solidFill>
                <a:srgbClr val="4A7E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13" name="Line 846"/>
            <p:cNvSpPr>
              <a:spLocks noChangeShapeType="1"/>
            </p:cNvSpPr>
            <p:nvPr/>
          </p:nvSpPr>
          <p:spPr bwMode="auto">
            <a:xfrm flipH="1">
              <a:off x="1214" y="2254"/>
              <a:ext cx="177" cy="394"/>
            </a:xfrm>
            <a:prstGeom prst="line">
              <a:avLst/>
            </a:prstGeom>
            <a:noFill/>
            <a:ln w="6" cap="flat">
              <a:solidFill>
                <a:srgbClr val="4A7E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14" name="Line 847"/>
            <p:cNvSpPr>
              <a:spLocks noChangeShapeType="1"/>
            </p:cNvSpPr>
            <p:nvPr/>
          </p:nvSpPr>
          <p:spPr bwMode="auto">
            <a:xfrm>
              <a:off x="1388" y="2231"/>
              <a:ext cx="159" cy="603"/>
            </a:xfrm>
            <a:prstGeom prst="line">
              <a:avLst/>
            </a:prstGeom>
            <a:noFill/>
            <a:ln w="6" cap="flat">
              <a:solidFill>
                <a:srgbClr val="4A7E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15" name="Line 848"/>
            <p:cNvSpPr>
              <a:spLocks noChangeShapeType="1"/>
            </p:cNvSpPr>
            <p:nvPr/>
          </p:nvSpPr>
          <p:spPr bwMode="auto">
            <a:xfrm>
              <a:off x="2726" y="2625"/>
              <a:ext cx="121" cy="65"/>
            </a:xfrm>
            <a:prstGeom prst="line">
              <a:avLst/>
            </a:prstGeom>
            <a:noFill/>
            <a:ln w="6" cap="flat">
              <a:solidFill>
                <a:srgbClr val="4A7E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16" name="Line 849"/>
            <p:cNvSpPr>
              <a:spLocks noChangeShapeType="1"/>
            </p:cNvSpPr>
            <p:nvPr/>
          </p:nvSpPr>
          <p:spPr bwMode="auto">
            <a:xfrm>
              <a:off x="1550" y="2834"/>
              <a:ext cx="162" cy="232"/>
            </a:xfrm>
            <a:prstGeom prst="line">
              <a:avLst/>
            </a:prstGeom>
            <a:noFill/>
            <a:ln w="6" cap="flat">
              <a:solidFill>
                <a:srgbClr val="4A7E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17" name="Line 850"/>
            <p:cNvSpPr>
              <a:spLocks noChangeShapeType="1"/>
            </p:cNvSpPr>
            <p:nvPr/>
          </p:nvSpPr>
          <p:spPr bwMode="auto">
            <a:xfrm flipH="1">
              <a:off x="1712" y="2780"/>
              <a:ext cx="146" cy="286"/>
            </a:xfrm>
            <a:prstGeom prst="line">
              <a:avLst/>
            </a:prstGeom>
            <a:noFill/>
            <a:ln w="6" cap="flat">
              <a:solidFill>
                <a:srgbClr val="4A7E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18" name="Line 851"/>
            <p:cNvSpPr>
              <a:spLocks noChangeShapeType="1"/>
            </p:cNvSpPr>
            <p:nvPr/>
          </p:nvSpPr>
          <p:spPr bwMode="auto">
            <a:xfrm flipH="1">
              <a:off x="1873" y="2045"/>
              <a:ext cx="153" cy="789"/>
            </a:xfrm>
            <a:prstGeom prst="line">
              <a:avLst/>
            </a:prstGeom>
            <a:noFill/>
            <a:ln w="6" cap="flat">
              <a:solidFill>
                <a:srgbClr val="4A7E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19" name="Line 852"/>
            <p:cNvSpPr>
              <a:spLocks noChangeShapeType="1"/>
            </p:cNvSpPr>
            <p:nvPr/>
          </p:nvSpPr>
          <p:spPr bwMode="auto">
            <a:xfrm>
              <a:off x="2029" y="2022"/>
              <a:ext cx="174" cy="425"/>
            </a:xfrm>
            <a:prstGeom prst="line">
              <a:avLst/>
            </a:prstGeom>
            <a:noFill/>
            <a:ln w="6" cap="flat">
              <a:solidFill>
                <a:srgbClr val="4A7E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20" name="Line 853"/>
            <p:cNvSpPr>
              <a:spLocks noChangeShapeType="1"/>
            </p:cNvSpPr>
            <p:nvPr/>
          </p:nvSpPr>
          <p:spPr bwMode="auto">
            <a:xfrm flipH="1">
              <a:off x="2203" y="2200"/>
              <a:ext cx="137" cy="247"/>
            </a:xfrm>
            <a:prstGeom prst="line">
              <a:avLst/>
            </a:prstGeom>
            <a:noFill/>
            <a:ln w="6" cap="flat">
              <a:solidFill>
                <a:srgbClr val="4A7E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21" name="Line 854"/>
            <p:cNvSpPr>
              <a:spLocks noChangeShapeType="1"/>
            </p:cNvSpPr>
            <p:nvPr/>
          </p:nvSpPr>
          <p:spPr bwMode="auto">
            <a:xfrm>
              <a:off x="2365" y="2200"/>
              <a:ext cx="106" cy="647"/>
            </a:xfrm>
            <a:prstGeom prst="line">
              <a:avLst/>
            </a:prstGeom>
            <a:noFill/>
            <a:ln w="6" cap="flat">
              <a:solidFill>
                <a:srgbClr val="4A7E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22" name="Line 855"/>
            <p:cNvSpPr>
              <a:spLocks noChangeShapeType="1"/>
            </p:cNvSpPr>
            <p:nvPr/>
          </p:nvSpPr>
          <p:spPr bwMode="auto">
            <a:xfrm flipH="1">
              <a:off x="2520" y="2625"/>
              <a:ext cx="121" cy="165"/>
            </a:xfrm>
            <a:prstGeom prst="line">
              <a:avLst/>
            </a:prstGeom>
            <a:noFill/>
            <a:ln w="6" cap="flat">
              <a:solidFill>
                <a:srgbClr val="4A7E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23" name="Line 856"/>
            <p:cNvSpPr>
              <a:spLocks noChangeShapeType="1"/>
            </p:cNvSpPr>
            <p:nvPr/>
          </p:nvSpPr>
          <p:spPr bwMode="auto">
            <a:xfrm>
              <a:off x="2856" y="2741"/>
              <a:ext cx="147" cy="224"/>
            </a:xfrm>
            <a:prstGeom prst="line">
              <a:avLst/>
            </a:prstGeom>
            <a:noFill/>
            <a:ln w="6" cap="flat">
              <a:solidFill>
                <a:srgbClr val="4A7E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24" name="Line 857"/>
            <p:cNvSpPr>
              <a:spLocks noChangeShapeType="1"/>
            </p:cNvSpPr>
            <p:nvPr/>
          </p:nvSpPr>
          <p:spPr bwMode="auto">
            <a:xfrm flipH="1">
              <a:off x="2999" y="2524"/>
              <a:ext cx="168" cy="403"/>
            </a:xfrm>
            <a:prstGeom prst="line">
              <a:avLst/>
            </a:prstGeom>
            <a:noFill/>
            <a:ln w="6" cap="flat">
              <a:solidFill>
                <a:srgbClr val="4A7E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25" name="Line 858"/>
            <p:cNvSpPr>
              <a:spLocks noChangeShapeType="1"/>
            </p:cNvSpPr>
            <p:nvPr/>
          </p:nvSpPr>
          <p:spPr bwMode="auto">
            <a:xfrm>
              <a:off x="3167" y="2524"/>
              <a:ext cx="162" cy="39"/>
            </a:xfrm>
            <a:prstGeom prst="line">
              <a:avLst/>
            </a:prstGeom>
            <a:noFill/>
            <a:ln w="6" cap="flat">
              <a:solidFill>
                <a:srgbClr val="4A7E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26" name="Line 859"/>
            <p:cNvSpPr>
              <a:spLocks noChangeShapeType="1"/>
            </p:cNvSpPr>
            <p:nvPr/>
          </p:nvSpPr>
          <p:spPr bwMode="auto">
            <a:xfrm flipH="1">
              <a:off x="3310" y="2223"/>
              <a:ext cx="178" cy="371"/>
            </a:xfrm>
            <a:prstGeom prst="line">
              <a:avLst/>
            </a:prstGeom>
            <a:noFill/>
            <a:ln w="6" cap="flat">
              <a:solidFill>
                <a:srgbClr val="4A7E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27" name="Line 860"/>
            <p:cNvSpPr>
              <a:spLocks noChangeShapeType="1"/>
            </p:cNvSpPr>
            <p:nvPr/>
          </p:nvSpPr>
          <p:spPr bwMode="auto">
            <a:xfrm>
              <a:off x="3491" y="2223"/>
              <a:ext cx="165" cy="634"/>
            </a:xfrm>
            <a:prstGeom prst="line">
              <a:avLst/>
            </a:prstGeom>
            <a:noFill/>
            <a:ln w="6" cap="flat">
              <a:solidFill>
                <a:srgbClr val="4A7E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28" name="Line 861"/>
            <p:cNvSpPr>
              <a:spLocks noChangeShapeType="1"/>
            </p:cNvSpPr>
            <p:nvPr/>
          </p:nvSpPr>
          <p:spPr bwMode="auto">
            <a:xfrm flipH="1">
              <a:off x="3653" y="2153"/>
              <a:ext cx="149" cy="634"/>
            </a:xfrm>
            <a:prstGeom prst="line">
              <a:avLst/>
            </a:prstGeom>
            <a:noFill/>
            <a:ln w="6" cap="flat">
              <a:solidFill>
                <a:srgbClr val="4A7E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29" name="Line 862"/>
            <p:cNvSpPr>
              <a:spLocks noChangeShapeType="1"/>
            </p:cNvSpPr>
            <p:nvPr/>
          </p:nvSpPr>
          <p:spPr bwMode="auto">
            <a:xfrm>
              <a:off x="3802" y="2153"/>
              <a:ext cx="165" cy="480"/>
            </a:xfrm>
            <a:prstGeom prst="line">
              <a:avLst/>
            </a:prstGeom>
            <a:noFill/>
            <a:ln w="6" cap="flat">
              <a:solidFill>
                <a:srgbClr val="4A7E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30" name="Line 863"/>
            <p:cNvSpPr>
              <a:spLocks noChangeShapeType="1"/>
            </p:cNvSpPr>
            <p:nvPr/>
          </p:nvSpPr>
          <p:spPr bwMode="auto">
            <a:xfrm flipH="1">
              <a:off x="3957" y="1999"/>
              <a:ext cx="118" cy="606"/>
            </a:xfrm>
            <a:prstGeom prst="line">
              <a:avLst/>
            </a:prstGeom>
            <a:noFill/>
            <a:ln w="6" cap="flat">
              <a:solidFill>
                <a:srgbClr val="4A7E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31" name="Line 864"/>
            <p:cNvSpPr>
              <a:spLocks noChangeShapeType="1"/>
            </p:cNvSpPr>
            <p:nvPr/>
          </p:nvSpPr>
          <p:spPr bwMode="auto">
            <a:xfrm>
              <a:off x="4119" y="2006"/>
              <a:ext cx="162" cy="534"/>
            </a:xfrm>
            <a:prstGeom prst="line">
              <a:avLst/>
            </a:prstGeom>
            <a:noFill/>
            <a:ln w="6" cap="flat">
              <a:solidFill>
                <a:srgbClr val="4A7E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32" name="Line 865"/>
            <p:cNvSpPr>
              <a:spLocks noChangeShapeType="1"/>
            </p:cNvSpPr>
            <p:nvPr/>
          </p:nvSpPr>
          <p:spPr bwMode="auto">
            <a:xfrm>
              <a:off x="4449" y="2873"/>
              <a:ext cx="162" cy="572"/>
            </a:xfrm>
            <a:prstGeom prst="line">
              <a:avLst/>
            </a:prstGeom>
            <a:noFill/>
            <a:ln w="6" cap="flat">
              <a:solidFill>
                <a:srgbClr val="4A7E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33" name="Line 866"/>
            <p:cNvSpPr>
              <a:spLocks noChangeShapeType="1"/>
            </p:cNvSpPr>
            <p:nvPr/>
          </p:nvSpPr>
          <p:spPr bwMode="auto">
            <a:xfrm>
              <a:off x="4293" y="2532"/>
              <a:ext cx="153" cy="410"/>
            </a:xfrm>
            <a:prstGeom prst="line">
              <a:avLst/>
            </a:prstGeom>
            <a:noFill/>
            <a:ln w="6" cap="flat">
              <a:solidFill>
                <a:srgbClr val="4A7E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34" name="Line 867"/>
            <p:cNvSpPr>
              <a:spLocks noChangeShapeType="1"/>
            </p:cNvSpPr>
            <p:nvPr/>
          </p:nvSpPr>
          <p:spPr bwMode="auto">
            <a:xfrm flipH="1">
              <a:off x="4598" y="2006"/>
              <a:ext cx="171" cy="1377"/>
            </a:xfrm>
            <a:prstGeom prst="line">
              <a:avLst/>
            </a:prstGeom>
            <a:noFill/>
            <a:ln w="6" cap="flat">
              <a:solidFill>
                <a:srgbClr val="4A7E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35" name="Line 868"/>
            <p:cNvSpPr>
              <a:spLocks noChangeShapeType="1"/>
            </p:cNvSpPr>
            <p:nvPr/>
          </p:nvSpPr>
          <p:spPr bwMode="auto">
            <a:xfrm>
              <a:off x="4772" y="2006"/>
              <a:ext cx="168" cy="1068"/>
            </a:xfrm>
            <a:prstGeom prst="line">
              <a:avLst/>
            </a:prstGeom>
            <a:noFill/>
            <a:ln w="6" cap="flat">
              <a:solidFill>
                <a:srgbClr val="4A7E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36" name="Line 869"/>
            <p:cNvSpPr>
              <a:spLocks noChangeShapeType="1"/>
            </p:cNvSpPr>
            <p:nvPr/>
          </p:nvSpPr>
          <p:spPr bwMode="auto">
            <a:xfrm flipH="1">
              <a:off x="4940" y="2811"/>
              <a:ext cx="137" cy="247"/>
            </a:xfrm>
            <a:prstGeom prst="line">
              <a:avLst/>
            </a:prstGeom>
            <a:noFill/>
            <a:ln w="6" cap="flat">
              <a:solidFill>
                <a:srgbClr val="4A7E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37" name="Line 870"/>
            <p:cNvSpPr>
              <a:spLocks noChangeShapeType="1"/>
            </p:cNvSpPr>
            <p:nvPr/>
          </p:nvSpPr>
          <p:spPr bwMode="auto">
            <a:xfrm flipH="1">
              <a:off x="5059" y="1596"/>
              <a:ext cx="189" cy="1222"/>
            </a:xfrm>
            <a:prstGeom prst="line">
              <a:avLst/>
            </a:prstGeom>
            <a:noFill/>
            <a:ln w="6" cap="flat">
              <a:solidFill>
                <a:srgbClr val="4A7E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38" name="Line 871"/>
            <p:cNvSpPr>
              <a:spLocks noChangeShapeType="1"/>
            </p:cNvSpPr>
            <p:nvPr/>
          </p:nvSpPr>
          <p:spPr bwMode="auto">
            <a:xfrm>
              <a:off x="5251" y="1596"/>
              <a:ext cx="162" cy="1772"/>
            </a:xfrm>
            <a:prstGeom prst="line">
              <a:avLst/>
            </a:prstGeom>
            <a:noFill/>
            <a:ln w="6" cap="flat">
              <a:solidFill>
                <a:srgbClr val="4A7E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39" name="Line 872"/>
            <p:cNvSpPr>
              <a:spLocks noChangeShapeType="1"/>
            </p:cNvSpPr>
            <p:nvPr/>
          </p:nvSpPr>
          <p:spPr bwMode="auto">
            <a:xfrm flipH="1">
              <a:off x="5413" y="2478"/>
              <a:ext cx="156" cy="959"/>
            </a:xfrm>
            <a:prstGeom prst="line">
              <a:avLst/>
            </a:prstGeom>
            <a:noFill/>
            <a:ln w="6" cap="flat">
              <a:solidFill>
                <a:srgbClr val="4A7E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4740" name="Date Placeholder 473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18443-7C47-40E2-AA53-4011AEE71917}" type="datetime1">
              <a:rPr lang="en-US" smtClean="0"/>
              <a:pPr/>
              <a:t>7/7/2017</a:t>
            </a:fld>
            <a:endParaRPr lang="en-US" dirty="0"/>
          </a:p>
        </p:txBody>
      </p:sp>
      <p:sp>
        <p:nvSpPr>
          <p:cNvPr id="4741" name="Footer Placeholder 474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59" y="230734"/>
            <a:ext cx="7697488" cy="826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068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0" y="228600"/>
            <a:ext cx="7543800" cy="1450757"/>
          </a:xfrm>
        </p:spPr>
        <p:txBody>
          <a:bodyPr>
            <a:normAutofit/>
          </a:bodyPr>
          <a:lstStyle/>
          <a:p>
            <a:r>
              <a:rPr lang="en-IN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Troubleshoot!!!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285750">
              <a:buFont typeface="Wingdings" panose="05000000000000000000" pitchFamily="2" charset="2"/>
              <a:buChar char="q"/>
            </a:pPr>
            <a:r>
              <a:rPr lang="en-IN" sz="2400" dirty="0">
                <a:solidFill>
                  <a:schemeClr val="tx1"/>
                </a:solidFill>
              </a:rPr>
              <a:t> Improper mixed /dissolved reagents</a:t>
            </a:r>
          </a:p>
          <a:p>
            <a:pPr marL="514350" indent="-285750">
              <a:buFont typeface="Wingdings" panose="05000000000000000000" pitchFamily="2" charset="2"/>
              <a:buChar char="q"/>
            </a:pPr>
            <a:r>
              <a:rPr lang="en-IN" dirty="0">
                <a:solidFill>
                  <a:schemeClr val="tx1"/>
                </a:solidFill>
              </a:rPr>
              <a:t>Air bubbles in reagents and reagents lines, sampling or reagents syringes.</a:t>
            </a:r>
          </a:p>
          <a:p>
            <a:pPr marL="514350" indent="-285750">
              <a:buFont typeface="Wingdings" panose="05000000000000000000" pitchFamily="2" charset="2"/>
              <a:buChar char="q"/>
            </a:pPr>
            <a:r>
              <a:rPr lang="en-IN" dirty="0">
                <a:solidFill>
                  <a:schemeClr val="tx1"/>
                </a:solidFill>
              </a:rPr>
              <a:t>Pipette tips  is not fitting properly.</a:t>
            </a:r>
          </a:p>
          <a:p>
            <a:pPr marL="514350" indent="-285750">
              <a:buFont typeface="Wingdings" panose="05000000000000000000" pitchFamily="2" charset="2"/>
              <a:buChar char="q"/>
            </a:pPr>
            <a:r>
              <a:rPr lang="en-IN" dirty="0">
                <a:solidFill>
                  <a:schemeClr val="tx1"/>
                </a:solidFill>
              </a:rPr>
              <a:t>A clogged </a:t>
            </a:r>
            <a:r>
              <a:rPr lang="en-IN" dirty="0" err="1">
                <a:solidFill>
                  <a:schemeClr val="tx1"/>
                </a:solidFill>
              </a:rPr>
              <a:t>pipettor</a:t>
            </a:r>
            <a:r>
              <a:rPr lang="en-IN" dirty="0">
                <a:solidFill>
                  <a:schemeClr val="tx1"/>
                </a:solidFill>
              </a:rPr>
              <a:t> (Clot).</a:t>
            </a:r>
          </a:p>
          <a:p>
            <a:pPr marL="514350" indent="-285750">
              <a:buFont typeface="Wingdings" panose="05000000000000000000" pitchFamily="2" charset="2"/>
              <a:buChar char="q"/>
            </a:pPr>
            <a:r>
              <a:rPr lang="en-IN" dirty="0">
                <a:solidFill>
                  <a:schemeClr val="tx1"/>
                </a:solidFill>
              </a:rPr>
              <a:t>Unstable temperature and incubation.</a:t>
            </a:r>
          </a:p>
          <a:p>
            <a:pPr marL="514350" indent="-285750">
              <a:buFont typeface="Wingdings" panose="05000000000000000000" pitchFamily="2" charset="2"/>
              <a:buChar char="q"/>
            </a:pPr>
            <a:r>
              <a:rPr lang="en-IN" dirty="0">
                <a:solidFill>
                  <a:schemeClr val="tx1"/>
                </a:solidFill>
              </a:rPr>
              <a:t>Unstable power supply.</a:t>
            </a:r>
          </a:p>
          <a:p>
            <a:pPr marL="514350" indent="-285750">
              <a:buFont typeface="Wingdings" panose="05000000000000000000" pitchFamily="2" charset="2"/>
              <a:buChar char="q"/>
            </a:pPr>
            <a:r>
              <a:rPr lang="en-IN" dirty="0">
                <a:solidFill>
                  <a:schemeClr val="tx1"/>
                </a:solidFill>
              </a:rPr>
              <a:t>Poor operator technique.</a:t>
            </a:r>
          </a:p>
          <a:p>
            <a:pPr marL="514350" indent="-285750">
              <a:buFont typeface="Wingdings" panose="05000000000000000000" pitchFamily="2" charset="2"/>
              <a:buChar char="q"/>
            </a:pPr>
            <a:r>
              <a:rPr lang="en-IN" dirty="0">
                <a:solidFill>
                  <a:schemeClr val="tx1"/>
                </a:solidFill>
              </a:rPr>
              <a:t>Improper mixing of processed samples.</a:t>
            </a:r>
          </a:p>
          <a:p>
            <a:pPr marL="514350" indent="-285750">
              <a:buFont typeface="Wingdings" panose="05000000000000000000" pitchFamily="2" charset="2"/>
              <a:buChar char="q"/>
            </a:pPr>
            <a:r>
              <a:rPr lang="en-IN" dirty="0">
                <a:solidFill>
                  <a:schemeClr val="tx1"/>
                </a:solidFill>
              </a:rPr>
              <a:t>Incorrect reconstitution of the control material.</a:t>
            </a:r>
          </a:p>
          <a:p>
            <a:endParaRPr lang="en-IN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7DFB-8C3B-4FE5-ABDF-742169046031}" type="datetime1">
              <a:rPr lang="en-US" smtClean="0"/>
              <a:pPr/>
              <a:t>7/7/2017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3FB6A-46D7-4291-956D-AD46061DF589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34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609600"/>
            <a:ext cx="8382000" cy="725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</a:pPr>
            <a:r>
              <a:rPr lang="en-US" sz="4800" b="1" spc="-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QC data points are a FACT</a:t>
            </a:r>
          </a:p>
        </p:txBody>
      </p:sp>
      <p:sp>
        <p:nvSpPr>
          <p:cNvPr id="6" name="Oval 5"/>
          <p:cNvSpPr/>
          <p:nvPr/>
        </p:nvSpPr>
        <p:spPr>
          <a:xfrm>
            <a:off x="3429000" y="1409700"/>
            <a:ext cx="18288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4267200"/>
            <a:ext cx="8686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a typeface="Verdana" pitchFamily="34" charset="0"/>
                <a:cs typeface="Verdana" pitchFamily="34" charset="0"/>
              </a:rPr>
              <a:t>I</a:t>
            </a:r>
            <a:r>
              <a:rPr lang="en-US" sz="2800" dirty="0" smtClean="0">
                <a:ea typeface="Verdana" pitchFamily="34" charset="0"/>
                <a:cs typeface="Verdana" pitchFamily="34" charset="0"/>
              </a:rPr>
              <a:t>f we do </a:t>
            </a:r>
            <a:r>
              <a:rPr lang="en-US" sz="2800" b="1" dirty="0" smtClean="0">
                <a:ea typeface="Verdana" pitchFamily="34" charset="0"/>
                <a:cs typeface="Verdana" pitchFamily="34" charset="0"/>
              </a:rPr>
              <a:t>not</a:t>
            </a:r>
            <a:r>
              <a:rPr lang="en-US" sz="2800" dirty="0" smtClean="0">
                <a:ea typeface="Verdana" pitchFamily="34" charset="0"/>
                <a:cs typeface="Verdana" pitchFamily="34" charset="0"/>
              </a:rPr>
              <a:t> like the value produced by the analytical system, then we must look to our processes, people, or tools.  Facts are </a:t>
            </a:r>
            <a:r>
              <a:rPr lang="en-US" sz="2800" b="1" dirty="0" smtClean="0">
                <a:ea typeface="Verdana" pitchFamily="34" charset="0"/>
                <a:cs typeface="Verdana" pitchFamily="34" charset="0"/>
              </a:rPr>
              <a:t>not</a:t>
            </a:r>
            <a:r>
              <a:rPr lang="en-US" sz="2800" dirty="0" smtClean="0">
                <a:ea typeface="Verdana" pitchFamily="34" charset="0"/>
                <a:cs typeface="Verdana" pitchFamily="34" charset="0"/>
              </a:rPr>
              <a:t> ignored in a quality laboratory.</a:t>
            </a:r>
            <a:endParaRPr lang="en-US" sz="28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3FB6A-46D7-4291-956D-AD46061DF589}" type="slidenum">
              <a:rPr lang="en-US" sz="1400" b="1" smtClean="0">
                <a:solidFill>
                  <a:schemeClr val="tx1"/>
                </a:solidFill>
                <a:latin typeface="Arial Black" panose="020B0A04020102020204" pitchFamily="34" charset="0"/>
              </a:rPr>
              <a:pPr/>
              <a:t>23</a:t>
            </a:fld>
            <a:endParaRPr lang="en-US" sz="14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F2C26-C799-4C17-9DE2-540EA623E8D2}" type="datetime1">
              <a:rPr lang="en-US" smtClean="0"/>
              <a:pPr/>
              <a:t>7/7/2017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93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7DFB-8C3B-4FE5-ABDF-742169046031}" type="datetime1">
              <a:rPr lang="en-US" smtClean="0"/>
              <a:pPr/>
              <a:t>7/7/2017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3FB6A-46D7-4291-956D-AD46061DF589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655676"/>
              </p:ext>
            </p:extLst>
          </p:nvPr>
        </p:nvGraphicFramePr>
        <p:xfrm>
          <a:off x="145087" y="152400"/>
          <a:ext cx="8770313" cy="5638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6560513"/>
              </a:tblGrid>
              <a:tr h="5638799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3"/>
          <a:srcRect l="22093" r="4475"/>
          <a:stretch/>
        </p:blipFill>
        <p:spPr bwMode="auto">
          <a:xfrm>
            <a:off x="3048000" y="381000"/>
            <a:ext cx="5920798" cy="6047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8" t="22481" b="19845"/>
          <a:stretch/>
        </p:blipFill>
        <p:spPr bwMode="auto">
          <a:xfrm>
            <a:off x="-162370" y="2162061"/>
            <a:ext cx="3612186" cy="2485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84177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7DFB-8C3B-4FE5-ABDF-742169046031}" type="datetime1">
              <a:rPr lang="en-US" smtClean="0"/>
              <a:pPr/>
              <a:t>7/7/2017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3FB6A-46D7-4291-956D-AD46061DF589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1600200" y="2209800"/>
            <a:ext cx="6477000" cy="3659188"/>
          </a:xfrm>
        </p:spPr>
        <p:txBody>
          <a:bodyPr>
            <a:normAutofit/>
          </a:bodyPr>
          <a:lstStyle/>
          <a:p>
            <a:pPr algn="ctr"/>
            <a:r>
              <a:rPr lang="en-IN" sz="8000" dirty="0" smtClean="0">
                <a:solidFill>
                  <a:srgbClr val="FF0000"/>
                </a:solidFill>
                <a:latin typeface="Blackadder ITC" pitchFamily="82" charset="0"/>
              </a:rPr>
              <a:t>Thanks</a:t>
            </a:r>
            <a:endParaRPr lang="en-IN" sz="8000" dirty="0">
              <a:solidFill>
                <a:srgbClr val="FF0000"/>
              </a:solidFill>
              <a:latin typeface="Blackadder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36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1120355"/>
            <a:ext cx="7543800" cy="1450757"/>
          </a:xfrm>
        </p:spPr>
        <p:txBody>
          <a:bodyPr>
            <a:noAutofit/>
          </a:bodyPr>
          <a:lstStyle/>
          <a:p>
            <a:r>
              <a:rPr lang="en-IN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What will you look for on the LJ chart?</a:t>
            </a:r>
            <a:br>
              <a:rPr lang="en-IN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IN" sz="4000" dirty="0">
                <a:solidFill>
                  <a:schemeClr val="tx1"/>
                </a:solidFill>
              </a:rPr>
              <a:t>Mean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sz="4000" dirty="0">
                <a:solidFill>
                  <a:schemeClr val="tx1"/>
                </a:solidFill>
              </a:rPr>
              <a:t>SD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sz="4000" dirty="0" smtClean="0">
                <a:solidFill>
                  <a:schemeClr val="tx1"/>
                </a:solidFill>
              </a:rPr>
              <a:t>Rules</a:t>
            </a:r>
          </a:p>
          <a:p>
            <a:pPr lvl="2">
              <a:buFont typeface="Arial" pitchFamily="34" charset="0"/>
              <a:buChar char="•"/>
            </a:pPr>
            <a:r>
              <a:rPr lang="en-IN" sz="3400" dirty="0" smtClean="0">
                <a:solidFill>
                  <a:schemeClr val="tx1"/>
                </a:solidFill>
              </a:rPr>
              <a:t>Using them </a:t>
            </a:r>
            <a:r>
              <a:rPr lang="en-IN" sz="3400" dirty="0" smtClean="0">
                <a:solidFill>
                  <a:schemeClr val="tx1"/>
                </a:solidFill>
              </a:rPr>
              <a:t>as single </a:t>
            </a:r>
            <a:r>
              <a:rPr lang="en-IN" sz="3400" dirty="0" smtClean="0">
                <a:solidFill>
                  <a:schemeClr val="tx1"/>
                </a:solidFill>
              </a:rPr>
              <a:t>rules</a:t>
            </a:r>
          </a:p>
          <a:p>
            <a:pPr lvl="2">
              <a:buFont typeface="Arial" pitchFamily="34" charset="0"/>
              <a:buChar char="•"/>
            </a:pPr>
            <a:r>
              <a:rPr lang="en-IN" sz="3400" dirty="0" smtClean="0">
                <a:solidFill>
                  <a:schemeClr val="tx1"/>
                </a:solidFill>
              </a:rPr>
              <a:t>Using them in groups multi-rules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sz="4000" dirty="0" smtClean="0">
                <a:solidFill>
                  <a:schemeClr val="tx1"/>
                </a:solidFill>
              </a:rPr>
              <a:t>Rule Violations</a:t>
            </a:r>
          </a:p>
          <a:p>
            <a:pPr lvl="2">
              <a:buFont typeface="Arial" pitchFamily="34" charset="0"/>
              <a:buChar char="•"/>
            </a:pPr>
            <a:endParaRPr lang="en-IN" sz="3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sz="4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7DFB-8C3B-4FE5-ABDF-742169046031}" type="datetime1">
              <a:rPr lang="en-US" smtClean="0"/>
              <a:pPr/>
              <a:t>7/7/2017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3FB6A-46D7-4291-956D-AD46061DF58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7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2960" y="844060"/>
            <a:ext cx="7543800" cy="1450757"/>
          </a:xfrm>
        </p:spPr>
        <p:txBody>
          <a:bodyPr>
            <a:noAutofit/>
          </a:bodyPr>
          <a:lstStyle/>
          <a:p>
            <a:r>
              <a:rPr lang="en-I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How will you interpret rule violations?</a:t>
            </a:r>
            <a:r>
              <a:rPr lang="en-IN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IN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IN" sz="4000" dirty="0" smtClean="0">
                <a:solidFill>
                  <a:schemeClr val="tx1"/>
                </a:solidFill>
              </a:rPr>
              <a:t>Rule Violations</a:t>
            </a:r>
          </a:p>
          <a:p>
            <a:pPr lvl="2">
              <a:buFont typeface="Arial" pitchFamily="34" charset="0"/>
              <a:buChar char="•"/>
            </a:pPr>
            <a:r>
              <a:rPr lang="en-IN" sz="3400" dirty="0" smtClean="0">
                <a:solidFill>
                  <a:schemeClr val="tx1"/>
                </a:solidFill>
              </a:rPr>
              <a:t>The power of daily monitoring</a:t>
            </a:r>
          </a:p>
          <a:p>
            <a:pPr lvl="2">
              <a:buFont typeface="Arial" pitchFamily="34" charset="0"/>
              <a:buChar char="•"/>
            </a:pPr>
            <a:r>
              <a:rPr lang="en-IN" sz="3400" dirty="0" smtClean="0">
                <a:solidFill>
                  <a:schemeClr val="tx1"/>
                </a:solidFill>
              </a:rPr>
              <a:t>The power of periodic monitoring</a:t>
            </a:r>
          </a:p>
          <a:p>
            <a:pPr lvl="2">
              <a:buFont typeface="Arial" pitchFamily="34" charset="0"/>
              <a:buChar char="•"/>
            </a:pPr>
            <a:r>
              <a:rPr lang="en-IN" sz="3400" dirty="0" smtClean="0">
                <a:solidFill>
                  <a:schemeClr val="tx1"/>
                </a:solidFill>
              </a:rPr>
              <a:t>The power </a:t>
            </a:r>
            <a:r>
              <a:rPr lang="en-IN" sz="3400" dirty="0">
                <a:solidFill>
                  <a:schemeClr val="tx1"/>
                </a:solidFill>
              </a:rPr>
              <a:t>of daily </a:t>
            </a:r>
            <a:r>
              <a:rPr lang="en-IN" sz="3400" dirty="0" smtClean="0">
                <a:solidFill>
                  <a:schemeClr val="tx1"/>
                </a:solidFill>
              </a:rPr>
              <a:t>monitoring +</a:t>
            </a:r>
            <a:r>
              <a:rPr lang="en-IN" sz="3400" dirty="0">
                <a:solidFill>
                  <a:schemeClr val="tx1"/>
                </a:solidFill>
              </a:rPr>
              <a:t> periodic </a:t>
            </a:r>
            <a:r>
              <a:rPr lang="en-IN" sz="3400" dirty="0" smtClean="0">
                <a:solidFill>
                  <a:schemeClr val="tx1"/>
                </a:solidFill>
              </a:rPr>
              <a:t>monitoring</a:t>
            </a:r>
          </a:p>
          <a:p>
            <a:pPr>
              <a:buFont typeface="Arial" pitchFamily="34" charset="0"/>
              <a:buChar char="•"/>
            </a:pPr>
            <a:endParaRPr lang="en-IN" sz="4000" dirty="0">
              <a:solidFill>
                <a:schemeClr val="tx1"/>
              </a:solidFill>
            </a:endParaRPr>
          </a:p>
          <a:p>
            <a:pPr lvl="2">
              <a:buFont typeface="Arial" pitchFamily="34" charset="0"/>
              <a:buChar char="•"/>
            </a:pPr>
            <a:endParaRPr lang="en-IN" sz="3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sz="4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7DFB-8C3B-4FE5-ABDF-742169046031}" type="datetime1">
              <a:rPr lang="en-US" smtClean="0"/>
              <a:pPr/>
              <a:t>7/7/2017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3FB6A-46D7-4291-956D-AD46061DF58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10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" r="4665" b="20779"/>
          <a:stretch>
            <a:fillRect/>
          </a:stretch>
        </p:blipFill>
        <p:spPr bwMode="auto">
          <a:xfrm>
            <a:off x="381000" y="1600200"/>
            <a:ext cx="8153400" cy="447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Gaussian is the Key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64479-885A-4C0E-91C5-F5CE3A3C9413}" type="datetime1">
              <a:rPr lang="en-US" smtClean="0"/>
              <a:pPr/>
              <a:t>7/7/2017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3FB6A-46D7-4291-956D-AD46061DF58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29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44" t="3580" r="4664" b="20779"/>
          <a:stretch/>
        </p:blipFill>
        <p:spPr bwMode="auto">
          <a:xfrm rot="16200000">
            <a:off x="2642090" y="1370136"/>
            <a:ext cx="4138246" cy="53603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Gaussian is the Key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64479-885A-4C0E-91C5-F5CE3A3C9413}" type="datetime1">
              <a:rPr lang="en-US" smtClean="0"/>
              <a:pPr/>
              <a:t>7/7/2017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3FB6A-46D7-4291-956D-AD46061DF58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09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1128EAE-0097-4CB4-A1D4-22F5C8A2A8D3}" type="slidenum">
              <a:rPr lang="en-US" altLang="en-US" smtClean="0">
                <a:latin typeface="Lucida Sans Unicode" pitchFamily="34" charset="0"/>
              </a:rPr>
              <a:pPr/>
              <a:t>7</a:t>
            </a:fld>
            <a:endParaRPr lang="en-US" altLang="en-US" smtClean="0">
              <a:latin typeface="Lucida Sans Unicode" pitchFamily="34" charset="0"/>
            </a:endParaRPr>
          </a:p>
        </p:txBody>
      </p:sp>
      <p:sp>
        <p:nvSpPr>
          <p:cNvPr id="26626" name="Title 7"/>
          <p:cNvSpPr>
            <a:spLocks noGrp="1"/>
          </p:cNvSpPr>
          <p:nvPr>
            <p:ph type="title" idx="4294967295"/>
          </p:nvPr>
        </p:nvSpPr>
        <p:spPr>
          <a:xfrm>
            <a:off x="228600" y="0"/>
            <a:ext cx="8915400" cy="8413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Standard Deviation and Probability</a:t>
            </a:r>
          </a:p>
        </p:txBody>
      </p:sp>
      <p:sp>
        <p:nvSpPr>
          <p:cNvPr id="13318" name="Freeform 16"/>
          <p:cNvSpPr>
            <a:spLocks/>
          </p:cNvSpPr>
          <p:nvPr/>
        </p:nvSpPr>
        <p:spPr bwMode="auto">
          <a:xfrm>
            <a:off x="1670050" y="2101850"/>
            <a:ext cx="5562600" cy="2303463"/>
          </a:xfrm>
          <a:custGeom>
            <a:avLst/>
            <a:gdLst>
              <a:gd name="T0" fmla="*/ 0 w 2472"/>
              <a:gd name="T1" fmla="*/ 2147483647 h 731"/>
              <a:gd name="T2" fmla="*/ 2147483647 w 2472"/>
              <a:gd name="T3" fmla="*/ 0 h 731"/>
              <a:gd name="T4" fmla="*/ 2147483647 w 2472"/>
              <a:gd name="T5" fmla="*/ 2147483647 h 731"/>
              <a:gd name="T6" fmla="*/ 0 60000 65536"/>
              <a:gd name="T7" fmla="*/ 0 60000 65536"/>
              <a:gd name="T8" fmla="*/ 0 60000 65536"/>
              <a:gd name="T9" fmla="*/ 0 w 2472"/>
              <a:gd name="T10" fmla="*/ 0 h 731"/>
              <a:gd name="T11" fmla="*/ 2472 w 2472"/>
              <a:gd name="T12" fmla="*/ 731 h 7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72" h="731">
                <a:moveTo>
                  <a:pt x="0" y="731"/>
                </a:moveTo>
                <a:cubicBezTo>
                  <a:pt x="711" y="731"/>
                  <a:pt x="751" y="0"/>
                  <a:pt x="1233" y="0"/>
                </a:cubicBezTo>
                <a:cubicBezTo>
                  <a:pt x="1714" y="0"/>
                  <a:pt x="1731" y="731"/>
                  <a:pt x="2472" y="731"/>
                </a:cubicBezTo>
              </a:path>
            </a:pathLst>
          </a:custGeom>
          <a:solidFill>
            <a:schemeClr val="bg1"/>
          </a:solidFill>
          <a:ln w="349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5365" name="Line 6"/>
          <p:cNvSpPr>
            <a:spLocks noChangeShapeType="1"/>
          </p:cNvSpPr>
          <p:nvPr/>
        </p:nvSpPr>
        <p:spPr bwMode="auto">
          <a:xfrm>
            <a:off x="1006475" y="4405313"/>
            <a:ext cx="65897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sm" len="sm"/>
            <a:tailEnd type="arrow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cxnSp>
        <p:nvCxnSpPr>
          <p:cNvPr id="58" name="Straight Arrow Connector 57"/>
          <p:cNvCxnSpPr/>
          <p:nvPr/>
        </p:nvCxnSpPr>
        <p:spPr bwMode="auto">
          <a:xfrm>
            <a:off x="4451350" y="2100263"/>
            <a:ext cx="31750" cy="22971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 bwMode="auto">
          <a:xfrm>
            <a:off x="2698750" y="4014788"/>
            <a:ext cx="0" cy="3905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 bwMode="auto">
          <a:xfrm>
            <a:off x="6205538" y="4040188"/>
            <a:ext cx="0" cy="3921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 bwMode="auto">
          <a:xfrm>
            <a:off x="3559175" y="2819400"/>
            <a:ext cx="0" cy="15859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>
            <a:off x="5359400" y="2819400"/>
            <a:ext cx="0" cy="15859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990600" y="4431328"/>
            <a:ext cx="6953250" cy="521672"/>
          </a:xfrm>
          <a:prstGeom prst="rect">
            <a:avLst/>
          </a:prstGeom>
          <a:blipFill rotWithShape="1">
            <a:blip r:embed="rId3" cstate="print"/>
            <a:stretch>
              <a:fillRect l="-1043" t="-5109"/>
            </a:stretch>
          </a:blipFill>
          <a:ln>
            <a:noFill/>
          </a:ln>
          <a:ex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64" name="Left-Right Arrow 63"/>
          <p:cNvSpPr/>
          <p:nvPr/>
        </p:nvSpPr>
        <p:spPr bwMode="auto">
          <a:xfrm>
            <a:off x="3590925" y="1636713"/>
            <a:ext cx="1722438" cy="144462"/>
          </a:xfrm>
          <a:prstGeom prst="left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327" name="TextBox 6"/>
          <p:cNvSpPr txBox="1">
            <a:spLocks noChangeArrowheads="1"/>
          </p:cNvSpPr>
          <p:nvPr/>
        </p:nvSpPr>
        <p:spPr bwMode="auto">
          <a:xfrm>
            <a:off x="4264025" y="1495425"/>
            <a:ext cx="4746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ea typeface="MS PGothic" pitchFamily="34" charset="-128"/>
              </a:rPr>
              <a:t>68%</a:t>
            </a:r>
          </a:p>
        </p:txBody>
      </p:sp>
      <p:sp>
        <p:nvSpPr>
          <p:cNvPr id="66" name="Left-Right Arrow 65"/>
          <p:cNvSpPr/>
          <p:nvPr/>
        </p:nvSpPr>
        <p:spPr bwMode="auto">
          <a:xfrm>
            <a:off x="2708275" y="1333500"/>
            <a:ext cx="3479800" cy="238125"/>
          </a:xfrm>
          <a:prstGeom prst="leftRightArrow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329" name="TextBox 6"/>
          <p:cNvSpPr txBox="1">
            <a:spLocks noChangeArrowheads="1"/>
          </p:cNvSpPr>
          <p:nvPr/>
        </p:nvSpPr>
        <p:spPr bwMode="auto">
          <a:xfrm>
            <a:off x="4229100" y="1227138"/>
            <a:ext cx="666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ea typeface="MS PGothic" pitchFamily="34" charset="-128"/>
              </a:rPr>
              <a:t>95%</a:t>
            </a:r>
          </a:p>
        </p:txBody>
      </p:sp>
      <p:sp>
        <p:nvSpPr>
          <p:cNvPr id="68" name="Left-Right Arrow 67"/>
          <p:cNvSpPr/>
          <p:nvPr/>
        </p:nvSpPr>
        <p:spPr bwMode="auto">
          <a:xfrm>
            <a:off x="1838325" y="1020763"/>
            <a:ext cx="5197475" cy="214312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331" name="TextBox 8"/>
          <p:cNvSpPr txBox="1">
            <a:spLocks noChangeArrowheads="1"/>
          </p:cNvSpPr>
          <p:nvPr/>
        </p:nvSpPr>
        <p:spPr bwMode="auto">
          <a:xfrm>
            <a:off x="4148138" y="914400"/>
            <a:ext cx="6080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ea typeface="MS PGothic" pitchFamily="34" charset="-128"/>
              </a:rPr>
              <a:t>99.7%</a:t>
            </a:r>
          </a:p>
        </p:txBody>
      </p:sp>
      <p:sp>
        <p:nvSpPr>
          <p:cNvPr id="70" name="Left-Right Arrow 69"/>
          <p:cNvSpPr/>
          <p:nvPr/>
        </p:nvSpPr>
        <p:spPr bwMode="auto">
          <a:xfrm>
            <a:off x="3590925" y="1917700"/>
            <a:ext cx="860425" cy="15716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1" name="Left-Right Arrow 70"/>
          <p:cNvSpPr/>
          <p:nvPr/>
        </p:nvSpPr>
        <p:spPr bwMode="auto">
          <a:xfrm>
            <a:off x="4451350" y="1912938"/>
            <a:ext cx="862013" cy="15398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2" name="Left-Right Arrow 71"/>
          <p:cNvSpPr/>
          <p:nvPr/>
        </p:nvSpPr>
        <p:spPr bwMode="auto">
          <a:xfrm>
            <a:off x="5313363" y="1912938"/>
            <a:ext cx="862012" cy="15398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3" name="Left-Right Arrow 72"/>
          <p:cNvSpPr/>
          <p:nvPr/>
        </p:nvSpPr>
        <p:spPr bwMode="auto">
          <a:xfrm>
            <a:off x="6175375" y="1912938"/>
            <a:ext cx="860425" cy="15398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4" name="Left-Right Arrow 73"/>
          <p:cNvSpPr/>
          <p:nvPr/>
        </p:nvSpPr>
        <p:spPr bwMode="auto">
          <a:xfrm>
            <a:off x="1838325" y="1912938"/>
            <a:ext cx="862013" cy="15398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5" name="Left-Right Arrow 74"/>
          <p:cNvSpPr/>
          <p:nvPr/>
        </p:nvSpPr>
        <p:spPr bwMode="auto">
          <a:xfrm>
            <a:off x="2698750" y="1920875"/>
            <a:ext cx="860425" cy="152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338" name="TextBox 9"/>
          <p:cNvSpPr txBox="1">
            <a:spLocks noChangeArrowheads="1"/>
          </p:cNvSpPr>
          <p:nvPr/>
        </p:nvSpPr>
        <p:spPr bwMode="auto">
          <a:xfrm>
            <a:off x="4667250" y="1781175"/>
            <a:ext cx="43180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>
                <a:ea typeface="MS PGothic" pitchFamily="34" charset="-128"/>
              </a:rPr>
              <a:t>34%</a:t>
            </a:r>
          </a:p>
        </p:txBody>
      </p:sp>
      <p:sp>
        <p:nvSpPr>
          <p:cNvPr id="13339" name="TextBox 23"/>
          <p:cNvSpPr txBox="1">
            <a:spLocks noChangeArrowheads="1"/>
          </p:cNvSpPr>
          <p:nvPr/>
        </p:nvSpPr>
        <p:spPr bwMode="auto">
          <a:xfrm>
            <a:off x="3832225" y="1781175"/>
            <a:ext cx="43180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>
                <a:ea typeface="MS PGothic" pitchFamily="34" charset="-128"/>
              </a:rPr>
              <a:t>34%</a:t>
            </a:r>
          </a:p>
        </p:txBody>
      </p:sp>
      <p:sp>
        <p:nvSpPr>
          <p:cNvPr id="13340" name="TextBox 10"/>
          <p:cNvSpPr txBox="1">
            <a:spLocks noChangeArrowheads="1"/>
          </p:cNvSpPr>
          <p:nvPr/>
        </p:nvSpPr>
        <p:spPr bwMode="auto">
          <a:xfrm>
            <a:off x="6370638" y="1781175"/>
            <a:ext cx="471487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>
                <a:ea typeface="MS PGothic" pitchFamily="34" charset="-128"/>
              </a:rPr>
              <a:t>2.5%</a:t>
            </a:r>
          </a:p>
        </p:txBody>
      </p:sp>
      <p:sp>
        <p:nvSpPr>
          <p:cNvPr id="13341" name="TextBox 25"/>
          <p:cNvSpPr txBox="1">
            <a:spLocks noChangeArrowheads="1"/>
          </p:cNvSpPr>
          <p:nvPr/>
        </p:nvSpPr>
        <p:spPr bwMode="auto">
          <a:xfrm>
            <a:off x="2033588" y="1781175"/>
            <a:ext cx="471487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>
                <a:ea typeface="MS PGothic" pitchFamily="34" charset="-128"/>
              </a:rPr>
              <a:t>2.5%</a:t>
            </a:r>
          </a:p>
        </p:txBody>
      </p:sp>
      <p:sp>
        <p:nvSpPr>
          <p:cNvPr id="13342" name="TextBox 13"/>
          <p:cNvSpPr txBox="1">
            <a:spLocks noChangeArrowheads="1"/>
          </p:cNvSpPr>
          <p:nvPr/>
        </p:nvSpPr>
        <p:spPr bwMode="auto">
          <a:xfrm>
            <a:off x="2854325" y="1776413"/>
            <a:ext cx="54927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>
                <a:ea typeface="MS PGothic" pitchFamily="34" charset="-128"/>
              </a:rPr>
              <a:t>13.5%</a:t>
            </a:r>
          </a:p>
        </p:txBody>
      </p:sp>
      <p:sp>
        <p:nvSpPr>
          <p:cNvPr id="13343" name="TextBox 27"/>
          <p:cNvSpPr txBox="1">
            <a:spLocks noChangeArrowheads="1"/>
          </p:cNvSpPr>
          <p:nvPr/>
        </p:nvSpPr>
        <p:spPr bwMode="auto">
          <a:xfrm>
            <a:off x="5470525" y="1781175"/>
            <a:ext cx="54927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>
                <a:ea typeface="MS PGothic" pitchFamily="34" charset="-128"/>
              </a:rPr>
              <a:t>13.5%</a:t>
            </a:r>
          </a:p>
        </p:txBody>
      </p:sp>
      <p:sp>
        <p:nvSpPr>
          <p:cNvPr id="15390" name="TextBox 8"/>
          <p:cNvSpPr txBox="1">
            <a:spLocks noChangeArrowheads="1"/>
          </p:cNvSpPr>
          <p:nvPr/>
        </p:nvSpPr>
        <p:spPr bwMode="auto">
          <a:xfrm>
            <a:off x="307975" y="4948238"/>
            <a:ext cx="853440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n-US" altLang="en-US" sz="2800">
                <a:latin typeface="Calibri" pitchFamily="34" charset="0"/>
              </a:rPr>
              <a:t>When data exhibit Gaussian (Normal) distribution, we can predict the likelihood of data falling within </a:t>
            </a:r>
            <a:r>
              <a:rPr lang="en-US" altLang="en-US" sz="2800">
                <a:solidFill>
                  <a:srgbClr val="FF0000"/>
                </a:solidFill>
                <a:latin typeface="Calibri" pitchFamily="34" charset="0"/>
              </a:rPr>
              <a:t>specific percentages </a:t>
            </a:r>
            <a:r>
              <a:rPr lang="en-US" altLang="en-US" sz="2800">
                <a:latin typeface="Calibri" pitchFamily="34" charset="0"/>
              </a:rPr>
              <a:t>of the mean on the Gaussian curve.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2133600" y="4267200"/>
            <a:ext cx="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6705600" y="4267200"/>
            <a:ext cx="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9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8C2FD5F-F9A0-47CD-B510-E1B93A064ADF}" type="datetime1">
              <a:rPr lang="en-US" altLang="en-US" smtClean="0">
                <a:solidFill>
                  <a:srgbClr val="FFFFFF"/>
                </a:solidFill>
              </a:rPr>
              <a:pPr/>
              <a:t>7/7/2017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QC Training - Labs for Life Project</a:t>
            </a:r>
          </a:p>
        </p:txBody>
      </p:sp>
    </p:spTree>
    <p:extLst>
      <p:ext uri="{BB962C8B-B14F-4D97-AF65-F5344CB8AC3E}">
        <p14:creationId xmlns:p14="http://schemas.microsoft.com/office/powerpoint/2010/main" val="171089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5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8" dur="20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1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4" dur="20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5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9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animBg="1"/>
      <p:bldP spid="64" grpId="0" animBg="1"/>
      <p:bldP spid="13327" grpId="0"/>
      <p:bldP spid="66" grpId="0" animBg="1"/>
      <p:bldP spid="13329" grpId="0"/>
      <p:bldP spid="68" grpId="0" animBg="1"/>
      <p:bldP spid="13331" grpId="0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13338" grpId="0"/>
      <p:bldP spid="13339" grpId="0"/>
      <p:bldP spid="13340" grpId="0"/>
      <p:bldP spid="13341" grpId="0"/>
      <p:bldP spid="13342" grpId="0"/>
      <p:bldP spid="133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Quiz Time</a:t>
            </a:r>
            <a:br>
              <a:rPr lang="en-IN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IN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Detect Errors…………….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A23A3-F96F-47D9-98A0-1B278AA176D8}" type="datetime1">
              <a:rPr lang="en-US" smtClean="0"/>
              <a:pPr/>
              <a:t>7/7/2017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3FB6A-46D7-4291-956D-AD46061DF58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704850" y="941387"/>
            <a:ext cx="7543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17" name="Rectangle 12"/>
          <p:cNvSpPr>
            <a:spLocks noChangeArrowheads="1"/>
          </p:cNvSpPr>
          <p:nvPr/>
        </p:nvSpPr>
        <p:spPr bwMode="auto">
          <a:xfrm>
            <a:off x="1074738" y="1785937"/>
            <a:ext cx="277813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+4SD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8" name="Rectangle 13"/>
          <p:cNvSpPr>
            <a:spLocks noChangeArrowheads="1"/>
          </p:cNvSpPr>
          <p:nvPr/>
        </p:nvSpPr>
        <p:spPr bwMode="auto">
          <a:xfrm>
            <a:off x="1174751" y="4391025"/>
            <a:ext cx="192088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Run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9" name="Rectangle 14"/>
          <p:cNvSpPr>
            <a:spLocks noChangeArrowheads="1"/>
          </p:cNvSpPr>
          <p:nvPr/>
        </p:nvSpPr>
        <p:spPr bwMode="auto">
          <a:xfrm>
            <a:off x="1423988" y="4351337"/>
            <a:ext cx="92075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0" name="Rectangle 15"/>
          <p:cNvSpPr>
            <a:spLocks noChangeArrowheads="1"/>
          </p:cNvSpPr>
          <p:nvPr/>
        </p:nvSpPr>
        <p:spPr bwMode="auto">
          <a:xfrm>
            <a:off x="1658938" y="4351337"/>
            <a:ext cx="92075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1" name="Rectangle 16"/>
          <p:cNvSpPr>
            <a:spLocks noChangeArrowheads="1"/>
          </p:cNvSpPr>
          <p:nvPr/>
        </p:nvSpPr>
        <p:spPr bwMode="auto">
          <a:xfrm>
            <a:off x="1893888" y="4351337"/>
            <a:ext cx="92075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2" name="Rectangle 17"/>
          <p:cNvSpPr>
            <a:spLocks noChangeArrowheads="1"/>
          </p:cNvSpPr>
          <p:nvPr/>
        </p:nvSpPr>
        <p:spPr bwMode="auto">
          <a:xfrm>
            <a:off x="2128838" y="4351337"/>
            <a:ext cx="92075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4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3" name="Rectangle 18"/>
          <p:cNvSpPr>
            <a:spLocks noChangeArrowheads="1"/>
          </p:cNvSpPr>
          <p:nvPr/>
        </p:nvSpPr>
        <p:spPr bwMode="auto">
          <a:xfrm>
            <a:off x="2363788" y="4351337"/>
            <a:ext cx="92075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5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4" name="Rectangle 19"/>
          <p:cNvSpPr>
            <a:spLocks noChangeArrowheads="1"/>
          </p:cNvSpPr>
          <p:nvPr/>
        </p:nvSpPr>
        <p:spPr bwMode="auto">
          <a:xfrm>
            <a:off x="2597151" y="4351337"/>
            <a:ext cx="92075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6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5" name="Rectangle 20"/>
          <p:cNvSpPr>
            <a:spLocks noChangeArrowheads="1"/>
          </p:cNvSpPr>
          <p:nvPr/>
        </p:nvSpPr>
        <p:spPr bwMode="auto">
          <a:xfrm>
            <a:off x="2832101" y="4351337"/>
            <a:ext cx="92075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7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6" name="Rectangle 21"/>
          <p:cNvSpPr>
            <a:spLocks noChangeArrowheads="1"/>
          </p:cNvSpPr>
          <p:nvPr/>
        </p:nvSpPr>
        <p:spPr bwMode="auto">
          <a:xfrm>
            <a:off x="3067051" y="4351337"/>
            <a:ext cx="92075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8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7" name="Rectangle 22"/>
          <p:cNvSpPr>
            <a:spLocks noChangeArrowheads="1"/>
          </p:cNvSpPr>
          <p:nvPr/>
        </p:nvSpPr>
        <p:spPr bwMode="auto">
          <a:xfrm>
            <a:off x="3309938" y="4351337"/>
            <a:ext cx="92075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9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8" name="Rectangle 23"/>
          <p:cNvSpPr>
            <a:spLocks noChangeArrowheads="1"/>
          </p:cNvSpPr>
          <p:nvPr/>
        </p:nvSpPr>
        <p:spPr bwMode="auto">
          <a:xfrm>
            <a:off x="3530601" y="4351337"/>
            <a:ext cx="142875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9" name="Rectangle 24"/>
          <p:cNvSpPr>
            <a:spLocks noChangeArrowheads="1"/>
          </p:cNvSpPr>
          <p:nvPr/>
        </p:nvSpPr>
        <p:spPr bwMode="auto">
          <a:xfrm>
            <a:off x="3765551" y="4351337"/>
            <a:ext cx="142875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11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0" name="Rectangle 25"/>
          <p:cNvSpPr>
            <a:spLocks noChangeArrowheads="1"/>
          </p:cNvSpPr>
          <p:nvPr/>
        </p:nvSpPr>
        <p:spPr bwMode="auto">
          <a:xfrm>
            <a:off x="4000501" y="4351337"/>
            <a:ext cx="142875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12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1" name="Rectangle 26"/>
          <p:cNvSpPr>
            <a:spLocks noChangeArrowheads="1"/>
          </p:cNvSpPr>
          <p:nvPr/>
        </p:nvSpPr>
        <p:spPr bwMode="auto">
          <a:xfrm>
            <a:off x="4235451" y="4351337"/>
            <a:ext cx="142875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13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2" name="Rectangle 27"/>
          <p:cNvSpPr>
            <a:spLocks noChangeArrowheads="1"/>
          </p:cNvSpPr>
          <p:nvPr/>
        </p:nvSpPr>
        <p:spPr bwMode="auto">
          <a:xfrm>
            <a:off x="4468813" y="4351337"/>
            <a:ext cx="142875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14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3" name="Rectangle 28"/>
          <p:cNvSpPr>
            <a:spLocks noChangeArrowheads="1"/>
          </p:cNvSpPr>
          <p:nvPr/>
        </p:nvSpPr>
        <p:spPr bwMode="auto">
          <a:xfrm>
            <a:off x="4703763" y="4351337"/>
            <a:ext cx="142875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15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4" name="Rectangle 29"/>
          <p:cNvSpPr>
            <a:spLocks noChangeArrowheads="1"/>
          </p:cNvSpPr>
          <p:nvPr/>
        </p:nvSpPr>
        <p:spPr bwMode="auto">
          <a:xfrm>
            <a:off x="4938713" y="4351337"/>
            <a:ext cx="142875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16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5" name="Rectangle 30"/>
          <p:cNvSpPr>
            <a:spLocks noChangeArrowheads="1"/>
          </p:cNvSpPr>
          <p:nvPr/>
        </p:nvSpPr>
        <p:spPr bwMode="auto">
          <a:xfrm>
            <a:off x="5173663" y="4351337"/>
            <a:ext cx="142875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17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6" name="Rectangle 31"/>
          <p:cNvSpPr>
            <a:spLocks noChangeArrowheads="1"/>
          </p:cNvSpPr>
          <p:nvPr/>
        </p:nvSpPr>
        <p:spPr bwMode="auto">
          <a:xfrm>
            <a:off x="5408613" y="4351337"/>
            <a:ext cx="142875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18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7" name="Rectangle 32"/>
          <p:cNvSpPr>
            <a:spLocks noChangeArrowheads="1"/>
          </p:cNvSpPr>
          <p:nvPr/>
        </p:nvSpPr>
        <p:spPr bwMode="auto">
          <a:xfrm>
            <a:off x="5643563" y="4351337"/>
            <a:ext cx="142875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19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8" name="Rectangle 33"/>
          <p:cNvSpPr>
            <a:spLocks noChangeArrowheads="1"/>
          </p:cNvSpPr>
          <p:nvPr/>
        </p:nvSpPr>
        <p:spPr bwMode="auto">
          <a:xfrm>
            <a:off x="5878513" y="4351337"/>
            <a:ext cx="142875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9" name="Rectangle 34"/>
          <p:cNvSpPr>
            <a:spLocks noChangeArrowheads="1"/>
          </p:cNvSpPr>
          <p:nvPr/>
        </p:nvSpPr>
        <p:spPr bwMode="auto">
          <a:xfrm>
            <a:off x="6113463" y="4351337"/>
            <a:ext cx="142875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21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40" name="Rectangle 35"/>
          <p:cNvSpPr>
            <a:spLocks noChangeArrowheads="1"/>
          </p:cNvSpPr>
          <p:nvPr/>
        </p:nvSpPr>
        <p:spPr bwMode="auto">
          <a:xfrm>
            <a:off x="6348413" y="4351337"/>
            <a:ext cx="142875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22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41" name="Rectangle 36"/>
          <p:cNvSpPr>
            <a:spLocks noChangeArrowheads="1"/>
          </p:cNvSpPr>
          <p:nvPr/>
        </p:nvSpPr>
        <p:spPr bwMode="auto">
          <a:xfrm>
            <a:off x="6583363" y="4351337"/>
            <a:ext cx="142875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23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42" name="Rectangle 37"/>
          <p:cNvSpPr>
            <a:spLocks noChangeArrowheads="1"/>
          </p:cNvSpPr>
          <p:nvPr/>
        </p:nvSpPr>
        <p:spPr bwMode="auto">
          <a:xfrm>
            <a:off x="6818313" y="4351337"/>
            <a:ext cx="142875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24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43" name="Rectangle 38"/>
          <p:cNvSpPr>
            <a:spLocks noChangeArrowheads="1"/>
          </p:cNvSpPr>
          <p:nvPr/>
        </p:nvSpPr>
        <p:spPr bwMode="auto">
          <a:xfrm>
            <a:off x="7053263" y="4351337"/>
            <a:ext cx="142875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25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44" name="Rectangle 39"/>
          <p:cNvSpPr>
            <a:spLocks noChangeArrowheads="1"/>
          </p:cNvSpPr>
          <p:nvPr/>
        </p:nvSpPr>
        <p:spPr bwMode="auto">
          <a:xfrm>
            <a:off x="7288213" y="4351337"/>
            <a:ext cx="142875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26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45" name="Rectangle 40"/>
          <p:cNvSpPr>
            <a:spLocks noChangeArrowheads="1"/>
          </p:cNvSpPr>
          <p:nvPr/>
        </p:nvSpPr>
        <p:spPr bwMode="auto">
          <a:xfrm>
            <a:off x="7523163" y="4351337"/>
            <a:ext cx="142875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27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46" name="Rectangle 41"/>
          <p:cNvSpPr>
            <a:spLocks noChangeArrowheads="1"/>
          </p:cNvSpPr>
          <p:nvPr/>
        </p:nvSpPr>
        <p:spPr bwMode="auto">
          <a:xfrm>
            <a:off x="7735888" y="4351337"/>
            <a:ext cx="142875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28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47" name="Rectangle 42"/>
          <p:cNvSpPr>
            <a:spLocks noChangeArrowheads="1"/>
          </p:cNvSpPr>
          <p:nvPr/>
        </p:nvSpPr>
        <p:spPr bwMode="auto">
          <a:xfrm>
            <a:off x="7921626" y="4351337"/>
            <a:ext cx="142875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29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48" name="Rectangle 43"/>
          <p:cNvSpPr>
            <a:spLocks noChangeArrowheads="1"/>
          </p:cNvSpPr>
          <p:nvPr/>
        </p:nvSpPr>
        <p:spPr bwMode="auto">
          <a:xfrm>
            <a:off x="8105776" y="4351337"/>
            <a:ext cx="142875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30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49" name="Rectangle 44"/>
          <p:cNvSpPr>
            <a:spLocks noChangeArrowheads="1"/>
          </p:cNvSpPr>
          <p:nvPr/>
        </p:nvSpPr>
        <p:spPr bwMode="auto">
          <a:xfrm>
            <a:off x="996951" y="4589462"/>
            <a:ext cx="3778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Value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50" name="Rectangle 45"/>
          <p:cNvSpPr>
            <a:spLocks noChangeArrowheads="1"/>
          </p:cNvSpPr>
          <p:nvPr/>
        </p:nvSpPr>
        <p:spPr bwMode="auto">
          <a:xfrm>
            <a:off x="1381126" y="4605337"/>
            <a:ext cx="17145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Lucida Handwriting" pitchFamily="66" charset="0"/>
                <a:cs typeface="Arial" pitchFamily="34" charset="0"/>
              </a:rPr>
              <a:t>93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51" name="Rectangle 46"/>
          <p:cNvSpPr>
            <a:spLocks noChangeArrowheads="1"/>
          </p:cNvSpPr>
          <p:nvPr/>
        </p:nvSpPr>
        <p:spPr bwMode="auto">
          <a:xfrm>
            <a:off x="1616076" y="4605337"/>
            <a:ext cx="17145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Lucida Handwriting" pitchFamily="66" charset="0"/>
                <a:cs typeface="Arial" pitchFamily="34" charset="0"/>
              </a:rPr>
              <a:t>84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52" name="Rectangle 47"/>
          <p:cNvSpPr>
            <a:spLocks noChangeArrowheads="1"/>
          </p:cNvSpPr>
          <p:nvPr/>
        </p:nvSpPr>
        <p:spPr bwMode="auto">
          <a:xfrm>
            <a:off x="1851026" y="4605337"/>
            <a:ext cx="17145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Lucida Handwriting" pitchFamily="66" charset="0"/>
                <a:cs typeface="Arial" pitchFamily="34" charset="0"/>
              </a:rPr>
              <a:t>90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53" name="Rectangle 48"/>
          <p:cNvSpPr>
            <a:spLocks noChangeArrowheads="1"/>
          </p:cNvSpPr>
          <p:nvPr/>
        </p:nvSpPr>
        <p:spPr bwMode="auto">
          <a:xfrm>
            <a:off x="2085976" y="4605337"/>
            <a:ext cx="17145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Lucida Handwriting" pitchFamily="66" charset="0"/>
                <a:cs typeface="Arial" pitchFamily="34" charset="0"/>
              </a:rPr>
              <a:t>93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54" name="Rectangle 49"/>
          <p:cNvSpPr>
            <a:spLocks noChangeArrowheads="1"/>
          </p:cNvSpPr>
          <p:nvPr/>
        </p:nvSpPr>
        <p:spPr bwMode="auto">
          <a:xfrm>
            <a:off x="2320926" y="4605337"/>
            <a:ext cx="17145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Lucida Handwriting" pitchFamily="66" charset="0"/>
                <a:cs typeface="Arial" pitchFamily="34" charset="0"/>
              </a:rPr>
              <a:t>88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55" name="Rectangle 50"/>
          <p:cNvSpPr>
            <a:spLocks noChangeArrowheads="1"/>
          </p:cNvSpPr>
          <p:nvPr/>
        </p:nvSpPr>
        <p:spPr bwMode="auto">
          <a:xfrm>
            <a:off x="2555876" y="4605337"/>
            <a:ext cx="17145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Lucida Handwriting" pitchFamily="66" charset="0"/>
                <a:cs typeface="Arial" pitchFamily="34" charset="0"/>
              </a:rPr>
              <a:t>86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56" name="Rectangle 51"/>
          <p:cNvSpPr>
            <a:spLocks noChangeArrowheads="1"/>
          </p:cNvSpPr>
          <p:nvPr/>
        </p:nvSpPr>
        <p:spPr bwMode="auto">
          <a:xfrm>
            <a:off x="2790826" y="4605337"/>
            <a:ext cx="17145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Lucida Handwriting" pitchFamily="66" charset="0"/>
                <a:cs typeface="Arial" pitchFamily="34" charset="0"/>
              </a:rPr>
              <a:t>88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57" name="Rectangle 52"/>
          <p:cNvSpPr>
            <a:spLocks noChangeArrowheads="1"/>
          </p:cNvSpPr>
          <p:nvPr/>
        </p:nvSpPr>
        <p:spPr bwMode="auto">
          <a:xfrm>
            <a:off x="3024188" y="4605337"/>
            <a:ext cx="17145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Lucida Handwriting" pitchFamily="66" charset="0"/>
                <a:cs typeface="Arial" pitchFamily="34" charset="0"/>
              </a:rPr>
              <a:t>95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58" name="Rectangle 53"/>
          <p:cNvSpPr>
            <a:spLocks noChangeArrowheads="1"/>
          </p:cNvSpPr>
          <p:nvPr/>
        </p:nvSpPr>
        <p:spPr bwMode="auto">
          <a:xfrm>
            <a:off x="3273426" y="4605337"/>
            <a:ext cx="17145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Lucida Handwriting" pitchFamily="66" charset="0"/>
                <a:cs typeface="Arial" pitchFamily="34" charset="0"/>
              </a:rPr>
              <a:t>92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59" name="Rectangle 54"/>
          <p:cNvSpPr>
            <a:spLocks noChangeArrowheads="1"/>
          </p:cNvSpPr>
          <p:nvPr/>
        </p:nvSpPr>
        <p:spPr bwMode="auto">
          <a:xfrm>
            <a:off x="3516313" y="4605337"/>
            <a:ext cx="17145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Lucida Handwriting" pitchFamily="66" charset="0"/>
                <a:cs typeface="Arial" pitchFamily="34" charset="0"/>
              </a:rPr>
              <a:t>94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0" name="Rectangle 55"/>
          <p:cNvSpPr>
            <a:spLocks noChangeArrowheads="1"/>
          </p:cNvSpPr>
          <p:nvPr/>
        </p:nvSpPr>
        <p:spPr bwMode="auto">
          <a:xfrm>
            <a:off x="3751263" y="4605337"/>
            <a:ext cx="17145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Lucida Handwriting" pitchFamily="66" charset="0"/>
                <a:cs typeface="Arial" pitchFamily="34" charset="0"/>
              </a:rPr>
              <a:t>88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1" name="Rectangle 56"/>
          <p:cNvSpPr>
            <a:spLocks noChangeArrowheads="1"/>
          </p:cNvSpPr>
          <p:nvPr/>
        </p:nvSpPr>
        <p:spPr bwMode="auto">
          <a:xfrm>
            <a:off x="3986213" y="4605337"/>
            <a:ext cx="17145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Lucida Handwriting" pitchFamily="66" charset="0"/>
                <a:cs typeface="Arial" pitchFamily="34" charset="0"/>
              </a:rPr>
              <a:t>90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2" name="Rectangle 57"/>
          <p:cNvSpPr>
            <a:spLocks noChangeArrowheads="1"/>
          </p:cNvSpPr>
          <p:nvPr/>
        </p:nvSpPr>
        <p:spPr bwMode="auto">
          <a:xfrm>
            <a:off x="4221163" y="4605337"/>
            <a:ext cx="17145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Lucida Handwriting" pitchFamily="66" charset="0"/>
                <a:cs typeface="Arial" pitchFamily="34" charset="0"/>
              </a:rPr>
              <a:t>89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3" name="Rectangle 58"/>
          <p:cNvSpPr>
            <a:spLocks noChangeArrowheads="1"/>
          </p:cNvSpPr>
          <p:nvPr/>
        </p:nvSpPr>
        <p:spPr bwMode="auto">
          <a:xfrm>
            <a:off x="4456113" y="4605337"/>
            <a:ext cx="17145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Lucida Handwriting" pitchFamily="66" charset="0"/>
                <a:cs typeface="Arial" pitchFamily="34" charset="0"/>
              </a:rPr>
              <a:t>87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4" name="Rectangle 59"/>
          <p:cNvSpPr>
            <a:spLocks noChangeArrowheads="1"/>
          </p:cNvSpPr>
          <p:nvPr/>
        </p:nvSpPr>
        <p:spPr bwMode="auto">
          <a:xfrm>
            <a:off x="4689476" y="4605337"/>
            <a:ext cx="17145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Lucida Handwriting" pitchFamily="66" charset="0"/>
                <a:cs typeface="Arial" pitchFamily="34" charset="0"/>
              </a:rPr>
              <a:t>91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5" name="Rectangle 60"/>
          <p:cNvSpPr>
            <a:spLocks noChangeArrowheads="1"/>
          </p:cNvSpPr>
          <p:nvPr/>
        </p:nvSpPr>
        <p:spPr bwMode="auto">
          <a:xfrm>
            <a:off x="4924426" y="4605337"/>
            <a:ext cx="17145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Lucida Handwriting" pitchFamily="66" charset="0"/>
                <a:cs typeface="Arial" pitchFamily="34" charset="0"/>
              </a:rPr>
              <a:t>90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6" name="Rectangle 61"/>
          <p:cNvSpPr>
            <a:spLocks noChangeArrowheads="1"/>
          </p:cNvSpPr>
          <p:nvPr/>
        </p:nvSpPr>
        <p:spPr bwMode="auto">
          <a:xfrm>
            <a:off x="5159376" y="4605337"/>
            <a:ext cx="17145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Lucida Handwriting" pitchFamily="66" charset="0"/>
                <a:cs typeface="Arial" pitchFamily="34" charset="0"/>
              </a:rPr>
              <a:t>94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7" name="Rectangle 62"/>
          <p:cNvSpPr>
            <a:spLocks noChangeArrowheads="1"/>
          </p:cNvSpPr>
          <p:nvPr/>
        </p:nvSpPr>
        <p:spPr bwMode="auto">
          <a:xfrm>
            <a:off x="5394326" y="4605337"/>
            <a:ext cx="17145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Lucida Handwriting" pitchFamily="66" charset="0"/>
                <a:cs typeface="Arial" pitchFamily="34" charset="0"/>
              </a:rPr>
              <a:t>88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8" name="Rectangle 63"/>
          <p:cNvSpPr>
            <a:spLocks noChangeArrowheads="1"/>
          </p:cNvSpPr>
          <p:nvPr/>
        </p:nvSpPr>
        <p:spPr bwMode="auto">
          <a:xfrm>
            <a:off x="5629276" y="4605337"/>
            <a:ext cx="17145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Lucida Handwriting" pitchFamily="66" charset="0"/>
                <a:cs typeface="Arial" pitchFamily="34" charset="0"/>
              </a:rPr>
              <a:t>97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9" name="Rectangle 64"/>
          <p:cNvSpPr>
            <a:spLocks noChangeArrowheads="1"/>
          </p:cNvSpPr>
          <p:nvPr/>
        </p:nvSpPr>
        <p:spPr bwMode="auto">
          <a:xfrm>
            <a:off x="5929313" y="4605337"/>
            <a:ext cx="142875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90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0" name="Rectangle 65"/>
          <p:cNvSpPr>
            <a:spLocks noChangeArrowheads="1"/>
          </p:cNvSpPr>
          <p:nvPr/>
        </p:nvSpPr>
        <p:spPr bwMode="auto">
          <a:xfrm>
            <a:off x="6162676" y="4605337"/>
            <a:ext cx="142875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91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1" name="Rectangle 66"/>
          <p:cNvSpPr>
            <a:spLocks noChangeArrowheads="1"/>
          </p:cNvSpPr>
          <p:nvPr/>
        </p:nvSpPr>
        <p:spPr bwMode="auto">
          <a:xfrm>
            <a:off x="6397626" y="4605337"/>
            <a:ext cx="142875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95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2" name="Rectangle 67"/>
          <p:cNvSpPr>
            <a:spLocks noChangeArrowheads="1"/>
          </p:cNvSpPr>
          <p:nvPr/>
        </p:nvSpPr>
        <p:spPr bwMode="auto">
          <a:xfrm>
            <a:off x="6632576" y="4605337"/>
            <a:ext cx="142875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90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3" name="Rectangle 68"/>
          <p:cNvSpPr>
            <a:spLocks noChangeArrowheads="1"/>
          </p:cNvSpPr>
          <p:nvPr/>
        </p:nvSpPr>
        <p:spPr bwMode="auto">
          <a:xfrm>
            <a:off x="6867526" y="4605337"/>
            <a:ext cx="142875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85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4" name="Rectangle 69"/>
          <p:cNvSpPr>
            <a:spLocks noChangeArrowheads="1"/>
          </p:cNvSpPr>
          <p:nvPr/>
        </p:nvSpPr>
        <p:spPr bwMode="auto">
          <a:xfrm>
            <a:off x="7102476" y="4605337"/>
            <a:ext cx="142875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91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5" name="Rectangle 70"/>
          <p:cNvSpPr>
            <a:spLocks noChangeArrowheads="1"/>
          </p:cNvSpPr>
          <p:nvPr/>
        </p:nvSpPr>
        <p:spPr bwMode="auto">
          <a:xfrm>
            <a:off x="7337426" y="4605337"/>
            <a:ext cx="142875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94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6" name="Rectangle 71"/>
          <p:cNvSpPr>
            <a:spLocks noChangeArrowheads="1"/>
          </p:cNvSpPr>
          <p:nvPr/>
        </p:nvSpPr>
        <p:spPr bwMode="auto">
          <a:xfrm>
            <a:off x="7572376" y="4605337"/>
            <a:ext cx="142875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89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7" name="Rectangle 72"/>
          <p:cNvSpPr>
            <a:spLocks noChangeArrowheads="1"/>
          </p:cNvSpPr>
          <p:nvPr/>
        </p:nvSpPr>
        <p:spPr bwMode="auto">
          <a:xfrm>
            <a:off x="7758113" y="4605337"/>
            <a:ext cx="142875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91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8" name="Rectangle 73"/>
          <p:cNvSpPr>
            <a:spLocks noChangeArrowheads="1"/>
          </p:cNvSpPr>
          <p:nvPr/>
        </p:nvSpPr>
        <p:spPr bwMode="auto">
          <a:xfrm>
            <a:off x="7942263" y="4605337"/>
            <a:ext cx="142875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85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9" name="Rectangle 74"/>
          <p:cNvSpPr>
            <a:spLocks noChangeArrowheads="1"/>
          </p:cNvSpPr>
          <p:nvPr/>
        </p:nvSpPr>
        <p:spPr bwMode="auto">
          <a:xfrm>
            <a:off x="8128001" y="4605337"/>
            <a:ext cx="142875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89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0" name="Rectangle 75"/>
          <p:cNvSpPr>
            <a:spLocks noChangeArrowheads="1"/>
          </p:cNvSpPr>
          <p:nvPr/>
        </p:nvSpPr>
        <p:spPr bwMode="auto">
          <a:xfrm>
            <a:off x="1074738" y="2101850"/>
            <a:ext cx="277813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+3SD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1" name="Rectangle 76"/>
          <p:cNvSpPr>
            <a:spLocks noChangeArrowheads="1"/>
          </p:cNvSpPr>
          <p:nvPr/>
        </p:nvSpPr>
        <p:spPr bwMode="auto">
          <a:xfrm>
            <a:off x="1060451" y="2354262"/>
            <a:ext cx="29845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+ 2SD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2" name="Rectangle 77"/>
          <p:cNvSpPr>
            <a:spLocks noChangeArrowheads="1"/>
          </p:cNvSpPr>
          <p:nvPr/>
        </p:nvSpPr>
        <p:spPr bwMode="auto">
          <a:xfrm>
            <a:off x="1060451" y="2662237"/>
            <a:ext cx="29845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+ 1SD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3" name="Rectangle 78"/>
          <p:cNvSpPr>
            <a:spLocks noChangeArrowheads="1"/>
          </p:cNvSpPr>
          <p:nvPr/>
        </p:nvSpPr>
        <p:spPr bwMode="auto">
          <a:xfrm>
            <a:off x="1160463" y="2968625"/>
            <a:ext cx="106363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X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4" name="Rectangle 79"/>
          <p:cNvSpPr>
            <a:spLocks noChangeArrowheads="1"/>
          </p:cNvSpPr>
          <p:nvPr/>
        </p:nvSpPr>
        <p:spPr bwMode="auto">
          <a:xfrm>
            <a:off x="1089026" y="3276600"/>
            <a:ext cx="249238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-1SD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5" name="Rectangle 80"/>
          <p:cNvSpPr>
            <a:spLocks noChangeArrowheads="1"/>
          </p:cNvSpPr>
          <p:nvPr/>
        </p:nvSpPr>
        <p:spPr bwMode="auto">
          <a:xfrm>
            <a:off x="1074738" y="3584575"/>
            <a:ext cx="277813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- 2SD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8" name="Rectangle 83"/>
          <p:cNvSpPr>
            <a:spLocks noChangeArrowheads="1"/>
          </p:cNvSpPr>
          <p:nvPr/>
        </p:nvSpPr>
        <p:spPr bwMode="auto">
          <a:xfrm>
            <a:off x="725488" y="3584575"/>
            <a:ext cx="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1" name="Rectangle 86"/>
          <p:cNvSpPr>
            <a:spLocks noChangeArrowheads="1"/>
          </p:cNvSpPr>
          <p:nvPr/>
        </p:nvSpPr>
        <p:spPr bwMode="auto">
          <a:xfrm>
            <a:off x="1089026" y="3890962"/>
            <a:ext cx="249238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-3SD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2" name="Rectangle 87"/>
          <p:cNvSpPr>
            <a:spLocks noChangeArrowheads="1"/>
          </p:cNvSpPr>
          <p:nvPr/>
        </p:nvSpPr>
        <p:spPr bwMode="auto">
          <a:xfrm>
            <a:off x="1089026" y="4198937"/>
            <a:ext cx="249238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-4SD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9" name="Line 94"/>
          <p:cNvSpPr>
            <a:spLocks noChangeShapeType="1"/>
          </p:cNvSpPr>
          <p:nvPr/>
        </p:nvSpPr>
        <p:spPr bwMode="auto">
          <a:xfrm>
            <a:off x="1558926" y="1947862"/>
            <a:ext cx="0" cy="2921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00" name="Rectangle 95"/>
          <p:cNvSpPr>
            <a:spLocks noChangeArrowheads="1"/>
          </p:cNvSpPr>
          <p:nvPr/>
        </p:nvSpPr>
        <p:spPr bwMode="auto">
          <a:xfrm>
            <a:off x="1558926" y="1947862"/>
            <a:ext cx="6350" cy="2921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01" name="Line 96"/>
          <p:cNvSpPr>
            <a:spLocks noChangeShapeType="1"/>
          </p:cNvSpPr>
          <p:nvPr/>
        </p:nvSpPr>
        <p:spPr bwMode="auto">
          <a:xfrm>
            <a:off x="1793876" y="1947862"/>
            <a:ext cx="0" cy="2921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02" name="Rectangle 97"/>
          <p:cNvSpPr>
            <a:spLocks noChangeArrowheads="1"/>
          </p:cNvSpPr>
          <p:nvPr/>
        </p:nvSpPr>
        <p:spPr bwMode="auto">
          <a:xfrm>
            <a:off x="1793876" y="1947862"/>
            <a:ext cx="6350" cy="2921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03" name="Line 98"/>
          <p:cNvSpPr>
            <a:spLocks noChangeShapeType="1"/>
          </p:cNvSpPr>
          <p:nvPr/>
        </p:nvSpPr>
        <p:spPr bwMode="auto">
          <a:xfrm>
            <a:off x="2028826" y="1947862"/>
            <a:ext cx="0" cy="2921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04" name="Rectangle 99"/>
          <p:cNvSpPr>
            <a:spLocks noChangeArrowheads="1"/>
          </p:cNvSpPr>
          <p:nvPr/>
        </p:nvSpPr>
        <p:spPr bwMode="auto">
          <a:xfrm>
            <a:off x="2028826" y="1947862"/>
            <a:ext cx="6350" cy="2921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05" name="Line 100"/>
          <p:cNvSpPr>
            <a:spLocks noChangeShapeType="1"/>
          </p:cNvSpPr>
          <p:nvPr/>
        </p:nvSpPr>
        <p:spPr bwMode="auto">
          <a:xfrm>
            <a:off x="2263776" y="1947862"/>
            <a:ext cx="0" cy="2921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06" name="Rectangle 101"/>
          <p:cNvSpPr>
            <a:spLocks noChangeArrowheads="1"/>
          </p:cNvSpPr>
          <p:nvPr/>
        </p:nvSpPr>
        <p:spPr bwMode="auto">
          <a:xfrm>
            <a:off x="2263776" y="1947862"/>
            <a:ext cx="6350" cy="2921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07" name="Line 102"/>
          <p:cNvSpPr>
            <a:spLocks noChangeShapeType="1"/>
          </p:cNvSpPr>
          <p:nvPr/>
        </p:nvSpPr>
        <p:spPr bwMode="auto">
          <a:xfrm>
            <a:off x="2498726" y="1947862"/>
            <a:ext cx="0" cy="2921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08" name="Rectangle 103"/>
          <p:cNvSpPr>
            <a:spLocks noChangeArrowheads="1"/>
          </p:cNvSpPr>
          <p:nvPr/>
        </p:nvSpPr>
        <p:spPr bwMode="auto">
          <a:xfrm>
            <a:off x="2498726" y="1947862"/>
            <a:ext cx="6350" cy="2921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09" name="Line 104"/>
          <p:cNvSpPr>
            <a:spLocks noChangeShapeType="1"/>
          </p:cNvSpPr>
          <p:nvPr/>
        </p:nvSpPr>
        <p:spPr bwMode="auto">
          <a:xfrm>
            <a:off x="2733676" y="1947862"/>
            <a:ext cx="0" cy="2921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10" name="Rectangle 105"/>
          <p:cNvSpPr>
            <a:spLocks noChangeArrowheads="1"/>
          </p:cNvSpPr>
          <p:nvPr/>
        </p:nvSpPr>
        <p:spPr bwMode="auto">
          <a:xfrm>
            <a:off x="2733676" y="1947862"/>
            <a:ext cx="6350" cy="2921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11" name="Line 106"/>
          <p:cNvSpPr>
            <a:spLocks noChangeShapeType="1"/>
          </p:cNvSpPr>
          <p:nvPr/>
        </p:nvSpPr>
        <p:spPr bwMode="auto">
          <a:xfrm>
            <a:off x="2968626" y="1947862"/>
            <a:ext cx="0" cy="2921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12" name="Rectangle 107"/>
          <p:cNvSpPr>
            <a:spLocks noChangeArrowheads="1"/>
          </p:cNvSpPr>
          <p:nvPr/>
        </p:nvSpPr>
        <p:spPr bwMode="auto">
          <a:xfrm>
            <a:off x="2968626" y="1947862"/>
            <a:ext cx="6350" cy="2921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13" name="Line 108"/>
          <p:cNvSpPr>
            <a:spLocks noChangeShapeType="1"/>
          </p:cNvSpPr>
          <p:nvPr/>
        </p:nvSpPr>
        <p:spPr bwMode="auto">
          <a:xfrm>
            <a:off x="3203576" y="1947862"/>
            <a:ext cx="0" cy="2921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14" name="Rectangle 109"/>
          <p:cNvSpPr>
            <a:spLocks noChangeArrowheads="1"/>
          </p:cNvSpPr>
          <p:nvPr/>
        </p:nvSpPr>
        <p:spPr bwMode="auto">
          <a:xfrm>
            <a:off x="3203576" y="1947862"/>
            <a:ext cx="6350" cy="2921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15" name="Line 110"/>
          <p:cNvSpPr>
            <a:spLocks noChangeShapeType="1"/>
          </p:cNvSpPr>
          <p:nvPr/>
        </p:nvSpPr>
        <p:spPr bwMode="auto">
          <a:xfrm>
            <a:off x="3459163" y="1947862"/>
            <a:ext cx="0" cy="2921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16" name="Rectangle 111"/>
          <p:cNvSpPr>
            <a:spLocks noChangeArrowheads="1"/>
          </p:cNvSpPr>
          <p:nvPr/>
        </p:nvSpPr>
        <p:spPr bwMode="auto">
          <a:xfrm>
            <a:off x="3459163" y="1947862"/>
            <a:ext cx="6350" cy="2921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17" name="Line 112"/>
          <p:cNvSpPr>
            <a:spLocks noChangeShapeType="1"/>
          </p:cNvSpPr>
          <p:nvPr/>
        </p:nvSpPr>
        <p:spPr bwMode="auto">
          <a:xfrm>
            <a:off x="3694113" y="1947862"/>
            <a:ext cx="0" cy="2921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18" name="Rectangle 113"/>
          <p:cNvSpPr>
            <a:spLocks noChangeArrowheads="1"/>
          </p:cNvSpPr>
          <p:nvPr/>
        </p:nvSpPr>
        <p:spPr bwMode="auto">
          <a:xfrm>
            <a:off x="3694113" y="1947862"/>
            <a:ext cx="6350" cy="2921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19" name="Line 114"/>
          <p:cNvSpPr>
            <a:spLocks noChangeShapeType="1"/>
          </p:cNvSpPr>
          <p:nvPr/>
        </p:nvSpPr>
        <p:spPr bwMode="auto">
          <a:xfrm>
            <a:off x="3929063" y="1947862"/>
            <a:ext cx="0" cy="2921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20" name="Rectangle 115"/>
          <p:cNvSpPr>
            <a:spLocks noChangeArrowheads="1"/>
          </p:cNvSpPr>
          <p:nvPr/>
        </p:nvSpPr>
        <p:spPr bwMode="auto">
          <a:xfrm>
            <a:off x="3929063" y="1947862"/>
            <a:ext cx="6350" cy="2921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21" name="Line 116"/>
          <p:cNvSpPr>
            <a:spLocks noChangeShapeType="1"/>
          </p:cNvSpPr>
          <p:nvPr/>
        </p:nvSpPr>
        <p:spPr bwMode="auto">
          <a:xfrm>
            <a:off x="4164013" y="1947862"/>
            <a:ext cx="0" cy="2921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22" name="Rectangle 117"/>
          <p:cNvSpPr>
            <a:spLocks noChangeArrowheads="1"/>
          </p:cNvSpPr>
          <p:nvPr/>
        </p:nvSpPr>
        <p:spPr bwMode="auto">
          <a:xfrm>
            <a:off x="4164013" y="1947862"/>
            <a:ext cx="6350" cy="2921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23" name="Line 118"/>
          <p:cNvSpPr>
            <a:spLocks noChangeShapeType="1"/>
          </p:cNvSpPr>
          <p:nvPr/>
        </p:nvSpPr>
        <p:spPr bwMode="auto">
          <a:xfrm>
            <a:off x="4398963" y="1947862"/>
            <a:ext cx="0" cy="2921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24" name="Rectangle 119"/>
          <p:cNvSpPr>
            <a:spLocks noChangeArrowheads="1"/>
          </p:cNvSpPr>
          <p:nvPr/>
        </p:nvSpPr>
        <p:spPr bwMode="auto">
          <a:xfrm>
            <a:off x="4398963" y="1947862"/>
            <a:ext cx="6350" cy="2921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25" name="Line 120"/>
          <p:cNvSpPr>
            <a:spLocks noChangeShapeType="1"/>
          </p:cNvSpPr>
          <p:nvPr/>
        </p:nvSpPr>
        <p:spPr bwMode="auto">
          <a:xfrm>
            <a:off x="4633913" y="1947862"/>
            <a:ext cx="0" cy="2921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26" name="Rectangle 121"/>
          <p:cNvSpPr>
            <a:spLocks noChangeArrowheads="1"/>
          </p:cNvSpPr>
          <p:nvPr/>
        </p:nvSpPr>
        <p:spPr bwMode="auto">
          <a:xfrm>
            <a:off x="4633913" y="1947862"/>
            <a:ext cx="6350" cy="2921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27" name="Line 122"/>
          <p:cNvSpPr>
            <a:spLocks noChangeShapeType="1"/>
          </p:cNvSpPr>
          <p:nvPr/>
        </p:nvSpPr>
        <p:spPr bwMode="auto">
          <a:xfrm>
            <a:off x="4868863" y="1947862"/>
            <a:ext cx="0" cy="2921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28" name="Rectangle 123"/>
          <p:cNvSpPr>
            <a:spLocks noChangeArrowheads="1"/>
          </p:cNvSpPr>
          <p:nvPr/>
        </p:nvSpPr>
        <p:spPr bwMode="auto">
          <a:xfrm>
            <a:off x="4868863" y="1947862"/>
            <a:ext cx="6350" cy="2921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29" name="Line 124"/>
          <p:cNvSpPr>
            <a:spLocks noChangeShapeType="1"/>
          </p:cNvSpPr>
          <p:nvPr/>
        </p:nvSpPr>
        <p:spPr bwMode="auto">
          <a:xfrm>
            <a:off x="5102226" y="1947862"/>
            <a:ext cx="0" cy="2921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30" name="Rectangle 125"/>
          <p:cNvSpPr>
            <a:spLocks noChangeArrowheads="1"/>
          </p:cNvSpPr>
          <p:nvPr/>
        </p:nvSpPr>
        <p:spPr bwMode="auto">
          <a:xfrm>
            <a:off x="5102226" y="1947862"/>
            <a:ext cx="7938" cy="2921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31" name="Line 126"/>
          <p:cNvSpPr>
            <a:spLocks noChangeShapeType="1"/>
          </p:cNvSpPr>
          <p:nvPr/>
        </p:nvSpPr>
        <p:spPr bwMode="auto">
          <a:xfrm>
            <a:off x="5337176" y="1947862"/>
            <a:ext cx="0" cy="2921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32" name="Rectangle 127"/>
          <p:cNvSpPr>
            <a:spLocks noChangeArrowheads="1"/>
          </p:cNvSpPr>
          <p:nvPr/>
        </p:nvSpPr>
        <p:spPr bwMode="auto">
          <a:xfrm>
            <a:off x="5337176" y="1947862"/>
            <a:ext cx="7938" cy="2921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33" name="Line 128"/>
          <p:cNvSpPr>
            <a:spLocks noChangeShapeType="1"/>
          </p:cNvSpPr>
          <p:nvPr/>
        </p:nvSpPr>
        <p:spPr bwMode="auto">
          <a:xfrm>
            <a:off x="5572126" y="1947862"/>
            <a:ext cx="0" cy="2921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34" name="Rectangle 129"/>
          <p:cNvSpPr>
            <a:spLocks noChangeArrowheads="1"/>
          </p:cNvSpPr>
          <p:nvPr/>
        </p:nvSpPr>
        <p:spPr bwMode="auto">
          <a:xfrm>
            <a:off x="5572126" y="1947862"/>
            <a:ext cx="7938" cy="2921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35" name="Line 130"/>
          <p:cNvSpPr>
            <a:spLocks noChangeShapeType="1"/>
          </p:cNvSpPr>
          <p:nvPr/>
        </p:nvSpPr>
        <p:spPr bwMode="auto">
          <a:xfrm>
            <a:off x="5807076" y="1947862"/>
            <a:ext cx="0" cy="2921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36" name="Rectangle 131"/>
          <p:cNvSpPr>
            <a:spLocks noChangeArrowheads="1"/>
          </p:cNvSpPr>
          <p:nvPr/>
        </p:nvSpPr>
        <p:spPr bwMode="auto">
          <a:xfrm>
            <a:off x="5807076" y="1947862"/>
            <a:ext cx="7938" cy="2921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37" name="Line 132"/>
          <p:cNvSpPr>
            <a:spLocks noChangeShapeType="1"/>
          </p:cNvSpPr>
          <p:nvPr/>
        </p:nvSpPr>
        <p:spPr bwMode="auto">
          <a:xfrm>
            <a:off x="6042026" y="1947862"/>
            <a:ext cx="0" cy="2921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38" name="Rectangle 133"/>
          <p:cNvSpPr>
            <a:spLocks noChangeArrowheads="1"/>
          </p:cNvSpPr>
          <p:nvPr/>
        </p:nvSpPr>
        <p:spPr bwMode="auto">
          <a:xfrm>
            <a:off x="6042026" y="1947862"/>
            <a:ext cx="7938" cy="2921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39" name="Line 134"/>
          <p:cNvSpPr>
            <a:spLocks noChangeShapeType="1"/>
          </p:cNvSpPr>
          <p:nvPr/>
        </p:nvSpPr>
        <p:spPr bwMode="auto">
          <a:xfrm>
            <a:off x="6276976" y="1947862"/>
            <a:ext cx="0" cy="2921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40" name="Rectangle 135"/>
          <p:cNvSpPr>
            <a:spLocks noChangeArrowheads="1"/>
          </p:cNvSpPr>
          <p:nvPr/>
        </p:nvSpPr>
        <p:spPr bwMode="auto">
          <a:xfrm>
            <a:off x="6276976" y="1947862"/>
            <a:ext cx="7938" cy="2921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41" name="Line 136"/>
          <p:cNvSpPr>
            <a:spLocks noChangeShapeType="1"/>
          </p:cNvSpPr>
          <p:nvPr/>
        </p:nvSpPr>
        <p:spPr bwMode="auto">
          <a:xfrm>
            <a:off x="6511926" y="1947862"/>
            <a:ext cx="0" cy="2921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42" name="Rectangle 137"/>
          <p:cNvSpPr>
            <a:spLocks noChangeArrowheads="1"/>
          </p:cNvSpPr>
          <p:nvPr/>
        </p:nvSpPr>
        <p:spPr bwMode="auto">
          <a:xfrm>
            <a:off x="6511926" y="1947862"/>
            <a:ext cx="7938" cy="2921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43" name="Line 138"/>
          <p:cNvSpPr>
            <a:spLocks noChangeShapeType="1"/>
          </p:cNvSpPr>
          <p:nvPr/>
        </p:nvSpPr>
        <p:spPr bwMode="auto">
          <a:xfrm>
            <a:off x="6746876" y="1947862"/>
            <a:ext cx="0" cy="2921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44" name="Rectangle 139"/>
          <p:cNvSpPr>
            <a:spLocks noChangeArrowheads="1"/>
          </p:cNvSpPr>
          <p:nvPr/>
        </p:nvSpPr>
        <p:spPr bwMode="auto">
          <a:xfrm>
            <a:off x="6746876" y="1947862"/>
            <a:ext cx="7938" cy="2921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45" name="Line 140"/>
          <p:cNvSpPr>
            <a:spLocks noChangeShapeType="1"/>
          </p:cNvSpPr>
          <p:nvPr/>
        </p:nvSpPr>
        <p:spPr bwMode="auto">
          <a:xfrm>
            <a:off x="6981826" y="1947862"/>
            <a:ext cx="0" cy="2921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46" name="Rectangle 141"/>
          <p:cNvSpPr>
            <a:spLocks noChangeArrowheads="1"/>
          </p:cNvSpPr>
          <p:nvPr/>
        </p:nvSpPr>
        <p:spPr bwMode="auto">
          <a:xfrm>
            <a:off x="6981826" y="1947862"/>
            <a:ext cx="6350" cy="2921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47" name="Line 142"/>
          <p:cNvSpPr>
            <a:spLocks noChangeShapeType="1"/>
          </p:cNvSpPr>
          <p:nvPr/>
        </p:nvSpPr>
        <p:spPr bwMode="auto">
          <a:xfrm>
            <a:off x="7216776" y="1947862"/>
            <a:ext cx="0" cy="2921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48" name="Rectangle 143"/>
          <p:cNvSpPr>
            <a:spLocks noChangeArrowheads="1"/>
          </p:cNvSpPr>
          <p:nvPr/>
        </p:nvSpPr>
        <p:spPr bwMode="auto">
          <a:xfrm>
            <a:off x="7216776" y="1947862"/>
            <a:ext cx="6350" cy="2921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49" name="Line 144"/>
          <p:cNvSpPr>
            <a:spLocks noChangeShapeType="1"/>
          </p:cNvSpPr>
          <p:nvPr/>
        </p:nvSpPr>
        <p:spPr bwMode="auto">
          <a:xfrm>
            <a:off x="7451726" y="1947862"/>
            <a:ext cx="0" cy="2921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50" name="Rectangle 145"/>
          <p:cNvSpPr>
            <a:spLocks noChangeArrowheads="1"/>
          </p:cNvSpPr>
          <p:nvPr/>
        </p:nvSpPr>
        <p:spPr bwMode="auto">
          <a:xfrm>
            <a:off x="7451726" y="1947862"/>
            <a:ext cx="6350" cy="2921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51" name="Line 146"/>
          <p:cNvSpPr>
            <a:spLocks noChangeShapeType="1"/>
          </p:cNvSpPr>
          <p:nvPr/>
        </p:nvSpPr>
        <p:spPr bwMode="auto">
          <a:xfrm>
            <a:off x="7686676" y="1947862"/>
            <a:ext cx="0" cy="2921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52" name="Rectangle 147"/>
          <p:cNvSpPr>
            <a:spLocks noChangeArrowheads="1"/>
          </p:cNvSpPr>
          <p:nvPr/>
        </p:nvSpPr>
        <p:spPr bwMode="auto">
          <a:xfrm>
            <a:off x="7686676" y="1947862"/>
            <a:ext cx="6350" cy="2921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53" name="Line 148"/>
          <p:cNvSpPr>
            <a:spLocks noChangeShapeType="1"/>
          </p:cNvSpPr>
          <p:nvPr/>
        </p:nvSpPr>
        <p:spPr bwMode="auto">
          <a:xfrm>
            <a:off x="7870826" y="1947862"/>
            <a:ext cx="0" cy="2921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54" name="Rectangle 149"/>
          <p:cNvSpPr>
            <a:spLocks noChangeArrowheads="1"/>
          </p:cNvSpPr>
          <p:nvPr/>
        </p:nvSpPr>
        <p:spPr bwMode="auto">
          <a:xfrm>
            <a:off x="7870826" y="1947862"/>
            <a:ext cx="7938" cy="2921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55" name="Line 150"/>
          <p:cNvSpPr>
            <a:spLocks noChangeShapeType="1"/>
          </p:cNvSpPr>
          <p:nvPr/>
        </p:nvSpPr>
        <p:spPr bwMode="auto">
          <a:xfrm>
            <a:off x="8056563" y="1947862"/>
            <a:ext cx="0" cy="2921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56" name="Rectangle 151"/>
          <p:cNvSpPr>
            <a:spLocks noChangeArrowheads="1"/>
          </p:cNvSpPr>
          <p:nvPr/>
        </p:nvSpPr>
        <p:spPr bwMode="auto">
          <a:xfrm>
            <a:off x="8056563" y="1947862"/>
            <a:ext cx="6350" cy="2921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58" name="Line 153"/>
          <p:cNvSpPr>
            <a:spLocks noChangeShapeType="1"/>
          </p:cNvSpPr>
          <p:nvPr/>
        </p:nvSpPr>
        <p:spPr bwMode="auto">
          <a:xfrm>
            <a:off x="1558926" y="2254250"/>
            <a:ext cx="0" cy="2159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59" name="Rectangle 154"/>
          <p:cNvSpPr>
            <a:spLocks noChangeArrowheads="1"/>
          </p:cNvSpPr>
          <p:nvPr/>
        </p:nvSpPr>
        <p:spPr bwMode="auto">
          <a:xfrm>
            <a:off x="1558926" y="2254250"/>
            <a:ext cx="6350" cy="2159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60" name="Line 155"/>
          <p:cNvSpPr>
            <a:spLocks noChangeShapeType="1"/>
          </p:cNvSpPr>
          <p:nvPr/>
        </p:nvSpPr>
        <p:spPr bwMode="auto">
          <a:xfrm>
            <a:off x="1793876" y="2254250"/>
            <a:ext cx="0" cy="2159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61" name="Rectangle 156"/>
          <p:cNvSpPr>
            <a:spLocks noChangeArrowheads="1"/>
          </p:cNvSpPr>
          <p:nvPr/>
        </p:nvSpPr>
        <p:spPr bwMode="auto">
          <a:xfrm>
            <a:off x="1793876" y="2254250"/>
            <a:ext cx="6350" cy="2159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62" name="Line 157"/>
          <p:cNvSpPr>
            <a:spLocks noChangeShapeType="1"/>
          </p:cNvSpPr>
          <p:nvPr/>
        </p:nvSpPr>
        <p:spPr bwMode="auto">
          <a:xfrm>
            <a:off x="2028826" y="2254250"/>
            <a:ext cx="0" cy="2159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63" name="Rectangle 158"/>
          <p:cNvSpPr>
            <a:spLocks noChangeArrowheads="1"/>
          </p:cNvSpPr>
          <p:nvPr/>
        </p:nvSpPr>
        <p:spPr bwMode="auto">
          <a:xfrm>
            <a:off x="2028826" y="2254250"/>
            <a:ext cx="6350" cy="2159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64" name="Line 159"/>
          <p:cNvSpPr>
            <a:spLocks noChangeShapeType="1"/>
          </p:cNvSpPr>
          <p:nvPr/>
        </p:nvSpPr>
        <p:spPr bwMode="auto">
          <a:xfrm>
            <a:off x="2263776" y="2254250"/>
            <a:ext cx="0" cy="2159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65" name="Rectangle 160"/>
          <p:cNvSpPr>
            <a:spLocks noChangeArrowheads="1"/>
          </p:cNvSpPr>
          <p:nvPr/>
        </p:nvSpPr>
        <p:spPr bwMode="auto">
          <a:xfrm>
            <a:off x="2263776" y="2254250"/>
            <a:ext cx="6350" cy="2159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66" name="Line 161"/>
          <p:cNvSpPr>
            <a:spLocks noChangeShapeType="1"/>
          </p:cNvSpPr>
          <p:nvPr/>
        </p:nvSpPr>
        <p:spPr bwMode="auto">
          <a:xfrm>
            <a:off x="2498726" y="2254250"/>
            <a:ext cx="0" cy="2159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67" name="Rectangle 162"/>
          <p:cNvSpPr>
            <a:spLocks noChangeArrowheads="1"/>
          </p:cNvSpPr>
          <p:nvPr/>
        </p:nvSpPr>
        <p:spPr bwMode="auto">
          <a:xfrm>
            <a:off x="2498726" y="2254250"/>
            <a:ext cx="6350" cy="2159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68" name="Line 163"/>
          <p:cNvSpPr>
            <a:spLocks noChangeShapeType="1"/>
          </p:cNvSpPr>
          <p:nvPr/>
        </p:nvSpPr>
        <p:spPr bwMode="auto">
          <a:xfrm>
            <a:off x="2733676" y="2254250"/>
            <a:ext cx="0" cy="2159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69" name="Rectangle 164"/>
          <p:cNvSpPr>
            <a:spLocks noChangeArrowheads="1"/>
          </p:cNvSpPr>
          <p:nvPr/>
        </p:nvSpPr>
        <p:spPr bwMode="auto">
          <a:xfrm>
            <a:off x="2733676" y="2254250"/>
            <a:ext cx="6350" cy="2159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70" name="Line 165"/>
          <p:cNvSpPr>
            <a:spLocks noChangeShapeType="1"/>
          </p:cNvSpPr>
          <p:nvPr/>
        </p:nvSpPr>
        <p:spPr bwMode="auto">
          <a:xfrm>
            <a:off x="2968626" y="2254250"/>
            <a:ext cx="0" cy="2159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71" name="Rectangle 166"/>
          <p:cNvSpPr>
            <a:spLocks noChangeArrowheads="1"/>
          </p:cNvSpPr>
          <p:nvPr/>
        </p:nvSpPr>
        <p:spPr bwMode="auto">
          <a:xfrm>
            <a:off x="2968626" y="2254250"/>
            <a:ext cx="6350" cy="2159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72" name="Line 167"/>
          <p:cNvSpPr>
            <a:spLocks noChangeShapeType="1"/>
          </p:cNvSpPr>
          <p:nvPr/>
        </p:nvSpPr>
        <p:spPr bwMode="auto">
          <a:xfrm>
            <a:off x="3203576" y="2254250"/>
            <a:ext cx="0" cy="2159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73" name="Rectangle 168"/>
          <p:cNvSpPr>
            <a:spLocks noChangeArrowheads="1"/>
          </p:cNvSpPr>
          <p:nvPr/>
        </p:nvSpPr>
        <p:spPr bwMode="auto">
          <a:xfrm>
            <a:off x="3203576" y="2254250"/>
            <a:ext cx="6350" cy="2159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74" name="Line 169"/>
          <p:cNvSpPr>
            <a:spLocks noChangeShapeType="1"/>
          </p:cNvSpPr>
          <p:nvPr/>
        </p:nvSpPr>
        <p:spPr bwMode="auto">
          <a:xfrm>
            <a:off x="3459163" y="2254250"/>
            <a:ext cx="0" cy="2159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75" name="Rectangle 170"/>
          <p:cNvSpPr>
            <a:spLocks noChangeArrowheads="1"/>
          </p:cNvSpPr>
          <p:nvPr/>
        </p:nvSpPr>
        <p:spPr bwMode="auto">
          <a:xfrm>
            <a:off x="3459163" y="2254250"/>
            <a:ext cx="6350" cy="2159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76" name="Line 171"/>
          <p:cNvSpPr>
            <a:spLocks noChangeShapeType="1"/>
          </p:cNvSpPr>
          <p:nvPr/>
        </p:nvSpPr>
        <p:spPr bwMode="auto">
          <a:xfrm>
            <a:off x="3694113" y="2254250"/>
            <a:ext cx="0" cy="2159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77" name="Rectangle 172"/>
          <p:cNvSpPr>
            <a:spLocks noChangeArrowheads="1"/>
          </p:cNvSpPr>
          <p:nvPr/>
        </p:nvSpPr>
        <p:spPr bwMode="auto">
          <a:xfrm>
            <a:off x="3694113" y="2254250"/>
            <a:ext cx="6350" cy="2159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78" name="Line 173"/>
          <p:cNvSpPr>
            <a:spLocks noChangeShapeType="1"/>
          </p:cNvSpPr>
          <p:nvPr/>
        </p:nvSpPr>
        <p:spPr bwMode="auto">
          <a:xfrm>
            <a:off x="3929063" y="2254250"/>
            <a:ext cx="0" cy="2159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79" name="Rectangle 174"/>
          <p:cNvSpPr>
            <a:spLocks noChangeArrowheads="1"/>
          </p:cNvSpPr>
          <p:nvPr/>
        </p:nvSpPr>
        <p:spPr bwMode="auto">
          <a:xfrm>
            <a:off x="3929063" y="2254250"/>
            <a:ext cx="6350" cy="2159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80" name="Line 175"/>
          <p:cNvSpPr>
            <a:spLocks noChangeShapeType="1"/>
          </p:cNvSpPr>
          <p:nvPr/>
        </p:nvSpPr>
        <p:spPr bwMode="auto">
          <a:xfrm>
            <a:off x="4164013" y="2254250"/>
            <a:ext cx="0" cy="2159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81" name="Rectangle 176"/>
          <p:cNvSpPr>
            <a:spLocks noChangeArrowheads="1"/>
          </p:cNvSpPr>
          <p:nvPr/>
        </p:nvSpPr>
        <p:spPr bwMode="auto">
          <a:xfrm>
            <a:off x="4164013" y="2254250"/>
            <a:ext cx="6350" cy="2159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82" name="Line 177"/>
          <p:cNvSpPr>
            <a:spLocks noChangeShapeType="1"/>
          </p:cNvSpPr>
          <p:nvPr/>
        </p:nvSpPr>
        <p:spPr bwMode="auto">
          <a:xfrm>
            <a:off x="4398963" y="2254250"/>
            <a:ext cx="0" cy="2159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83" name="Rectangle 178"/>
          <p:cNvSpPr>
            <a:spLocks noChangeArrowheads="1"/>
          </p:cNvSpPr>
          <p:nvPr/>
        </p:nvSpPr>
        <p:spPr bwMode="auto">
          <a:xfrm>
            <a:off x="4398963" y="2254250"/>
            <a:ext cx="6350" cy="2159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84" name="Line 179"/>
          <p:cNvSpPr>
            <a:spLocks noChangeShapeType="1"/>
          </p:cNvSpPr>
          <p:nvPr/>
        </p:nvSpPr>
        <p:spPr bwMode="auto">
          <a:xfrm>
            <a:off x="4633913" y="2254250"/>
            <a:ext cx="0" cy="2159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85" name="Rectangle 180"/>
          <p:cNvSpPr>
            <a:spLocks noChangeArrowheads="1"/>
          </p:cNvSpPr>
          <p:nvPr/>
        </p:nvSpPr>
        <p:spPr bwMode="auto">
          <a:xfrm>
            <a:off x="4633913" y="2254250"/>
            <a:ext cx="6350" cy="2159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86" name="Line 181"/>
          <p:cNvSpPr>
            <a:spLocks noChangeShapeType="1"/>
          </p:cNvSpPr>
          <p:nvPr/>
        </p:nvSpPr>
        <p:spPr bwMode="auto">
          <a:xfrm>
            <a:off x="4868863" y="2254250"/>
            <a:ext cx="0" cy="2159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87" name="Rectangle 182"/>
          <p:cNvSpPr>
            <a:spLocks noChangeArrowheads="1"/>
          </p:cNvSpPr>
          <p:nvPr/>
        </p:nvSpPr>
        <p:spPr bwMode="auto">
          <a:xfrm>
            <a:off x="4868863" y="2254250"/>
            <a:ext cx="6350" cy="2159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88" name="Line 183"/>
          <p:cNvSpPr>
            <a:spLocks noChangeShapeType="1"/>
          </p:cNvSpPr>
          <p:nvPr/>
        </p:nvSpPr>
        <p:spPr bwMode="auto">
          <a:xfrm>
            <a:off x="5102226" y="2254250"/>
            <a:ext cx="0" cy="2159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89" name="Rectangle 184"/>
          <p:cNvSpPr>
            <a:spLocks noChangeArrowheads="1"/>
          </p:cNvSpPr>
          <p:nvPr/>
        </p:nvSpPr>
        <p:spPr bwMode="auto">
          <a:xfrm>
            <a:off x="5102226" y="2254250"/>
            <a:ext cx="7938" cy="2159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90" name="Line 185"/>
          <p:cNvSpPr>
            <a:spLocks noChangeShapeType="1"/>
          </p:cNvSpPr>
          <p:nvPr/>
        </p:nvSpPr>
        <p:spPr bwMode="auto">
          <a:xfrm>
            <a:off x="5337176" y="2254250"/>
            <a:ext cx="0" cy="2159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91" name="Rectangle 186"/>
          <p:cNvSpPr>
            <a:spLocks noChangeArrowheads="1"/>
          </p:cNvSpPr>
          <p:nvPr/>
        </p:nvSpPr>
        <p:spPr bwMode="auto">
          <a:xfrm>
            <a:off x="5337176" y="2254250"/>
            <a:ext cx="7938" cy="2159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92" name="Line 187"/>
          <p:cNvSpPr>
            <a:spLocks noChangeShapeType="1"/>
          </p:cNvSpPr>
          <p:nvPr/>
        </p:nvSpPr>
        <p:spPr bwMode="auto">
          <a:xfrm>
            <a:off x="5572126" y="2254250"/>
            <a:ext cx="0" cy="2159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93" name="Rectangle 188"/>
          <p:cNvSpPr>
            <a:spLocks noChangeArrowheads="1"/>
          </p:cNvSpPr>
          <p:nvPr/>
        </p:nvSpPr>
        <p:spPr bwMode="auto">
          <a:xfrm>
            <a:off x="5572126" y="2254250"/>
            <a:ext cx="7938" cy="2159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94" name="Line 189"/>
          <p:cNvSpPr>
            <a:spLocks noChangeShapeType="1"/>
          </p:cNvSpPr>
          <p:nvPr/>
        </p:nvSpPr>
        <p:spPr bwMode="auto">
          <a:xfrm>
            <a:off x="5807076" y="2254250"/>
            <a:ext cx="0" cy="2159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95" name="Rectangle 190"/>
          <p:cNvSpPr>
            <a:spLocks noChangeArrowheads="1"/>
          </p:cNvSpPr>
          <p:nvPr/>
        </p:nvSpPr>
        <p:spPr bwMode="auto">
          <a:xfrm>
            <a:off x="5807076" y="2254250"/>
            <a:ext cx="7938" cy="2159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96" name="Line 191"/>
          <p:cNvSpPr>
            <a:spLocks noChangeShapeType="1"/>
          </p:cNvSpPr>
          <p:nvPr/>
        </p:nvSpPr>
        <p:spPr bwMode="auto">
          <a:xfrm>
            <a:off x="6042026" y="2254250"/>
            <a:ext cx="0" cy="2159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97" name="Rectangle 192"/>
          <p:cNvSpPr>
            <a:spLocks noChangeArrowheads="1"/>
          </p:cNvSpPr>
          <p:nvPr/>
        </p:nvSpPr>
        <p:spPr bwMode="auto">
          <a:xfrm>
            <a:off x="6042026" y="2254250"/>
            <a:ext cx="7938" cy="2159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98" name="Line 193"/>
          <p:cNvSpPr>
            <a:spLocks noChangeShapeType="1"/>
          </p:cNvSpPr>
          <p:nvPr/>
        </p:nvSpPr>
        <p:spPr bwMode="auto">
          <a:xfrm>
            <a:off x="6276976" y="2254250"/>
            <a:ext cx="0" cy="2159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99" name="Rectangle 194"/>
          <p:cNvSpPr>
            <a:spLocks noChangeArrowheads="1"/>
          </p:cNvSpPr>
          <p:nvPr/>
        </p:nvSpPr>
        <p:spPr bwMode="auto">
          <a:xfrm>
            <a:off x="6276976" y="2254250"/>
            <a:ext cx="7938" cy="2159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00" name="Line 195"/>
          <p:cNvSpPr>
            <a:spLocks noChangeShapeType="1"/>
          </p:cNvSpPr>
          <p:nvPr/>
        </p:nvSpPr>
        <p:spPr bwMode="auto">
          <a:xfrm>
            <a:off x="6511926" y="2254250"/>
            <a:ext cx="0" cy="2159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01" name="Rectangle 196"/>
          <p:cNvSpPr>
            <a:spLocks noChangeArrowheads="1"/>
          </p:cNvSpPr>
          <p:nvPr/>
        </p:nvSpPr>
        <p:spPr bwMode="auto">
          <a:xfrm>
            <a:off x="6511926" y="2254250"/>
            <a:ext cx="7938" cy="2159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02" name="Line 197"/>
          <p:cNvSpPr>
            <a:spLocks noChangeShapeType="1"/>
          </p:cNvSpPr>
          <p:nvPr/>
        </p:nvSpPr>
        <p:spPr bwMode="auto">
          <a:xfrm>
            <a:off x="6746876" y="2254250"/>
            <a:ext cx="0" cy="2159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03" name="Rectangle 198"/>
          <p:cNvSpPr>
            <a:spLocks noChangeArrowheads="1"/>
          </p:cNvSpPr>
          <p:nvPr/>
        </p:nvSpPr>
        <p:spPr bwMode="auto">
          <a:xfrm>
            <a:off x="6746876" y="2254250"/>
            <a:ext cx="7938" cy="2159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04" name="Line 199"/>
          <p:cNvSpPr>
            <a:spLocks noChangeShapeType="1"/>
          </p:cNvSpPr>
          <p:nvPr/>
        </p:nvSpPr>
        <p:spPr bwMode="auto">
          <a:xfrm>
            <a:off x="6981826" y="2254250"/>
            <a:ext cx="0" cy="2159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05" name="Rectangle 200"/>
          <p:cNvSpPr>
            <a:spLocks noChangeArrowheads="1"/>
          </p:cNvSpPr>
          <p:nvPr/>
        </p:nvSpPr>
        <p:spPr bwMode="auto">
          <a:xfrm>
            <a:off x="6981826" y="2254250"/>
            <a:ext cx="6350" cy="2159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06" name="Line 201"/>
          <p:cNvSpPr>
            <a:spLocks noChangeShapeType="1"/>
          </p:cNvSpPr>
          <p:nvPr/>
        </p:nvSpPr>
        <p:spPr bwMode="auto">
          <a:xfrm>
            <a:off x="7216776" y="2254250"/>
            <a:ext cx="0" cy="2159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07" name="Rectangle 202"/>
          <p:cNvSpPr>
            <a:spLocks noChangeArrowheads="1"/>
          </p:cNvSpPr>
          <p:nvPr/>
        </p:nvSpPr>
        <p:spPr bwMode="auto">
          <a:xfrm>
            <a:off x="7216776" y="2254250"/>
            <a:ext cx="6350" cy="2159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08" name="Line 203"/>
          <p:cNvSpPr>
            <a:spLocks noChangeShapeType="1"/>
          </p:cNvSpPr>
          <p:nvPr/>
        </p:nvSpPr>
        <p:spPr bwMode="auto">
          <a:xfrm>
            <a:off x="7451726" y="2254250"/>
            <a:ext cx="0" cy="2159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09" name="Rectangle 204"/>
          <p:cNvSpPr>
            <a:spLocks noChangeArrowheads="1"/>
          </p:cNvSpPr>
          <p:nvPr/>
        </p:nvSpPr>
        <p:spPr bwMode="auto">
          <a:xfrm>
            <a:off x="7451726" y="2254250"/>
            <a:ext cx="6350" cy="2159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grpSp>
        <p:nvGrpSpPr>
          <p:cNvPr id="9" name="Group 406"/>
          <p:cNvGrpSpPr>
            <a:grpSpLocks/>
          </p:cNvGrpSpPr>
          <p:nvPr/>
        </p:nvGrpSpPr>
        <p:grpSpPr bwMode="auto">
          <a:xfrm>
            <a:off x="1317625" y="1931987"/>
            <a:ext cx="6931025" cy="1766888"/>
            <a:chOff x="770" y="1248"/>
            <a:chExt cx="4366" cy="1113"/>
          </a:xfrm>
        </p:grpSpPr>
        <p:sp>
          <p:nvSpPr>
            <p:cNvPr id="510" name="Line 206"/>
            <p:cNvSpPr>
              <a:spLocks noChangeShapeType="1"/>
            </p:cNvSpPr>
            <p:nvPr/>
          </p:nvSpPr>
          <p:spPr bwMode="auto">
            <a:xfrm>
              <a:off x="4782" y="1451"/>
              <a:ext cx="0" cy="1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1" name="Rectangle 207"/>
            <p:cNvSpPr>
              <a:spLocks noChangeArrowheads="1"/>
            </p:cNvSpPr>
            <p:nvPr/>
          </p:nvSpPr>
          <p:spPr bwMode="auto">
            <a:xfrm>
              <a:off x="4782" y="1451"/>
              <a:ext cx="4" cy="13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2" name="Line 208"/>
            <p:cNvSpPr>
              <a:spLocks noChangeShapeType="1"/>
            </p:cNvSpPr>
            <p:nvPr/>
          </p:nvSpPr>
          <p:spPr bwMode="auto">
            <a:xfrm>
              <a:off x="4898" y="1451"/>
              <a:ext cx="0" cy="1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3" name="Rectangle 209"/>
            <p:cNvSpPr>
              <a:spLocks noChangeArrowheads="1"/>
            </p:cNvSpPr>
            <p:nvPr/>
          </p:nvSpPr>
          <p:spPr bwMode="auto">
            <a:xfrm>
              <a:off x="4898" y="1451"/>
              <a:ext cx="5" cy="13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4" name="Line 210"/>
            <p:cNvSpPr>
              <a:spLocks noChangeShapeType="1"/>
            </p:cNvSpPr>
            <p:nvPr/>
          </p:nvSpPr>
          <p:spPr bwMode="auto">
            <a:xfrm>
              <a:off x="5015" y="1451"/>
              <a:ext cx="0" cy="1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5" name="Rectangle 211"/>
            <p:cNvSpPr>
              <a:spLocks noChangeArrowheads="1"/>
            </p:cNvSpPr>
            <p:nvPr/>
          </p:nvSpPr>
          <p:spPr bwMode="auto">
            <a:xfrm>
              <a:off x="5015" y="1451"/>
              <a:ext cx="4" cy="13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7" name="Line 213"/>
            <p:cNvSpPr>
              <a:spLocks noChangeShapeType="1"/>
            </p:cNvSpPr>
            <p:nvPr/>
          </p:nvSpPr>
          <p:spPr bwMode="auto">
            <a:xfrm>
              <a:off x="922" y="1597"/>
              <a:ext cx="0" cy="1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8" name="Rectangle 214"/>
            <p:cNvSpPr>
              <a:spLocks noChangeArrowheads="1"/>
            </p:cNvSpPr>
            <p:nvPr/>
          </p:nvSpPr>
          <p:spPr bwMode="auto">
            <a:xfrm>
              <a:off x="922" y="1597"/>
              <a:ext cx="4" cy="18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9" name="Line 215"/>
            <p:cNvSpPr>
              <a:spLocks noChangeShapeType="1"/>
            </p:cNvSpPr>
            <p:nvPr/>
          </p:nvSpPr>
          <p:spPr bwMode="auto">
            <a:xfrm>
              <a:off x="1070" y="1597"/>
              <a:ext cx="0" cy="1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20" name="Rectangle 216"/>
            <p:cNvSpPr>
              <a:spLocks noChangeArrowheads="1"/>
            </p:cNvSpPr>
            <p:nvPr/>
          </p:nvSpPr>
          <p:spPr bwMode="auto">
            <a:xfrm>
              <a:off x="1070" y="1597"/>
              <a:ext cx="4" cy="18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21" name="Line 217"/>
            <p:cNvSpPr>
              <a:spLocks noChangeShapeType="1"/>
            </p:cNvSpPr>
            <p:nvPr/>
          </p:nvSpPr>
          <p:spPr bwMode="auto">
            <a:xfrm>
              <a:off x="1218" y="1597"/>
              <a:ext cx="0" cy="1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22" name="Rectangle 218"/>
            <p:cNvSpPr>
              <a:spLocks noChangeArrowheads="1"/>
            </p:cNvSpPr>
            <p:nvPr/>
          </p:nvSpPr>
          <p:spPr bwMode="auto">
            <a:xfrm>
              <a:off x="1218" y="1597"/>
              <a:ext cx="4" cy="18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23" name="Line 219"/>
            <p:cNvSpPr>
              <a:spLocks noChangeShapeType="1"/>
            </p:cNvSpPr>
            <p:nvPr/>
          </p:nvSpPr>
          <p:spPr bwMode="auto">
            <a:xfrm>
              <a:off x="1366" y="1597"/>
              <a:ext cx="0" cy="1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24" name="Rectangle 220"/>
            <p:cNvSpPr>
              <a:spLocks noChangeArrowheads="1"/>
            </p:cNvSpPr>
            <p:nvPr/>
          </p:nvSpPr>
          <p:spPr bwMode="auto">
            <a:xfrm>
              <a:off x="1366" y="1597"/>
              <a:ext cx="4" cy="18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25" name="Line 221"/>
            <p:cNvSpPr>
              <a:spLocks noChangeShapeType="1"/>
            </p:cNvSpPr>
            <p:nvPr/>
          </p:nvSpPr>
          <p:spPr bwMode="auto">
            <a:xfrm>
              <a:off x="1514" y="1597"/>
              <a:ext cx="0" cy="1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26" name="Rectangle 222"/>
            <p:cNvSpPr>
              <a:spLocks noChangeArrowheads="1"/>
            </p:cNvSpPr>
            <p:nvPr/>
          </p:nvSpPr>
          <p:spPr bwMode="auto">
            <a:xfrm>
              <a:off x="1514" y="1597"/>
              <a:ext cx="4" cy="18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27" name="Line 223"/>
            <p:cNvSpPr>
              <a:spLocks noChangeShapeType="1"/>
            </p:cNvSpPr>
            <p:nvPr/>
          </p:nvSpPr>
          <p:spPr bwMode="auto">
            <a:xfrm>
              <a:off x="1662" y="1597"/>
              <a:ext cx="0" cy="1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28" name="Rectangle 224"/>
            <p:cNvSpPr>
              <a:spLocks noChangeArrowheads="1"/>
            </p:cNvSpPr>
            <p:nvPr/>
          </p:nvSpPr>
          <p:spPr bwMode="auto">
            <a:xfrm>
              <a:off x="1662" y="1597"/>
              <a:ext cx="4" cy="18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29" name="Line 225"/>
            <p:cNvSpPr>
              <a:spLocks noChangeShapeType="1"/>
            </p:cNvSpPr>
            <p:nvPr/>
          </p:nvSpPr>
          <p:spPr bwMode="auto">
            <a:xfrm>
              <a:off x="1810" y="1597"/>
              <a:ext cx="0" cy="1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30" name="Rectangle 226"/>
            <p:cNvSpPr>
              <a:spLocks noChangeArrowheads="1"/>
            </p:cNvSpPr>
            <p:nvPr/>
          </p:nvSpPr>
          <p:spPr bwMode="auto">
            <a:xfrm>
              <a:off x="1810" y="1597"/>
              <a:ext cx="4" cy="18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31" name="Line 227"/>
            <p:cNvSpPr>
              <a:spLocks noChangeShapeType="1"/>
            </p:cNvSpPr>
            <p:nvPr/>
          </p:nvSpPr>
          <p:spPr bwMode="auto">
            <a:xfrm>
              <a:off x="1958" y="1597"/>
              <a:ext cx="0" cy="1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32" name="Rectangle 228"/>
            <p:cNvSpPr>
              <a:spLocks noChangeArrowheads="1"/>
            </p:cNvSpPr>
            <p:nvPr/>
          </p:nvSpPr>
          <p:spPr bwMode="auto">
            <a:xfrm>
              <a:off x="1958" y="1597"/>
              <a:ext cx="4" cy="18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33" name="Line 229"/>
            <p:cNvSpPr>
              <a:spLocks noChangeShapeType="1"/>
            </p:cNvSpPr>
            <p:nvPr/>
          </p:nvSpPr>
          <p:spPr bwMode="auto">
            <a:xfrm>
              <a:off x="2119" y="1597"/>
              <a:ext cx="0" cy="1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34" name="Rectangle 230"/>
            <p:cNvSpPr>
              <a:spLocks noChangeArrowheads="1"/>
            </p:cNvSpPr>
            <p:nvPr/>
          </p:nvSpPr>
          <p:spPr bwMode="auto">
            <a:xfrm>
              <a:off x="2119" y="1597"/>
              <a:ext cx="4" cy="18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35" name="Line 231"/>
            <p:cNvSpPr>
              <a:spLocks noChangeShapeType="1"/>
            </p:cNvSpPr>
            <p:nvPr/>
          </p:nvSpPr>
          <p:spPr bwMode="auto">
            <a:xfrm>
              <a:off x="2267" y="1597"/>
              <a:ext cx="0" cy="1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36" name="Rectangle 232"/>
            <p:cNvSpPr>
              <a:spLocks noChangeArrowheads="1"/>
            </p:cNvSpPr>
            <p:nvPr/>
          </p:nvSpPr>
          <p:spPr bwMode="auto">
            <a:xfrm>
              <a:off x="2267" y="1597"/>
              <a:ext cx="4" cy="18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37" name="Line 233"/>
            <p:cNvSpPr>
              <a:spLocks noChangeShapeType="1"/>
            </p:cNvSpPr>
            <p:nvPr/>
          </p:nvSpPr>
          <p:spPr bwMode="auto">
            <a:xfrm>
              <a:off x="2415" y="1597"/>
              <a:ext cx="0" cy="1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38" name="Rectangle 234"/>
            <p:cNvSpPr>
              <a:spLocks noChangeArrowheads="1"/>
            </p:cNvSpPr>
            <p:nvPr/>
          </p:nvSpPr>
          <p:spPr bwMode="auto">
            <a:xfrm>
              <a:off x="2415" y="1597"/>
              <a:ext cx="4" cy="18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39" name="Line 235"/>
            <p:cNvSpPr>
              <a:spLocks noChangeShapeType="1"/>
            </p:cNvSpPr>
            <p:nvPr/>
          </p:nvSpPr>
          <p:spPr bwMode="auto">
            <a:xfrm>
              <a:off x="2563" y="1597"/>
              <a:ext cx="0" cy="1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40" name="Rectangle 236"/>
            <p:cNvSpPr>
              <a:spLocks noChangeArrowheads="1"/>
            </p:cNvSpPr>
            <p:nvPr/>
          </p:nvSpPr>
          <p:spPr bwMode="auto">
            <a:xfrm>
              <a:off x="2563" y="1597"/>
              <a:ext cx="4" cy="18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41" name="Line 237"/>
            <p:cNvSpPr>
              <a:spLocks noChangeShapeType="1"/>
            </p:cNvSpPr>
            <p:nvPr/>
          </p:nvSpPr>
          <p:spPr bwMode="auto">
            <a:xfrm>
              <a:off x="2711" y="1597"/>
              <a:ext cx="0" cy="1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42" name="Rectangle 238"/>
            <p:cNvSpPr>
              <a:spLocks noChangeArrowheads="1"/>
            </p:cNvSpPr>
            <p:nvPr/>
          </p:nvSpPr>
          <p:spPr bwMode="auto">
            <a:xfrm>
              <a:off x="2711" y="1597"/>
              <a:ext cx="4" cy="18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43" name="Line 239"/>
            <p:cNvSpPr>
              <a:spLocks noChangeShapeType="1"/>
            </p:cNvSpPr>
            <p:nvPr/>
          </p:nvSpPr>
          <p:spPr bwMode="auto">
            <a:xfrm>
              <a:off x="2859" y="1597"/>
              <a:ext cx="0" cy="1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44" name="Rectangle 240"/>
            <p:cNvSpPr>
              <a:spLocks noChangeArrowheads="1"/>
            </p:cNvSpPr>
            <p:nvPr/>
          </p:nvSpPr>
          <p:spPr bwMode="auto">
            <a:xfrm>
              <a:off x="2859" y="1597"/>
              <a:ext cx="4" cy="18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45" name="Line 241"/>
            <p:cNvSpPr>
              <a:spLocks noChangeShapeType="1"/>
            </p:cNvSpPr>
            <p:nvPr/>
          </p:nvSpPr>
          <p:spPr bwMode="auto">
            <a:xfrm>
              <a:off x="3007" y="1597"/>
              <a:ext cx="0" cy="1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46" name="Rectangle 242"/>
            <p:cNvSpPr>
              <a:spLocks noChangeArrowheads="1"/>
            </p:cNvSpPr>
            <p:nvPr/>
          </p:nvSpPr>
          <p:spPr bwMode="auto">
            <a:xfrm>
              <a:off x="3007" y="1597"/>
              <a:ext cx="4" cy="18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47" name="Line 243"/>
            <p:cNvSpPr>
              <a:spLocks noChangeShapeType="1"/>
            </p:cNvSpPr>
            <p:nvPr/>
          </p:nvSpPr>
          <p:spPr bwMode="auto">
            <a:xfrm>
              <a:off x="3154" y="1597"/>
              <a:ext cx="0" cy="1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48" name="Rectangle 244"/>
            <p:cNvSpPr>
              <a:spLocks noChangeArrowheads="1"/>
            </p:cNvSpPr>
            <p:nvPr/>
          </p:nvSpPr>
          <p:spPr bwMode="auto">
            <a:xfrm>
              <a:off x="3154" y="1597"/>
              <a:ext cx="5" cy="18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49" name="Line 245"/>
            <p:cNvSpPr>
              <a:spLocks noChangeShapeType="1"/>
            </p:cNvSpPr>
            <p:nvPr/>
          </p:nvSpPr>
          <p:spPr bwMode="auto">
            <a:xfrm>
              <a:off x="3302" y="1597"/>
              <a:ext cx="0" cy="1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50" name="Rectangle 246"/>
            <p:cNvSpPr>
              <a:spLocks noChangeArrowheads="1"/>
            </p:cNvSpPr>
            <p:nvPr/>
          </p:nvSpPr>
          <p:spPr bwMode="auto">
            <a:xfrm>
              <a:off x="3302" y="1597"/>
              <a:ext cx="5" cy="18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51" name="Line 247"/>
            <p:cNvSpPr>
              <a:spLocks noChangeShapeType="1"/>
            </p:cNvSpPr>
            <p:nvPr/>
          </p:nvSpPr>
          <p:spPr bwMode="auto">
            <a:xfrm>
              <a:off x="3450" y="1597"/>
              <a:ext cx="0" cy="1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52" name="Rectangle 248"/>
            <p:cNvSpPr>
              <a:spLocks noChangeArrowheads="1"/>
            </p:cNvSpPr>
            <p:nvPr/>
          </p:nvSpPr>
          <p:spPr bwMode="auto">
            <a:xfrm>
              <a:off x="3450" y="1597"/>
              <a:ext cx="5" cy="18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53" name="Line 249"/>
            <p:cNvSpPr>
              <a:spLocks noChangeShapeType="1"/>
            </p:cNvSpPr>
            <p:nvPr/>
          </p:nvSpPr>
          <p:spPr bwMode="auto">
            <a:xfrm>
              <a:off x="3598" y="1597"/>
              <a:ext cx="0" cy="1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54" name="Rectangle 250"/>
            <p:cNvSpPr>
              <a:spLocks noChangeArrowheads="1"/>
            </p:cNvSpPr>
            <p:nvPr/>
          </p:nvSpPr>
          <p:spPr bwMode="auto">
            <a:xfrm>
              <a:off x="3598" y="1597"/>
              <a:ext cx="5" cy="18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55" name="Line 251"/>
            <p:cNvSpPr>
              <a:spLocks noChangeShapeType="1"/>
            </p:cNvSpPr>
            <p:nvPr/>
          </p:nvSpPr>
          <p:spPr bwMode="auto">
            <a:xfrm>
              <a:off x="3746" y="1597"/>
              <a:ext cx="0" cy="1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56" name="Rectangle 252"/>
            <p:cNvSpPr>
              <a:spLocks noChangeArrowheads="1"/>
            </p:cNvSpPr>
            <p:nvPr/>
          </p:nvSpPr>
          <p:spPr bwMode="auto">
            <a:xfrm>
              <a:off x="3746" y="1597"/>
              <a:ext cx="5" cy="18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57" name="Line 253"/>
            <p:cNvSpPr>
              <a:spLocks noChangeShapeType="1"/>
            </p:cNvSpPr>
            <p:nvPr/>
          </p:nvSpPr>
          <p:spPr bwMode="auto">
            <a:xfrm>
              <a:off x="3894" y="1597"/>
              <a:ext cx="0" cy="1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58" name="Rectangle 254"/>
            <p:cNvSpPr>
              <a:spLocks noChangeArrowheads="1"/>
            </p:cNvSpPr>
            <p:nvPr/>
          </p:nvSpPr>
          <p:spPr bwMode="auto">
            <a:xfrm>
              <a:off x="3894" y="1597"/>
              <a:ext cx="5" cy="18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59" name="Line 255"/>
            <p:cNvSpPr>
              <a:spLocks noChangeShapeType="1"/>
            </p:cNvSpPr>
            <p:nvPr/>
          </p:nvSpPr>
          <p:spPr bwMode="auto">
            <a:xfrm>
              <a:off x="4042" y="1597"/>
              <a:ext cx="0" cy="1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60" name="Rectangle 256"/>
            <p:cNvSpPr>
              <a:spLocks noChangeArrowheads="1"/>
            </p:cNvSpPr>
            <p:nvPr/>
          </p:nvSpPr>
          <p:spPr bwMode="auto">
            <a:xfrm>
              <a:off x="4042" y="1597"/>
              <a:ext cx="5" cy="18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61" name="Line 257"/>
            <p:cNvSpPr>
              <a:spLocks noChangeShapeType="1"/>
            </p:cNvSpPr>
            <p:nvPr/>
          </p:nvSpPr>
          <p:spPr bwMode="auto">
            <a:xfrm>
              <a:off x="4190" y="1597"/>
              <a:ext cx="0" cy="1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62" name="Rectangle 258"/>
            <p:cNvSpPr>
              <a:spLocks noChangeArrowheads="1"/>
            </p:cNvSpPr>
            <p:nvPr/>
          </p:nvSpPr>
          <p:spPr bwMode="auto">
            <a:xfrm>
              <a:off x="4190" y="1597"/>
              <a:ext cx="5" cy="18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63" name="Line 259"/>
            <p:cNvSpPr>
              <a:spLocks noChangeShapeType="1"/>
            </p:cNvSpPr>
            <p:nvPr/>
          </p:nvSpPr>
          <p:spPr bwMode="auto">
            <a:xfrm>
              <a:off x="4338" y="1597"/>
              <a:ext cx="0" cy="1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64" name="Rectangle 260"/>
            <p:cNvSpPr>
              <a:spLocks noChangeArrowheads="1"/>
            </p:cNvSpPr>
            <p:nvPr/>
          </p:nvSpPr>
          <p:spPr bwMode="auto">
            <a:xfrm>
              <a:off x="4338" y="1597"/>
              <a:ext cx="4" cy="18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65" name="Line 261"/>
            <p:cNvSpPr>
              <a:spLocks noChangeShapeType="1"/>
            </p:cNvSpPr>
            <p:nvPr/>
          </p:nvSpPr>
          <p:spPr bwMode="auto">
            <a:xfrm>
              <a:off x="4486" y="1597"/>
              <a:ext cx="0" cy="1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66" name="Rectangle 262"/>
            <p:cNvSpPr>
              <a:spLocks noChangeArrowheads="1"/>
            </p:cNvSpPr>
            <p:nvPr/>
          </p:nvSpPr>
          <p:spPr bwMode="auto">
            <a:xfrm>
              <a:off x="4486" y="1597"/>
              <a:ext cx="4" cy="18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67" name="Line 263"/>
            <p:cNvSpPr>
              <a:spLocks noChangeShapeType="1"/>
            </p:cNvSpPr>
            <p:nvPr/>
          </p:nvSpPr>
          <p:spPr bwMode="auto">
            <a:xfrm>
              <a:off x="4634" y="1597"/>
              <a:ext cx="0" cy="1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68" name="Rectangle 264"/>
            <p:cNvSpPr>
              <a:spLocks noChangeArrowheads="1"/>
            </p:cNvSpPr>
            <p:nvPr/>
          </p:nvSpPr>
          <p:spPr bwMode="auto">
            <a:xfrm>
              <a:off x="4634" y="1597"/>
              <a:ext cx="4" cy="18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69" name="Line 265"/>
            <p:cNvSpPr>
              <a:spLocks noChangeShapeType="1"/>
            </p:cNvSpPr>
            <p:nvPr/>
          </p:nvSpPr>
          <p:spPr bwMode="auto">
            <a:xfrm>
              <a:off x="4782" y="1597"/>
              <a:ext cx="0" cy="1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70" name="Rectangle 266"/>
            <p:cNvSpPr>
              <a:spLocks noChangeArrowheads="1"/>
            </p:cNvSpPr>
            <p:nvPr/>
          </p:nvSpPr>
          <p:spPr bwMode="auto">
            <a:xfrm>
              <a:off x="4782" y="1597"/>
              <a:ext cx="4" cy="18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71" name="Line 267"/>
            <p:cNvSpPr>
              <a:spLocks noChangeShapeType="1"/>
            </p:cNvSpPr>
            <p:nvPr/>
          </p:nvSpPr>
          <p:spPr bwMode="auto">
            <a:xfrm>
              <a:off x="4898" y="1597"/>
              <a:ext cx="0" cy="1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72" name="Rectangle 268"/>
            <p:cNvSpPr>
              <a:spLocks noChangeArrowheads="1"/>
            </p:cNvSpPr>
            <p:nvPr/>
          </p:nvSpPr>
          <p:spPr bwMode="auto">
            <a:xfrm>
              <a:off x="4898" y="1597"/>
              <a:ext cx="5" cy="18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73" name="Line 269"/>
            <p:cNvSpPr>
              <a:spLocks noChangeShapeType="1"/>
            </p:cNvSpPr>
            <p:nvPr/>
          </p:nvSpPr>
          <p:spPr bwMode="auto">
            <a:xfrm>
              <a:off x="5015" y="1597"/>
              <a:ext cx="0" cy="1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74" name="Rectangle 270"/>
            <p:cNvSpPr>
              <a:spLocks noChangeArrowheads="1"/>
            </p:cNvSpPr>
            <p:nvPr/>
          </p:nvSpPr>
          <p:spPr bwMode="auto">
            <a:xfrm>
              <a:off x="5015" y="1597"/>
              <a:ext cx="4" cy="18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76" name="Rectangle 272"/>
            <p:cNvSpPr>
              <a:spLocks noChangeArrowheads="1"/>
            </p:cNvSpPr>
            <p:nvPr/>
          </p:nvSpPr>
          <p:spPr bwMode="auto">
            <a:xfrm>
              <a:off x="770" y="1248"/>
              <a:ext cx="9" cy="72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77" name="Line 273"/>
            <p:cNvSpPr>
              <a:spLocks noChangeShapeType="1"/>
            </p:cNvSpPr>
            <p:nvPr/>
          </p:nvSpPr>
          <p:spPr bwMode="auto">
            <a:xfrm>
              <a:off x="922" y="1795"/>
              <a:ext cx="0" cy="1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78" name="Rectangle 274"/>
            <p:cNvSpPr>
              <a:spLocks noChangeArrowheads="1"/>
            </p:cNvSpPr>
            <p:nvPr/>
          </p:nvSpPr>
          <p:spPr bwMode="auto">
            <a:xfrm>
              <a:off x="922" y="1795"/>
              <a:ext cx="4" cy="1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79" name="Line 275"/>
            <p:cNvSpPr>
              <a:spLocks noChangeShapeType="1"/>
            </p:cNvSpPr>
            <p:nvPr/>
          </p:nvSpPr>
          <p:spPr bwMode="auto">
            <a:xfrm>
              <a:off x="1070" y="1795"/>
              <a:ext cx="0" cy="1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80" name="Rectangle 276"/>
            <p:cNvSpPr>
              <a:spLocks noChangeArrowheads="1"/>
            </p:cNvSpPr>
            <p:nvPr/>
          </p:nvSpPr>
          <p:spPr bwMode="auto">
            <a:xfrm>
              <a:off x="1070" y="1795"/>
              <a:ext cx="4" cy="1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81" name="Line 277"/>
            <p:cNvSpPr>
              <a:spLocks noChangeShapeType="1"/>
            </p:cNvSpPr>
            <p:nvPr/>
          </p:nvSpPr>
          <p:spPr bwMode="auto">
            <a:xfrm>
              <a:off x="1218" y="1795"/>
              <a:ext cx="0" cy="1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82" name="Rectangle 278"/>
            <p:cNvSpPr>
              <a:spLocks noChangeArrowheads="1"/>
            </p:cNvSpPr>
            <p:nvPr/>
          </p:nvSpPr>
          <p:spPr bwMode="auto">
            <a:xfrm>
              <a:off x="1218" y="1795"/>
              <a:ext cx="4" cy="1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83" name="Line 279"/>
            <p:cNvSpPr>
              <a:spLocks noChangeShapeType="1"/>
            </p:cNvSpPr>
            <p:nvPr/>
          </p:nvSpPr>
          <p:spPr bwMode="auto">
            <a:xfrm>
              <a:off x="1366" y="1795"/>
              <a:ext cx="0" cy="1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84" name="Rectangle 280"/>
            <p:cNvSpPr>
              <a:spLocks noChangeArrowheads="1"/>
            </p:cNvSpPr>
            <p:nvPr/>
          </p:nvSpPr>
          <p:spPr bwMode="auto">
            <a:xfrm>
              <a:off x="1366" y="1795"/>
              <a:ext cx="4" cy="1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85" name="Line 281"/>
            <p:cNvSpPr>
              <a:spLocks noChangeShapeType="1"/>
            </p:cNvSpPr>
            <p:nvPr/>
          </p:nvSpPr>
          <p:spPr bwMode="auto">
            <a:xfrm>
              <a:off x="1514" y="1795"/>
              <a:ext cx="0" cy="1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86" name="Rectangle 282"/>
            <p:cNvSpPr>
              <a:spLocks noChangeArrowheads="1"/>
            </p:cNvSpPr>
            <p:nvPr/>
          </p:nvSpPr>
          <p:spPr bwMode="auto">
            <a:xfrm>
              <a:off x="1514" y="1795"/>
              <a:ext cx="4" cy="1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87" name="Line 283"/>
            <p:cNvSpPr>
              <a:spLocks noChangeShapeType="1"/>
            </p:cNvSpPr>
            <p:nvPr/>
          </p:nvSpPr>
          <p:spPr bwMode="auto">
            <a:xfrm>
              <a:off x="1662" y="1795"/>
              <a:ext cx="0" cy="1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88" name="Rectangle 284"/>
            <p:cNvSpPr>
              <a:spLocks noChangeArrowheads="1"/>
            </p:cNvSpPr>
            <p:nvPr/>
          </p:nvSpPr>
          <p:spPr bwMode="auto">
            <a:xfrm>
              <a:off x="1662" y="1795"/>
              <a:ext cx="4" cy="1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89" name="Line 285"/>
            <p:cNvSpPr>
              <a:spLocks noChangeShapeType="1"/>
            </p:cNvSpPr>
            <p:nvPr/>
          </p:nvSpPr>
          <p:spPr bwMode="auto">
            <a:xfrm>
              <a:off x="1810" y="1795"/>
              <a:ext cx="0" cy="1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90" name="Rectangle 286"/>
            <p:cNvSpPr>
              <a:spLocks noChangeArrowheads="1"/>
            </p:cNvSpPr>
            <p:nvPr/>
          </p:nvSpPr>
          <p:spPr bwMode="auto">
            <a:xfrm>
              <a:off x="1810" y="1795"/>
              <a:ext cx="4" cy="1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91" name="Line 287"/>
            <p:cNvSpPr>
              <a:spLocks noChangeShapeType="1"/>
            </p:cNvSpPr>
            <p:nvPr/>
          </p:nvSpPr>
          <p:spPr bwMode="auto">
            <a:xfrm>
              <a:off x="1958" y="1795"/>
              <a:ext cx="0" cy="1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92" name="Rectangle 288"/>
            <p:cNvSpPr>
              <a:spLocks noChangeArrowheads="1"/>
            </p:cNvSpPr>
            <p:nvPr/>
          </p:nvSpPr>
          <p:spPr bwMode="auto">
            <a:xfrm>
              <a:off x="1958" y="1795"/>
              <a:ext cx="4" cy="1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93" name="Line 289"/>
            <p:cNvSpPr>
              <a:spLocks noChangeShapeType="1"/>
            </p:cNvSpPr>
            <p:nvPr/>
          </p:nvSpPr>
          <p:spPr bwMode="auto">
            <a:xfrm>
              <a:off x="2119" y="1795"/>
              <a:ext cx="0" cy="1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94" name="Rectangle 290"/>
            <p:cNvSpPr>
              <a:spLocks noChangeArrowheads="1"/>
            </p:cNvSpPr>
            <p:nvPr/>
          </p:nvSpPr>
          <p:spPr bwMode="auto">
            <a:xfrm>
              <a:off x="2119" y="1795"/>
              <a:ext cx="4" cy="1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95" name="Line 291"/>
            <p:cNvSpPr>
              <a:spLocks noChangeShapeType="1"/>
            </p:cNvSpPr>
            <p:nvPr/>
          </p:nvSpPr>
          <p:spPr bwMode="auto">
            <a:xfrm>
              <a:off x="2267" y="1795"/>
              <a:ext cx="0" cy="1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96" name="Rectangle 292"/>
            <p:cNvSpPr>
              <a:spLocks noChangeArrowheads="1"/>
            </p:cNvSpPr>
            <p:nvPr/>
          </p:nvSpPr>
          <p:spPr bwMode="auto">
            <a:xfrm>
              <a:off x="2267" y="1795"/>
              <a:ext cx="4" cy="1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97" name="Line 293"/>
            <p:cNvSpPr>
              <a:spLocks noChangeShapeType="1"/>
            </p:cNvSpPr>
            <p:nvPr/>
          </p:nvSpPr>
          <p:spPr bwMode="auto">
            <a:xfrm>
              <a:off x="2415" y="1795"/>
              <a:ext cx="0" cy="1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98" name="Rectangle 294"/>
            <p:cNvSpPr>
              <a:spLocks noChangeArrowheads="1"/>
            </p:cNvSpPr>
            <p:nvPr/>
          </p:nvSpPr>
          <p:spPr bwMode="auto">
            <a:xfrm>
              <a:off x="2415" y="1795"/>
              <a:ext cx="4" cy="1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99" name="Line 295"/>
            <p:cNvSpPr>
              <a:spLocks noChangeShapeType="1"/>
            </p:cNvSpPr>
            <p:nvPr/>
          </p:nvSpPr>
          <p:spPr bwMode="auto">
            <a:xfrm>
              <a:off x="2563" y="1795"/>
              <a:ext cx="0" cy="1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00" name="Rectangle 296"/>
            <p:cNvSpPr>
              <a:spLocks noChangeArrowheads="1"/>
            </p:cNvSpPr>
            <p:nvPr/>
          </p:nvSpPr>
          <p:spPr bwMode="auto">
            <a:xfrm>
              <a:off x="2563" y="1795"/>
              <a:ext cx="4" cy="1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01" name="Line 297"/>
            <p:cNvSpPr>
              <a:spLocks noChangeShapeType="1"/>
            </p:cNvSpPr>
            <p:nvPr/>
          </p:nvSpPr>
          <p:spPr bwMode="auto">
            <a:xfrm>
              <a:off x="2711" y="1795"/>
              <a:ext cx="0" cy="1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02" name="Rectangle 298"/>
            <p:cNvSpPr>
              <a:spLocks noChangeArrowheads="1"/>
            </p:cNvSpPr>
            <p:nvPr/>
          </p:nvSpPr>
          <p:spPr bwMode="auto">
            <a:xfrm>
              <a:off x="2711" y="1795"/>
              <a:ext cx="4" cy="1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03" name="Line 299"/>
            <p:cNvSpPr>
              <a:spLocks noChangeShapeType="1"/>
            </p:cNvSpPr>
            <p:nvPr/>
          </p:nvSpPr>
          <p:spPr bwMode="auto">
            <a:xfrm>
              <a:off x="2859" y="1795"/>
              <a:ext cx="0" cy="1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04" name="Rectangle 300"/>
            <p:cNvSpPr>
              <a:spLocks noChangeArrowheads="1"/>
            </p:cNvSpPr>
            <p:nvPr/>
          </p:nvSpPr>
          <p:spPr bwMode="auto">
            <a:xfrm>
              <a:off x="2859" y="1795"/>
              <a:ext cx="4" cy="1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05" name="Line 301"/>
            <p:cNvSpPr>
              <a:spLocks noChangeShapeType="1"/>
            </p:cNvSpPr>
            <p:nvPr/>
          </p:nvSpPr>
          <p:spPr bwMode="auto">
            <a:xfrm>
              <a:off x="3007" y="1795"/>
              <a:ext cx="0" cy="1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06" name="Rectangle 302"/>
            <p:cNvSpPr>
              <a:spLocks noChangeArrowheads="1"/>
            </p:cNvSpPr>
            <p:nvPr/>
          </p:nvSpPr>
          <p:spPr bwMode="auto">
            <a:xfrm>
              <a:off x="3007" y="1795"/>
              <a:ext cx="4" cy="1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07" name="Line 303"/>
            <p:cNvSpPr>
              <a:spLocks noChangeShapeType="1"/>
            </p:cNvSpPr>
            <p:nvPr/>
          </p:nvSpPr>
          <p:spPr bwMode="auto">
            <a:xfrm>
              <a:off x="3154" y="1795"/>
              <a:ext cx="0" cy="1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08" name="Rectangle 304"/>
            <p:cNvSpPr>
              <a:spLocks noChangeArrowheads="1"/>
            </p:cNvSpPr>
            <p:nvPr/>
          </p:nvSpPr>
          <p:spPr bwMode="auto">
            <a:xfrm>
              <a:off x="3154" y="1795"/>
              <a:ext cx="5" cy="1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09" name="Line 305"/>
            <p:cNvSpPr>
              <a:spLocks noChangeShapeType="1"/>
            </p:cNvSpPr>
            <p:nvPr/>
          </p:nvSpPr>
          <p:spPr bwMode="auto">
            <a:xfrm>
              <a:off x="3302" y="1795"/>
              <a:ext cx="0" cy="1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10" name="Rectangle 306"/>
            <p:cNvSpPr>
              <a:spLocks noChangeArrowheads="1"/>
            </p:cNvSpPr>
            <p:nvPr/>
          </p:nvSpPr>
          <p:spPr bwMode="auto">
            <a:xfrm>
              <a:off x="3302" y="1795"/>
              <a:ext cx="5" cy="1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11" name="Line 307"/>
            <p:cNvSpPr>
              <a:spLocks noChangeShapeType="1"/>
            </p:cNvSpPr>
            <p:nvPr/>
          </p:nvSpPr>
          <p:spPr bwMode="auto">
            <a:xfrm>
              <a:off x="3450" y="1795"/>
              <a:ext cx="0" cy="1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12" name="Rectangle 308"/>
            <p:cNvSpPr>
              <a:spLocks noChangeArrowheads="1"/>
            </p:cNvSpPr>
            <p:nvPr/>
          </p:nvSpPr>
          <p:spPr bwMode="auto">
            <a:xfrm>
              <a:off x="3450" y="1795"/>
              <a:ext cx="5" cy="1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13" name="Line 309"/>
            <p:cNvSpPr>
              <a:spLocks noChangeShapeType="1"/>
            </p:cNvSpPr>
            <p:nvPr/>
          </p:nvSpPr>
          <p:spPr bwMode="auto">
            <a:xfrm>
              <a:off x="3598" y="1795"/>
              <a:ext cx="0" cy="1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14" name="Rectangle 310"/>
            <p:cNvSpPr>
              <a:spLocks noChangeArrowheads="1"/>
            </p:cNvSpPr>
            <p:nvPr/>
          </p:nvSpPr>
          <p:spPr bwMode="auto">
            <a:xfrm>
              <a:off x="3598" y="1795"/>
              <a:ext cx="5" cy="1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15" name="Line 311"/>
            <p:cNvSpPr>
              <a:spLocks noChangeShapeType="1"/>
            </p:cNvSpPr>
            <p:nvPr/>
          </p:nvSpPr>
          <p:spPr bwMode="auto">
            <a:xfrm>
              <a:off x="3746" y="1795"/>
              <a:ext cx="0" cy="1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16" name="Rectangle 312"/>
            <p:cNvSpPr>
              <a:spLocks noChangeArrowheads="1"/>
            </p:cNvSpPr>
            <p:nvPr/>
          </p:nvSpPr>
          <p:spPr bwMode="auto">
            <a:xfrm>
              <a:off x="3746" y="1795"/>
              <a:ext cx="5" cy="1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17" name="Line 313"/>
            <p:cNvSpPr>
              <a:spLocks noChangeShapeType="1"/>
            </p:cNvSpPr>
            <p:nvPr/>
          </p:nvSpPr>
          <p:spPr bwMode="auto">
            <a:xfrm>
              <a:off x="3894" y="1795"/>
              <a:ext cx="0" cy="1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18" name="Rectangle 314"/>
            <p:cNvSpPr>
              <a:spLocks noChangeArrowheads="1"/>
            </p:cNvSpPr>
            <p:nvPr/>
          </p:nvSpPr>
          <p:spPr bwMode="auto">
            <a:xfrm>
              <a:off x="3894" y="1795"/>
              <a:ext cx="5" cy="1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19" name="Line 315"/>
            <p:cNvSpPr>
              <a:spLocks noChangeShapeType="1"/>
            </p:cNvSpPr>
            <p:nvPr/>
          </p:nvSpPr>
          <p:spPr bwMode="auto">
            <a:xfrm>
              <a:off x="4042" y="1795"/>
              <a:ext cx="0" cy="1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20" name="Rectangle 316"/>
            <p:cNvSpPr>
              <a:spLocks noChangeArrowheads="1"/>
            </p:cNvSpPr>
            <p:nvPr/>
          </p:nvSpPr>
          <p:spPr bwMode="auto">
            <a:xfrm>
              <a:off x="4042" y="1795"/>
              <a:ext cx="5" cy="1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21" name="Line 317"/>
            <p:cNvSpPr>
              <a:spLocks noChangeShapeType="1"/>
            </p:cNvSpPr>
            <p:nvPr/>
          </p:nvSpPr>
          <p:spPr bwMode="auto">
            <a:xfrm>
              <a:off x="4190" y="1795"/>
              <a:ext cx="0" cy="1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22" name="Rectangle 318"/>
            <p:cNvSpPr>
              <a:spLocks noChangeArrowheads="1"/>
            </p:cNvSpPr>
            <p:nvPr/>
          </p:nvSpPr>
          <p:spPr bwMode="auto">
            <a:xfrm>
              <a:off x="4190" y="1795"/>
              <a:ext cx="5" cy="1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23" name="Line 319"/>
            <p:cNvSpPr>
              <a:spLocks noChangeShapeType="1"/>
            </p:cNvSpPr>
            <p:nvPr/>
          </p:nvSpPr>
          <p:spPr bwMode="auto">
            <a:xfrm>
              <a:off x="4338" y="1795"/>
              <a:ext cx="0" cy="1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24" name="Rectangle 320"/>
            <p:cNvSpPr>
              <a:spLocks noChangeArrowheads="1"/>
            </p:cNvSpPr>
            <p:nvPr/>
          </p:nvSpPr>
          <p:spPr bwMode="auto">
            <a:xfrm>
              <a:off x="4338" y="1795"/>
              <a:ext cx="4" cy="1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25" name="Line 321"/>
            <p:cNvSpPr>
              <a:spLocks noChangeShapeType="1"/>
            </p:cNvSpPr>
            <p:nvPr/>
          </p:nvSpPr>
          <p:spPr bwMode="auto">
            <a:xfrm>
              <a:off x="4486" y="1795"/>
              <a:ext cx="0" cy="1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26" name="Rectangle 322"/>
            <p:cNvSpPr>
              <a:spLocks noChangeArrowheads="1"/>
            </p:cNvSpPr>
            <p:nvPr/>
          </p:nvSpPr>
          <p:spPr bwMode="auto">
            <a:xfrm>
              <a:off x="4486" y="1795"/>
              <a:ext cx="4" cy="1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27" name="Line 323"/>
            <p:cNvSpPr>
              <a:spLocks noChangeShapeType="1"/>
            </p:cNvSpPr>
            <p:nvPr/>
          </p:nvSpPr>
          <p:spPr bwMode="auto">
            <a:xfrm>
              <a:off x="4634" y="1795"/>
              <a:ext cx="0" cy="1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28" name="Rectangle 324"/>
            <p:cNvSpPr>
              <a:spLocks noChangeArrowheads="1"/>
            </p:cNvSpPr>
            <p:nvPr/>
          </p:nvSpPr>
          <p:spPr bwMode="auto">
            <a:xfrm>
              <a:off x="4634" y="1795"/>
              <a:ext cx="4" cy="1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29" name="Line 325"/>
            <p:cNvSpPr>
              <a:spLocks noChangeShapeType="1"/>
            </p:cNvSpPr>
            <p:nvPr/>
          </p:nvSpPr>
          <p:spPr bwMode="auto">
            <a:xfrm>
              <a:off x="4782" y="1795"/>
              <a:ext cx="0" cy="1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30" name="Rectangle 326"/>
            <p:cNvSpPr>
              <a:spLocks noChangeArrowheads="1"/>
            </p:cNvSpPr>
            <p:nvPr/>
          </p:nvSpPr>
          <p:spPr bwMode="auto">
            <a:xfrm>
              <a:off x="4782" y="1795"/>
              <a:ext cx="4" cy="1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31" name="Line 327"/>
            <p:cNvSpPr>
              <a:spLocks noChangeShapeType="1"/>
            </p:cNvSpPr>
            <p:nvPr/>
          </p:nvSpPr>
          <p:spPr bwMode="auto">
            <a:xfrm>
              <a:off x="4898" y="1795"/>
              <a:ext cx="0" cy="1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32" name="Rectangle 328"/>
            <p:cNvSpPr>
              <a:spLocks noChangeArrowheads="1"/>
            </p:cNvSpPr>
            <p:nvPr/>
          </p:nvSpPr>
          <p:spPr bwMode="auto">
            <a:xfrm>
              <a:off x="4898" y="1795"/>
              <a:ext cx="5" cy="1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33" name="Line 329"/>
            <p:cNvSpPr>
              <a:spLocks noChangeShapeType="1"/>
            </p:cNvSpPr>
            <p:nvPr/>
          </p:nvSpPr>
          <p:spPr bwMode="auto">
            <a:xfrm>
              <a:off x="5015" y="1795"/>
              <a:ext cx="0" cy="1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34" name="Rectangle 330"/>
            <p:cNvSpPr>
              <a:spLocks noChangeArrowheads="1"/>
            </p:cNvSpPr>
            <p:nvPr/>
          </p:nvSpPr>
          <p:spPr bwMode="auto">
            <a:xfrm>
              <a:off x="5015" y="1795"/>
              <a:ext cx="4" cy="1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35" name="Rectangle 331"/>
            <p:cNvSpPr>
              <a:spLocks noChangeArrowheads="1"/>
            </p:cNvSpPr>
            <p:nvPr/>
          </p:nvSpPr>
          <p:spPr bwMode="auto">
            <a:xfrm>
              <a:off x="5127" y="1258"/>
              <a:ext cx="9" cy="7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37" name="Line 333"/>
            <p:cNvSpPr>
              <a:spLocks noChangeShapeType="1"/>
            </p:cNvSpPr>
            <p:nvPr/>
          </p:nvSpPr>
          <p:spPr bwMode="auto">
            <a:xfrm>
              <a:off x="922" y="1989"/>
              <a:ext cx="0" cy="1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38" name="Rectangle 334"/>
            <p:cNvSpPr>
              <a:spLocks noChangeArrowheads="1"/>
            </p:cNvSpPr>
            <p:nvPr/>
          </p:nvSpPr>
          <p:spPr bwMode="auto">
            <a:xfrm>
              <a:off x="922" y="1989"/>
              <a:ext cx="4" cy="1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39" name="Line 335"/>
            <p:cNvSpPr>
              <a:spLocks noChangeShapeType="1"/>
            </p:cNvSpPr>
            <p:nvPr/>
          </p:nvSpPr>
          <p:spPr bwMode="auto">
            <a:xfrm>
              <a:off x="1070" y="1989"/>
              <a:ext cx="0" cy="1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40" name="Rectangle 336"/>
            <p:cNvSpPr>
              <a:spLocks noChangeArrowheads="1"/>
            </p:cNvSpPr>
            <p:nvPr/>
          </p:nvSpPr>
          <p:spPr bwMode="auto">
            <a:xfrm>
              <a:off x="1070" y="1989"/>
              <a:ext cx="4" cy="1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41" name="Line 337"/>
            <p:cNvSpPr>
              <a:spLocks noChangeShapeType="1"/>
            </p:cNvSpPr>
            <p:nvPr/>
          </p:nvSpPr>
          <p:spPr bwMode="auto">
            <a:xfrm>
              <a:off x="1218" y="1989"/>
              <a:ext cx="0" cy="1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42" name="Rectangle 338"/>
            <p:cNvSpPr>
              <a:spLocks noChangeArrowheads="1"/>
            </p:cNvSpPr>
            <p:nvPr/>
          </p:nvSpPr>
          <p:spPr bwMode="auto">
            <a:xfrm>
              <a:off x="1218" y="1989"/>
              <a:ext cx="4" cy="1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43" name="Line 339"/>
            <p:cNvSpPr>
              <a:spLocks noChangeShapeType="1"/>
            </p:cNvSpPr>
            <p:nvPr/>
          </p:nvSpPr>
          <p:spPr bwMode="auto">
            <a:xfrm>
              <a:off x="1366" y="1989"/>
              <a:ext cx="0" cy="1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44" name="Rectangle 340"/>
            <p:cNvSpPr>
              <a:spLocks noChangeArrowheads="1"/>
            </p:cNvSpPr>
            <p:nvPr/>
          </p:nvSpPr>
          <p:spPr bwMode="auto">
            <a:xfrm>
              <a:off x="1366" y="1989"/>
              <a:ext cx="4" cy="1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45" name="Line 341"/>
            <p:cNvSpPr>
              <a:spLocks noChangeShapeType="1"/>
            </p:cNvSpPr>
            <p:nvPr/>
          </p:nvSpPr>
          <p:spPr bwMode="auto">
            <a:xfrm>
              <a:off x="1514" y="1989"/>
              <a:ext cx="0" cy="1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46" name="Rectangle 342"/>
            <p:cNvSpPr>
              <a:spLocks noChangeArrowheads="1"/>
            </p:cNvSpPr>
            <p:nvPr/>
          </p:nvSpPr>
          <p:spPr bwMode="auto">
            <a:xfrm>
              <a:off x="1514" y="1989"/>
              <a:ext cx="4" cy="1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47" name="Line 343"/>
            <p:cNvSpPr>
              <a:spLocks noChangeShapeType="1"/>
            </p:cNvSpPr>
            <p:nvPr/>
          </p:nvSpPr>
          <p:spPr bwMode="auto">
            <a:xfrm>
              <a:off x="1662" y="1989"/>
              <a:ext cx="0" cy="1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48" name="Rectangle 344"/>
            <p:cNvSpPr>
              <a:spLocks noChangeArrowheads="1"/>
            </p:cNvSpPr>
            <p:nvPr/>
          </p:nvSpPr>
          <p:spPr bwMode="auto">
            <a:xfrm>
              <a:off x="1662" y="1989"/>
              <a:ext cx="4" cy="1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49" name="Line 345"/>
            <p:cNvSpPr>
              <a:spLocks noChangeShapeType="1"/>
            </p:cNvSpPr>
            <p:nvPr/>
          </p:nvSpPr>
          <p:spPr bwMode="auto">
            <a:xfrm>
              <a:off x="1810" y="1989"/>
              <a:ext cx="0" cy="1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50" name="Rectangle 346"/>
            <p:cNvSpPr>
              <a:spLocks noChangeArrowheads="1"/>
            </p:cNvSpPr>
            <p:nvPr/>
          </p:nvSpPr>
          <p:spPr bwMode="auto">
            <a:xfrm>
              <a:off x="1810" y="1989"/>
              <a:ext cx="4" cy="1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51" name="Line 347"/>
            <p:cNvSpPr>
              <a:spLocks noChangeShapeType="1"/>
            </p:cNvSpPr>
            <p:nvPr/>
          </p:nvSpPr>
          <p:spPr bwMode="auto">
            <a:xfrm>
              <a:off x="1958" y="1989"/>
              <a:ext cx="0" cy="1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52" name="Rectangle 348"/>
            <p:cNvSpPr>
              <a:spLocks noChangeArrowheads="1"/>
            </p:cNvSpPr>
            <p:nvPr/>
          </p:nvSpPr>
          <p:spPr bwMode="auto">
            <a:xfrm>
              <a:off x="1958" y="1989"/>
              <a:ext cx="4" cy="1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53" name="Line 349"/>
            <p:cNvSpPr>
              <a:spLocks noChangeShapeType="1"/>
            </p:cNvSpPr>
            <p:nvPr/>
          </p:nvSpPr>
          <p:spPr bwMode="auto">
            <a:xfrm>
              <a:off x="2119" y="1989"/>
              <a:ext cx="0" cy="1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54" name="Rectangle 350"/>
            <p:cNvSpPr>
              <a:spLocks noChangeArrowheads="1"/>
            </p:cNvSpPr>
            <p:nvPr/>
          </p:nvSpPr>
          <p:spPr bwMode="auto">
            <a:xfrm>
              <a:off x="2119" y="1989"/>
              <a:ext cx="4" cy="1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55" name="Line 351"/>
            <p:cNvSpPr>
              <a:spLocks noChangeShapeType="1"/>
            </p:cNvSpPr>
            <p:nvPr/>
          </p:nvSpPr>
          <p:spPr bwMode="auto">
            <a:xfrm>
              <a:off x="2267" y="1989"/>
              <a:ext cx="0" cy="1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56" name="Rectangle 352"/>
            <p:cNvSpPr>
              <a:spLocks noChangeArrowheads="1"/>
            </p:cNvSpPr>
            <p:nvPr/>
          </p:nvSpPr>
          <p:spPr bwMode="auto">
            <a:xfrm>
              <a:off x="2267" y="1989"/>
              <a:ext cx="4" cy="1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57" name="Line 353"/>
            <p:cNvSpPr>
              <a:spLocks noChangeShapeType="1"/>
            </p:cNvSpPr>
            <p:nvPr/>
          </p:nvSpPr>
          <p:spPr bwMode="auto">
            <a:xfrm>
              <a:off x="2415" y="1989"/>
              <a:ext cx="0" cy="1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58" name="Rectangle 354"/>
            <p:cNvSpPr>
              <a:spLocks noChangeArrowheads="1"/>
            </p:cNvSpPr>
            <p:nvPr/>
          </p:nvSpPr>
          <p:spPr bwMode="auto">
            <a:xfrm>
              <a:off x="2415" y="1989"/>
              <a:ext cx="4" cy="1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59" name="Line 355"/>
            <p:cNvSpPr>
              <a:spLocks noChangeShapeType="1"/>
            </p:cNvSpPr>
            <p:nvPr/>
          </p:nvSpPr>
          <p:spPr bwMode="auto">
            <a:xfrm>
              <a:off x="2563" y="1989"/>
              <a:ext cx="0" cy="1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60" name="Rectangle 356"/>
            <p:cNvSpPr>
              <a:spLocks noChangeArrowheads="1"/>
            </p:cNvSpPr>
            <p:nvPr/>
          </p:nvSpPr>
          <p:spPr bwMode="auto">
            <a:xfrm>
              <a:off x="2563" y="1989"/>
              <a:ext cx="4" cy="1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61" name="Line 357"/>
            <p:cNvSpPr>
              <a:spLocks noChangeShapeType="1"/>
            </p:cNvSpPr>
            <p:nvPr/>
          </p:nvSpPr>
          <p:spPr bwMode="auto">
            <a:xfrm>
              <a:off x="2711" y="1989"/>
              <a:ext cx="0" cy="1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62" name="Rectangle 358"/>
            <p:cNvSpPr>
              <a:spLocks noChangeArrowheads="1"/>
            </p:cNvSpPr>
            <p:nvPr/>
          </p:nvSpPr>
          <p:spPr bwMode="auto">
            <a:xfrm>
              <a:off x="2711" y="1989"/>
              <a:ext cx="4" cy="1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63" name="Line 359"/>
            <p:cNvSpPr>
              <a:spLocks noChangeShapeType="1"/>
            </p:cNvSpPr>
            <p:nvPr/>
          </p:nvSpPr>
          <p:spPr bwMode="auto">
            <a:xfrm>
              <a:off x="2859" y="1989"/>
              <a:ext cx="0" cy="1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64" name="Rectangle 360"/>
            <p:cNvSpPr>
              <a:spLocks noChangeArrowheads="1"/>
            </p:cNvSpPr>
            <p:nvPr/>
          </p:nvSpPr>
          <p:spPr bwMode="auto">
            <a:xfrm>
              <a:off x="2859" y="1989"/>
              <a:ext cx="4" cy="1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65" name="Line 361"/>
            <p:cNvSpPr>
              <a:spLocks noChangeShapeType="1"/>
            </p:cNvSpPr>
            <p:nvPr/>
          </p:nvSpPr>
          <p:spPr bwMode="auto">
            <a:xfrm>
              <a:off x="3007" y="1989"/>
              <a:ext cx="0" cy="1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66" name="Rectangle 362"/>
            <p:cNvSpPr>
              <a:spLocks noChangeArrowheads="1"/>
            </p:cNvSpPr>
            <p:nvPr/>
          </p:nvSpPr>
          <p:spPr bwMode="auto">
            <a:xfrm>
              <a:off x="3007" y="1989"/>
              <a:ext cx="4" cy="1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67" name="Line 363"/>
            <p:cNvSpPr>
              <a:spLocks noChangeShapeType="1"/>
            </p:cNvSpPr>
            <p:nvPr/>
          </p:nvSpPr>
          <p:spPr bwMode="auto">
            <a:xfrm>
              <a:off x="3154" y="1989"/>
              <a:ext cx="0" cy="1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68" name="Rectangle 364"/>
            <p:cNvSpPr>
              <a:spLocks noChangeArrowheads="1"/>
            </p:cNvSpPr>
            <p:nvPr/>
          </p:nvSpPr>
          <p:spPr bwMode="auto">
            <a:xfrm>
              <a:off x="3154" y="1989"/>
              <a:ext cx="5" cy="1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69" name="Line 365"/>
            <p:cNvSpPr>
              <a:spLocks noChangeShapeType="1"/>
            </p:cNvSpPr>
            <p:nvPr/>
          </p:nvSpPr>
          <p:spPr bwMode="auto">
            <a:xfrm>
              <a:off x="3302" y="1989"/>
              <a:ext cx="0" cy="1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70" name="Rectangle 366"/>
            <p:cNvSpPr>
              <a:spLocks noChangeArrowheads="1"/>
            </p:cNvSpPr>
            <p:nvPr/>
          </p:nvSpPr>
          <p:spPr bwMode="auto">
            <a:xfrm>
              <a:off x="3302" y="1989"/>
              <a:ext cx="5" cy="1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71" name="Line 367"/>
            <p:cNvSpPr>
              <a:spLocks noChangeShapeType="1"/>
            </p:cNvSpPr>
            <p:nvPr/>
          </p:nvSpPr>
          <p:spPr bwMode="auto">
            <a:xfrm>
              <a:off x="3450" y="1989"/>
              <a:ext cx="0" cy="1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72" name="Rectangle 368"/>
            <p:cNvSpPr>
              <a:spLocks noChangeArrowheads="1"/>
            </p:cNvSpPr>
            <p:nvPr/>
          </p:nvSpPr>
          <p:spPr bwMode="auto">
            <a:xfrm>
              <a:off x="3450" y="1989"/>
              <a:ext cx="5" cy="1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73" name="Line 369"/>
            <p:cNvSpPr>
              <a:spLocks noChangeShapeType="1"/>
            </p:cNvSpPr>
            <p:nvPr/>
          </p:nvSpPr>
          <p:spPr bwMode="auto">
            <a:xfrm>
              <a:off x="3598" y="1989"/>
              <a:ext cx="0" cy="1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74" name="Rectangle 370"/>
            <p:cNvSpPr>
              <a:spLocks noChangeArrowheads="1"/>
            </p:cNvSpPr>
            <p:nvPr/>
          </p:nvSpPr>
          <p:spPr bwMode="auto">
            <a:xfrm>
              <a:off x="3598" y="1989"/>
              <a:ext cx="5" cy="1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75" name="Line 371"/>
            <p:cNvSpPr>
              <a:spLocks noChangeShapeType="1"/>
            </p:cNvSpPr>
            <p:nvPr/>
          </p:nvSpPr>
          <p:spPr bwMode="auto">
            <a:xfrm>
              <a:off x="3746" y="1989"/>
              <a:ext cx="0" cy="1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76" name="Rectangle 372"/>
            <p:cNvSpPr>
              <a:spLocks noChangeArrowheads="1"/>
            </p:cNvSpPr>
            <p:nvPr/>
          </p:nvSpPr>
          <p:spPr bwMode="auto">
            <a:xfrm>
              <a:off x="3746" y="1989"/>
              <a:ext cx="5" cy="1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77" name="Line 373"/>
            <p:cNvSpPr>
              <a:spLocks noChangeShapeType="1"/>
            </p:cNvSpPr>
            <p:nvPr/>
          </p:nvSpPr>
          <p:spPr bwMode="auto">
            <a:xfrm>
              <a:off x="3894" y="1989"/>
              <a:ext cx="0" cy="1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78" name="Rectangle 374"/>
            <p:cNvSpPr>
              <a:spLocks noChangeArrowheads="1"/>
            </p:cNvSpPr>
            <p:nvPr/>
          </p:nvSpPr>
          <p:spPr bwMode="auto">
            <a:xfrm>
              <a:off x="3894" y="1989"/>
              <a:ext cx="5" cy="1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79" name="Line 375"/>
            <p:cNvSpPr>
              <a:spLocks noChangeShapeType="1"/>
            </p:cNvSpPr>
            <p:nvPr/>
          </p:nvSpPr>
          <p:spPr bwMode="auto">
            <a:xfrm>
              <a:off x="4042" y="1989"/>
              <a:ext cx="0" cy="1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80" name="Rectangle 376"/>
            <p:cNvSpPr>
              <a:spLocks noChangeArrowheads="1"/>
            </p:cNvSpPr>
            <p:nvPr/>
          </p:nvSpPr>
          <p:spPr bwMode="auto">
            <a:xfrm>
              <a:off x="4042" y="1989"/>
              <a:ext cx="5" cy="1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81" name="Line 377"/>
            <p:cNvSpPr>
              <a:spLocks noChangeShapeType="1"/>
            </p:cNvSpPr>
            <p:nvPr/>
          </p:nvSpPr>
          <p:spPr bwMode="auto">
            <a:xfrm>
              <a:off x="4190" y="1989"/>
              <a:ext cx="0" cy="1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82" name="Rectangle 378"/>
            <p:cNvSpPr>
              <a:spLocks noChangeArrowheads="1"/>
            </p:cNvSpPr>
            <p:nvPr/>
          </p:nvSpPr>
          <p:spPr bwMode="auto">
            <a:xfrm>
              <a:off x="4190" y="1989"/>
              <a:ext cx="5" cy="1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83" name="Line 379"/>
            <p:cNvSpPr>
              <a:spLocks noChangeShapeType="1"/>
            </p:cNvSpPr>
            <p:nvPr/>
          </p:nvSpPr>
          <p:spPr bwMode="auto">
            <a:xfrm>
              <a:off x="4338" y="1989"/>
              <a:ext cx="0" cy="1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84" name="Rectangle 380"/>
            <p:cNvSpPr>
              <a:spLocks noChangeArrowheads="1"/>
            </p:cNvSpPr>
            <p:nvPr/>
          </p:nvSpPr>
          <p:spPr bwMode="auto">
            <a:xfrm>
              <a:off x="4338" y="1989"/>
              <a:ext cx="4" cy="1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85" name="Line 381"/>
            <p:cNvSpPr>
              <a:spLocks noChangeShapeType="1"/>
            </p:cNvSpPr>
            <p:nvPr/>
          </p:nvSpPr>
          <p:spPr bwMode="auto">
            <a:xfrm>
              <a:off x="4486" y="1989"/>
              <a:ext cx="0" cy="1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86" name="Rectangle 382"/>
            <p:cNvSpPr>
              <a:spLocks noChangeArrowheads="1"/>
            </p:cNvSpPr>
            <p:nvPr/>
          </p:nvSpPr>
          <p:spPr bwMode="auto">
            <a:xfrm>
              <a:off x="4486" y="1989"/>
              <a:ext cx="4" cy="1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87" name="Line 383"/>
            <p:cNvSpPr>
              <a:spLocks noChangeShapeType="1"/>
            </p:cNvSpPr>
            <p:nvPr/>
          </p:nvSpPr>
          <p:spPr bwMode="auto">
            <a:xfrm>
              <a:off x="4634" y="1989"/>
              <a:ext cx="0" cy="1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88" name="Rectangle 384"/>
            <p:cNvSpPr>
              <a:spLocks noChangeArrowheads="1"/>
            </p:cNvSpPr>
            <p:nvPr/>
          </p:nvSpPr>
          <p:spPr bwMode="auto">
            <a:xfrm>
              <a:off x="4634" y="1989"/>
              <a:ext cx="4" cy="1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89" name="Line 385"/>
            <p:cNvSpPr>
              <a:spLocks noChangeShapeType="1"/>
            </p:cNvSpPr>
            <p:nvPr/>
          </p:nvSpPr>
          <p:spPr bwMode="auto">
            <a:xfrm>
              <a:off x="4782" y="1989"/>
              <a:ext cx="0" cy="1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90" name="Rectangle 386"/>
            <p:cNvSpPr>
              <a:spLocks noChangeArrowheads="1"/>
            </p:cNvSpPr>
            <p:nvPr/>
          </p:nvSpPr>
          <p:spPr bwMode="auto">
            <a:xfrm>
              <a:off x="4782" y="1989"/>
              <a:ext cx="4" cy="1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91" name="Line 387"/>
            <p:cNvSpPr>
              <a:spLocks noChangeShapeType="1"/>
            </p:cNvSpPr>
            <p:nvPr/>
          </p:nvSpPr>
          <p:spPr bwMode="auto">
            <a:xfrm>
              <a:off x="4898" y="1989"/>
              <a:ext cx="0" cy="1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92" name="Rectangle 388"/>
            <p:cNvSpPr>
              <a:spLocks noChangeArrowheads="1"/>
            </p:cNvSpPr>
            <p:nvPr/>
          </p:nvSpPr>
          <p:spPr bwMode="auto">
            <a:xfrm>
              <a:off x="4898" y="1989"/>
              <a:ext cx="5" cy="1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93" name="Line 389"/>
            <p:cNvSpPr>
              <a:spLocks noChangeShapeType="1"/>
            </p:cNvSpPr>
            <p:nvPr/>
          </p:nvSpPr>
          <p:spPr bwMode="auto">
            <a:xfrm>
              <a:off x="5015" y="1989"/>
              <a:ext cx="0" cy="1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94" name="Rectangle 390"/>
            <p:cNvSpPr>
              <a:spLocks noChangeArrowheads="1"/>
            </p:cNvSpPr>
            <p:nvPr/>
          </p:nvSpPr>
          <p:spPr bwMode="auto">
            <a:xfrm>
              <a:off x="5015" y="1989"/>
              <a:ext cx="4" cy="1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96" name="Line 392"/>
            <p:cNvSpPr>
              <a:spLocks noChangeShapeType="1"/>
            </p:cNvSpPr>
            <p:nvPr/>
          </p:nvSpPr>
          <p:spPr bwMode="auto">
            <a:xfrm>
              <a:off x="922" y="2182"/>
              <a:ext cx="0" cy="1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97" name="Rectangle 393"/>
            <p:cNvSpPr>
              <a:spLocks noChangeArrowheads="1"/>
            </p:cNvSpPr>
            <p:nvPr/>
          </p:nvSpPr>
          <p:spPr bwMode="auto">
            <a:xfrm>
              <a:off x="922" y="2182"/>
              <a:ext cx="4" cy="1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98" name="Line 394"/>
            <p:cNvSpPr>
              <a:spLocks noChangeShapeType="1"/>
            </p:cNvSpPr>
            <p:nvPr/>
          </p:nvSpPr>
          <p:spPr bwMode="auto">
            <a:xfrm>
              <a:off x="1070" y="2182"/>
              <a:ext cx="0" cy="1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99" name="Rectangle 395"/>
            <p:cNvSpPr>
              <a:spLocks noChangeArrowheads="1"/>
            </p:cNvSpPr>
            <p:nvPr/>
          </p:nvSpPr>
          <p:spPr bwMode="auto">
            <a:xfrm>
              <a:off x="1070" y="2182"/>
              <a:ext cx="4" cy="1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00" name="Line 396"/>
            <p:cNvSpPr>
              <a:spLocks noChangeShapeType="1"/>
            </p:cNvSpPr>
            <p:nvPr/>
          </p:nvSpPr>
          <p:spPr bwMode="auto">
            <a:xfrm>
              <a:off x="1218" y="2182"/>
              <a:ext cx="0" cy="1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01" name="Rectangle 397"/>
            <p:cNvSpPr>
              <a:spLocks noChangeArrowheads="1"/>
            </p:cNvSpPr>
            <p:nvPr/>
          </p:nvSpPr>
          <p:spPr bwMode="auto">
            <a:xfrm>
              <a:off x="1218" y="2182"/>
              <a:ext cx="4" cy="1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02" name="Line 398"/>
            <p:cNvSpPr>
              <a:spLocks noChangeShapeType="1"/>
            </p:cNvSpPr>
            <p:nvPr/>
          </p:nvSpPr>
          <p:spPr bwMode="auto">
            <a:xfrm>
              <a:off x="1366" y="2182"/>
              <a:ext cx="0" cy="1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03" name="Rectangle 399"/>
            <p:cNvSpPr>
              <a:spLocks noChangeArrowheads="1"/>
            </p:cNvSpPr>
            <p:nvPr/>
          </p:nvSpPr>
          <p:spPr bwMode="auto">
            <a:xfrm>
              <a:off x="1366" y="2182"/>
              <a:ext cx="4" cy="1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04" name="Line 400"/>
            <p:cNvSpPr>
              <a:spLocks noChangeShapeType="1"/>
            </p:cNvSpPr>
            <p:nvPr/>
          </p:nvSpPr>
          <p:spPr bwMode="auto">
            <a:xfrm>
              <a:off x="1514" y="2182"/>
              <a:ext cx="0" cy="1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05" name="Rectangle 401"/>
            <p:cNvSpPr>
              <a:spLocks noChangeArrowheads="1"/>
            </p:cNvSpPr>
            <p:nvPr/>
          </p:nvSpPr>
          <p:spPr bwMode="auto">
            <a:xfrm>
              <a:off x="1514" y="2182"/>
              <a:ext cx="4" cy="1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06" name="Line 402"/>
            <p:cNvSpPr>
              <a:spLocks noChangeShapeType="1"/>
            </p:cNvSpPr>
            <p:nvPr/>
          </p:nvSpPr>
          <p:spPr bwMode="auto">
            <a:xfrm>
              <a:off x="1662" y="2182"/>
              <a:ext cx="0" cy="1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07" name="Rectangle 403"/>
            <p:cNvSpPr>
              <a:spLocks noChangeArrowheads="1"/>
            </p:cNvSpPr>
            <p:nvPr/>
          </p:nvSpPr>
          <p:spPr bwMode="auto">
            <a:xfrm>
              <a:off x="1662" y="2182"/>
              <a:ext cx="4" cy="1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08" name="Line 404"/>
            <p:cNvSpPr>
              <a:spLocks noChangeShapeType="1"/>
            </p:cNvSpPr>
            <p:nvPr/>
          </p:nvSpPr>
          <p:spPr bwMode="auto">
            <a:xfrm>
              <a:off x="1810" y="2182"/>
              <a:ext cx="0" cy="1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09" name="Rectangle 405"/>
            <p:cNvSpPr>
              <a:spLocks noChangeArrowheads="1"/>
            </p:cNvSpPr>
            <p:nvPr/>
          </p:nvSpPr>
          <p:spPr bwMode="auto">
            <a:xfrm>
              <a:off x="1810" y="2182"/>
              <a:ext cx="4" cy="1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10" name="Group 607"/>
          <p:cNvGrpSpPr>
            <a:grpSpLocks/>
          </p:cNvGrpSpPr>
          <p:nvPr/>
        </p:nvGrpSpPr>
        <p:grpSpPr bwMode="auto">
          <a:xfrm>
            <a:off x="1317625" y="3108325"/>
            <a:ext cx="6931025" cy="1643063"/>
            <a:chOff x="770" y="1989"/>
            <a:chExt cx="4366" cy="1035"/>
          </a:xfrm>
        </p:grpSpPr>
        <p:sp>
          <p:nvSpPr>
            <p:cNvPr id="310" name="Line 407"/>
            <p:cNvSpPr>
              <a:spLocks noChangeShapeType="1"/>
            </p:cNvSpPr>
            <p:nvPr/>
          </p:nvSpPr>
          <p:spPr bwMode="auto">
            <a:xfrm>
              <a:off x="1958" y="2182"/>
              <a:ext cx="0" cy="1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1" name="Rectangle 408"/>
            <p:cNvSpPr>
              <a:spLocks noChangeArrowheads="1"/>
            </p:cNvSpPr>
            <p:nvPr/>
          </p:nvSpPr>
          <p:spPr bwMode="auto">
            <a:xfrm>
              <a:off x="1958" y="2182"/>
              <a:ext cx="4" cy="1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2" name="Line 409"/>
            <p:cNvSpPr>
              <a:spLocks noChangeShapeType="1"/>
            </p:cNvSpPr>
            <p:nvPr/>
          </p:nvSpPr>
          <p:spPr bwMode="auto">
            <a:xfrm>
              <a:off x="2119" y="2182"/>
              <a:ext cx="0" cy="1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3" name="Rectangle 410"/>
            <p:cNvSpPr>
              <a:spLocks noChangeArrowheads="1"/>
            </p:cNvSpPr>
            <p:nvPr/>
          </p:nvSpPr>
          <p:spPr bwMode="auto">
            <a:xfrm>
              <a:off x="2119" y="2182"/>
              <a:ext cx="4" cy="1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4" name="Line 411"/>
            <p:cNvSpPr>
              <a:spLocks noChangeShapeType="1"/>
            </p:cNvSpPr>
            <p:nvPr/>
          </p:nvSpPr>
          <p:spPr bwMode="auto">
            <a:xfrm>
              <a:off x="2267" y="2182"/>
              <a:ext cx="0" cy="1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5" name="Rectangle 412"/>
            <p:cNvSpPr>
              <a:spLocks noChangeArrowheads="1"/>
            </p:cNvSpPr>
            <p:nvPr/>
          </p:nvSpPr>
          <p:spPr bwMode="auto">
            <a:xfrm>
              <a:off x="2267" y="2182"/>
              <a:ext cx="4" cy="1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6" name="Line 413"/>
            <p:cNvSpPr>
              <a:spLocks noChangeShapeType="1"/>
            </p:cNvSpPr>
            <p:nvPr/>
          </p:nvSpPr>
          <p:spPr bwMode="auto">
            <a:xfrm>
              <a:off x="2415" y="2182"/>
              <a:ext cx="0" cy="1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7" name="Rectangle 414"/>
            <p:cNvSpPr>
              <a:spLocks noChangeArrowheads="1"/>
            </p:cNvSpPr>
            <p:nvPr/>
          </p:nvSpPr>
          <p:spPr bwMode="auto">
            <a:xfrm>
              <a:off x="2415" y="2182"/>
              <a:ext cx="4" cy="1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8" name="Line 415"/>
            <p:cNvSpPr>
              <a:spLocks noChangeShapeType="1"/>
            </p:cNvSpPr>
            <p:nvPr/>
          </p:nvSpPr>
          <p:spPr bwMode="auto">
            <a:xfrm>
              <a:off x="2563" y="2182"/>
              <a:ext cx="0" cy="1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9" name="Rectangle 416"/>
            <p:cNvSpPr>
              <a:spLocks noChangeArrowheads="1"/>
            </p:cNvSpPr>
            <p:nvPr/>
          </p:nvSpPr>
          <p:spPr bwMode="auto">
            <a:xfrm>
              <a:off x="2563" y="2182"/>
              <a:ext cx="4" cy="1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20" name="Line 417"/>
            <p:cNvSpPr>
              <a:spLocks noChangeShapeType="1"/>
            </p:cNvSpPr>
            <p:nvPr/>
          </p:nvSpPr>
          <p:spPr bwMode="auto">
            <a:xfrm>
              <a:off x="2711" y="2182"/>
              <a:ext cx="0" cy="1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21" name="Rectangle 418"/>
            <p:cNvSpPr>
              <a:spLocks noChangeArrowheads="1"/>
            </p:cNvSpPr>
            <p:nvPr/>
          </p:nvSpPr>
          <p:spPr bwMode="auto">
            <a:xfrm>
              <a:off x="2711" y="2182"/>
              <a:ext cx="4" cy="1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22" name="Line 419"/>
            <p:cNvSpPr>
              <a:spLocks noChangeShapeType="1"/>
            </p:cNvSpPr>
            <p:nvPr/>
          </p:nvSpPr>
          <p:spPr bwMode="auto">
            <a:xfrm>
              <a:off x="2859" y="2182"/>
              <a:ext cx="0" cy="1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23" name="Rectangle 420"/>
            <p:cNvSpPr>
              <a:spLocks noChangeArrowheads="1"/>
            </p:cNvSpPr>
            <p:nvPr/>
          </p:nvSpPr>
          <p:spPr bwMode="auto">
            <a:xfrm>
              <a:off x="2859" y="2182"/>
              <a:ext cx="4" cy="1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24" name="Line 421"/>
            <p:cNvSpPr>
              <a:spLocks noChangeShapeType="1"/>
            </p:cNvSpPr>
            <p:nvPr/>
          </p:nvSpPr>
          <p:spPr bwMode="auto">
            <a:xfrm>
              <a:off x="3007" y="2182"/>
              <a:ext cx="0" cy="1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25" name="Rectangle 422"/>
            <p:cNvSpPr>
              <a:spLocks noChangeArrowheads="1"/>
            </p:cNvSpPr>
            <p:nvPr/>
          </p:nvSpPr>
          <p:spPr bwMode="auto">
            <a:xfrm>
              <a:off x="3007" y="2182"/>
              <a:ext cx="4" cy="1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26" name="Line 423"/>
            <p:cNvSpPr>
              <a:spLocks noChangeShapeType="1"/>
            </p:cNvSpPr>
            <p:nvPr/>
          </p:nvSpPr>
          <p:spPr bwMode="auto">
            <a:xfrm>
              <a:off x="3154" y="2182"/>
              <a:ext cx="0" cy="1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27" name="Rectangle 424"/>
            <p:cNvSpPr>
              <a:spLocks noChangeArrowheads="1"/>
            </p:cNvSpPr>
            <p:nvPr/>
          </p:nvSpPr>
          <p:spPr bwMode="auto">
            <a:xfrm>
              <a:off x="3154" y="2182"/>
              <a:ext cx="5" cy="1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28" name="Line 425"/>
            <p:cNvSpPr>
              <a:spLocks noChangeShapeType="1"/>
            </p:cNvSpPr>
            <p:nvPr/>
          </p:nvSpPr>
          <p:spPr bwMode="auto">
            <a:xfrm>
              <a:off x="3302" y="2182"/>
              <a:ext cx="0" cy="1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29" name="Rectangle 426"/>
            <p:cNvSpPr>
              <a:spLocks noChangeArrowheads="1"/>
            </p:cNvSpPr>
            <p:nvPr/>
          </p:nvSpPr>
          <p:spPr bwMode="auto">
            <a:xfrm>
              <a:off x="3302" y="2182"/>
              <a:ext cx="5" cy="1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30" name="Line 427"/>
            <p:cNvSpPr>
              <a:spLocks noChangeShapeType="1"/>
            </p:cNvSpPr>
            <p:nvPr/>
          </p:nvSpPr>
          <p:spPr bwMode="auto">
            <a:xfrm>
              <a:off x="3450" y="2182"/>
              <a:ext cx="0" cy="1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31" name="Rectangle 428"/>
            <p:cNvSpPr>
              <a:spLocks noChangeArrowheads="1"/>
            </p:cNvSpPr>
            <p:nvPr/>
          </p:nvSpPr>
          <p:spPr bwMode="auto">
            <a:xfrm>
              <a:off x="3450" y="2182"/>
              <a:ext cx="5" cy="1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32" name="Line 429"/>
            <p:cNvSpPr>
              <a:spLocks noChangeShapeType="1"/>
            </p:cNvSpPr>
            <p:nvPr/>
          </p:nvSpPr>
          <p:spPr bwMode="auto">
            <a:xfrm>
              <a:off x="3598" y="2182"/>
              <a:ext cx="0" cy="1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33" name="Rectangle 430"/>
            <p:cNvSpPr>
              <a:spLocks noChangeArrowheads="1"/>
            </p:cNvSpPr>
            <p:nvPr/>
          </p:nvSpPr>
          <p:spPr bwMode="auto">
            <a:xfrm>
              <a:off x="3598" y="2182"/>
              <a:ext cx="5" cy="1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34" name="Line 431"/>
            <p:cNvSpPr>
              <a:spLocks noChangeShapeType="1"/>
            </p:cNvSpPr>
            <p:nvPr/>
          </p:nvSpPr>
          <p:spPr bwMode="auto">
            <a:xfrm>
              <a:off x="3746" y="2182"/>
              <a:ext cx="0" cy="1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35" name="Rectangle 432"/>
            <p:cNvSpPr>
              <a:spLocks noChangeArrowheads="1"/>
            </p:cNvSpPr>
            <p:nvPr/>
          </p:nvSpPr>
          <p:spPr bwMode="auto">
            <a:xfrm>
              <a:off x="3746" y="2182"/>
              <a:ext cx="5" cy="1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36" name="Line 433"/>
            <p:cNvSpPr>
              <a:spLocks noChangeShapeType="1"/>
            </p:cNvSpPr>
            <p:nvPr/>
          </p:nvSpPr>
          <p:spPr bwMode="auto">
            <a:xfrm>
              <a:off x="3894" y="2182"/>
              <a:ext cx="0" cy="1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37" name="Rectangle 434"/>
            <p:cNvSpPr>
              <a:spLocks noChangeArrowheads="1"/>
            </p:cNvSpPr>
            <p:nvPr/>
          </p:nvSpPr>
          <p:spPr bwMode="auto">
            <a:xfrm>
              <a:off x="3894" y="2182"/>
              <a:ext cx="5" cy="1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38" name="Line 435"/>
            <p:cNvSpPr>
              <a:spLocks noChangeShapeType="1"/>
            </p:cNvSpPr>
            <p:nvPr/>
          </p:nvSpPr>
          <p:spPr bwMode="auto">
            <a:xfrm>
              <a:off x="4042" y="2182"/>
              <a:ext cx="0" cy="1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39" name="Rectangle 436"/>
            <p:cNvSpPr>
              <a:spLocks noChangeArrowheads="1"/>
            </p:cNvSpPr>
            <p:nvPr/>
          </p:nvSpPr>
          <p:spPr bwMode="auto">
            <a:xfrm>
              <a:off x="4042" y="2182"/>
              <a:ext cx="5" cy="1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40" name="Line 437"/>
            <p:cNvSpPr>
              <a:spLocks noChangeShapeType="1"/>
            </p:cNvSpPr>
            <p:nvPr/>
          </p:nvSpPr>
          <p:spPr bwMode="auto">
            <a:xfrm>
              <a:off x="4190" y="2182"/>
              <a:ext cx="0" cy="1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41" name="Rectangle 438"/>
            <p:cNvSpPr>
              <a:spLocks noChangeArrowheads="1"/>
            </p:cNvSpPr>
            <p:nvPr/>
          </p:nvSpPr>
          <p:spPr bwMode="auto">
            <a:xfrm>
              <a:off x="4190" y="2182"/>
              <a:ext cx="5" cy="1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42" name="Line 439"/>
            <p:cNvSpPr>
              <a:spLocks noChangeShapeType="1"/>
            </p:cNvSpPr>
            <p:nvPr/>
          </p:nvSpPr>
          <p:spPr bwMode="auto">
            <a:xfrm>
              <a:off x="4338" y="2182"/>
              <a:ext cx="0" cy="1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43" name="Rectangle 440"/>
            <p:cNvSpPr>
              <a:spLocks noChangeArrowheads="1"/>
            </p:cNvSpPr>
            <p:nvPr/>
          </p:nvSpPr>
          <p:spPr bwMode="auto">
            <a:xfrm>
              <a:off x="4338" y="2182"/>
              <a:ext cx="4" cy="1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44" name="Line 441"/>
            <p:cNvSpPr>
              <a:spLocks noChangeShapeType="1"/>
            </p:cNvSpPr>
            <p:nvPr/>
          </p:nvSpPr>
          <p:spPr bwMode="auto">
            <a:xfrm>
              <a:off x="4486" y="2182"/>
              <a:ext cx="0" cy="1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45" name="Rectangle 442"/>
            <p:cNvSpPr>
              <a:spLocks noChangeArrowheads="1"/>
            </p:cNvSpPr>
            <p:nvPr/>
          </p:nvSpPr>
          <p:spPr bwMode="auto">
            <a:xfrm>
              <a:off x="4486" y="2182"/>
              <a:ext cx="4" cy="1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46" name="Line 443"/>
            <p:cNvSpPr>
              <a:spLocks noChangeShapeType="1"/>
            </p:cNvSpPr>
            <p:nvPr/>
          </p:nvSpPr>
          <p:spPr bwMode="auto">
            <a:xfrm>
              <a:off x="4634" y="2182"/>
              <a:ext cx="0" cy="1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47" name="Rectangle 444"/>
            <p:cNvSpPr>
              <a:spLocks noChangeArrowheads="1"/>
            </p:cNvSpPr>
            <p:nvPr/>
          </p:nvSpPr>
          <p:spPr bwMode="auto">
            <a:xfrm>
              <a:off x="4634" y="2182"/>
              <a:ext cx="4" cy="1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48" name="Line 445"/>
            <p:cNvSpPr>
              <a:spLocks noChangeShapeType="1"/>
            </p:cNvSpPr>
            <p:nvPr/>
          </p:nvSpPr>
          <p:spPr bwMode="auto">
            <a:xfrm>
              <a:off x="4782" y="2182"/>
              <a:ext cx="0" cy="1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49" name="Rectangle 446"/>
            <p:cNvSpPr>
              <a:spLocks noChangeArrowheads="1"/>
            </p:cNvSpPr>
            <p:nvPr/>
          </p:nvSpPr>
          <p:spPr bwMode="auto">
            <a:xfrm>
              <a:off x="4782" y="2182"/>
              <a:ext cx="4" cy="1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50" name="Line 447"/>
            <p:cNvSpPr>
              <a:spLocks noChangeShapeType="1"/>
            </p:cNvSpPr>
            <p:nvPr/>
          </p:nvSpPr>
          <p:spPr bwMode="auto">
            <a:xfrm>
              <a:off x="4898" y="2182"/>
              <a:ext cx="0" cy="1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51" name="Rectangle 448"/>
            <p:cNvSpPr>
              <a:spLocks noChangeArrowheads="1"/>
            </p:cNvSpPr>
            <p:nvPr/>
          </p:nvSpPr>
          <p:spPr bwMode="auto">
            <a:xfrm>
              <a:off x="4898" y="2182"/>
              <a:ext cx="5" cy="1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52" name="Line 449"/>
            <p:cNvSpPr>
              <a:spLocks noChangeShapeType="1"/>
            </p:cNvSpPr>
            <p:nvPr/>
          </p:nvSpPr>
          <p:spPr bwMode="auto">
            <a:xfrm>
              <a:off x="5015" y="2182"/>
              <a:ext cx="0" cy="1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53" name="Rectangle 450"/>
            <p:cNvSpPr>
              <a:spLocks noChangeArrowheads="1"/>
            </p:cNvSpPr>
            <p:nvPr/>
          </p:nvSpPr>
          <p:spPr bwMode="auto">
            <a:xfrm>
              <a:off x="5015" y="2182"/>
              <a:ext cx="4" cy="1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55" name="Rectangle 452"/>
            <p:cNvSpPr>
              <a:spLocks noChangeArrowheads="1"/>
            </p:cNvSpPr>
            <p:nvPr/>
          </p:nvSpPr>
          <p:spPr bwMode="auto">
            <a:xfrm>
              <a:off x="770" y="1989"/>
              <a:ext cx="9" cy="56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56" name="Line 453"/>
            <p:cNvSpPr>
              <a:spLocks noChangeShapeType="1"/>
            </p:cNvSpPr>
            <p:nvPr/>
          </p:nvSpPr>
          <p:spPr bwMode="auto">
            <a:xfrm>
              <a:off x="922" y="2371"/>
              <a:ext cx="0" cy="18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57" name="Rectangle 454"/>
            <p:cNvSpPr>
              <a:spLocks noChangeArrowheads="1"/>
            </p:cNvSpPr>
            <p:nvPr/>
          </p:nvSpPr>
          <p:spPr bwMode="auto">
            <a:xfrm>
              <a:off x="922" y="2371"/>
              <a:ext cx="4" cy="18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58" name="Line 455"/>
            <p:cNvSpPr>
              <a:spLocks noChangeShapeType="1"/>
            </p:cNvSpPr>
            <p:nvPr/>
          </p:nvSpPr>
          <p:spPr bwMode="auto">
            <a:xfrm>
              <a:off x="1070" y="2371"/>
              <a:ext cx="0" cy="18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59" name="Rectangle 456"/>
            <p:cNvSpPr>
              <a:spLocks noChangeArrowheads="1"/>
            </p:cNvSpPr>
            <p:nvPr/>
          </p:nvSpPr>
          <p:spPr bwMode="auto">
            <a:xfrm>
              <a:off x="1070" y="2371"/>
              <a:ext cx="4" cy="18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0" name="Line 457"/>
            <p:cNvSpPr>
              <a:spLocks noChangeShapeType="1"/>
            </p:cNvSpPr>
            <p:nvPr/>
          </p:nvSpPr>
          <p:spPr bwMode="auto">
            <a:xfrm>
              <a:off x="1218" y="2371"/>
              <a:ext cx="0" cy="18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1" name="Rectangle 458"/>
            <p:cNvSpPr>
              <a:spLocks noChangeArrowheads="1"/>
            </p:cNvSpPr>
            <p:nvPr/>
          </p:nvSpPr>
          <p:spPr bwMode="auto">
            <a:xfrm>
              <a:off x="1218" y="2371"/>
              <a:ext cx="4" cy="18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2" name="Line 459"/>
            <p:cNvSpPr>
              <a:spLocks noChangeShapeType="1"/>
            </p:cNvSpPr>
            <p:nvPr/>
          </p:nvSpPr>
          <p:spPr bwMode="auto">
            <a:xfrm>
              <a:off x="1366" y="2371"/>
              <a:ext cx="0" cy="18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3" name="Rectangle 460"/>
            <p:cNvSpPr>
              <a:spLocks noChangeArrowheads="1"/>
            </p:cNvSpPr>
            <p:nvPr/>
          </p:nvSpPr>
          <p:spPr bwMode="auto">
            <a:xfrm>
              <a:off x="1366" y="2371"/>
              <a:ext cx="4" cy="18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4" name="Line 461"/>
            <p:cNvSpPr>
              <a:spLocks noChangeShapeType="1"/>
            </p:cNvSpPr>
            <p:nvPr/>
          </p:nvSpPr>
          <p:spPr bwMode="auto">
            <a:xfrm>
              <a:off x="1514" y="2371"/>
              <a:ext cx="0" cy="18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5" name="Rectangle 462"/>
            <p:cNvSpPr>
              <a:spLocks noChangeArrowheads="1"/>
            </p:cNvSpPr>
            <p:nvPr/>
          </p:nvSpPr>
          <p:spPr bwMode="auto">
            <a:xfrm>
              <a:off x="1514" y="2371"/>
              <a:ext cx="4" cy="18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6" name="Line 463"/>
            <p:cNvSpPr>
              <a:spLocks noChangeShapeType="1"/>
            </p:cNvSpPr>
            <p:nvPr/>
          </p:nvSpPr>
          <p:spPr bwMode="auto">
            <a:xfrm>
              <a:off x="1662" y="2371"/>
              <a:ext cx="0" cy="18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7" name="Rectangle 464"/>
            <p:cNvSpPr>
              <a:spLocks noChangeArrowheads="1"/>
            </p:cNvSpPr>
            <p:nvPr/>
          </p:nvSpPr>
          <p:spPr bwMode="auto">
            <a:xfrm>
              <a:off x="1662" y="2371"/>
              <a:ext cx="4" cy="18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8" name="Line 465"/>
            <p:cNvSpPr>
              <a:spLocks noChangeShapeType="1"/>
            </p:cNvSpPr>
            <p:nvPr/>
          </p:nvSpPr>
          <p:spPr bwMode="auto">
            <a:xfrm>
              <a:off x="1810" y="2371"/>
              <a:ext cx="0" cy="18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9" name="Rectangle 466"/>
            <p:cNvSpPr>
              <a:spLocks noChangeArrowheads="1"/>
            </p:cNvSpPr>
            <p:nvPr/>
          </p:nvSpPr>
          <p:spPr bwMode="auto">
            <a:xfrm>
              <a:off x="1810" y="2371"/>
              <a:ext cx="4" cy="18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70" name="Line 467"/>
            <p:cNvSpPr>
              <a:spLocks noChangeShapeType="1"/>
            </p:cNvSpPr>
            <p:nvPr/>
          </p:nvSpPr>
          <p:spPr bwMode="auto">
            <a:xfrm>
              <a:off x="1958" y="2371"/>
              <a:ext cx="0" cy="18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71" name="Rectangle 468"/>
            <p:cNvSpPr>
              <a:spLocks noChangeArrowheads="1"/>
            </p:cNvSpPr>
            <p:nvPr/>
          </p:nvSpPr>
          <p:spPr bwMode="auto">
            <a:xfrm>
              <a:off x="1958" y="2371"/>
              <a:ext cx="4" cy="18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72" name="Line 469"/>
            <p:cNvSpPr>
              <a:spLocks noChangeShapeType="1"/>
            </p:cNvSpPr>
            <p:nvPr/>
          </p:nvSpPr>
          <p:spPr bwMode="auto">
            <a:xfrm>
              <a:off x="2119" y="2371"/>
              <a:ext cx="0" cy="18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73" name="Rectangle 470"/>
            <p:cNvSpPr>
              <a:spLocks noChangeArrowheads="1"/>
            </p:cNvSpPr>
            <p:nvPr/>
          </p:nvSpPr>
          <p:spPr bwMode="auto">
            <a:xfrm>
              <a:off x="2119" y="2371"/>
              <a:ext cx="4" cy="18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74" name="Line 471"/>
            <p:cNvSpPr>
              <a:spLocks noChangeShapeType="1"/>
            </p:cNvSpPr>
            <p:nvPr/>
          </p:nvSpPr>
          <p:spPr bwMode="auto">
            <a:xfrm>
              <a:off x="2267" y="2371"/>
              <a:ext cx="0" cy="18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75" name="Rectangle 472"/>
            <p:cNvSpPr>
              <a:spLocks noChangeArrowheads="1"/>
            </p:cNvSpPr>
            <p:nvPr/>
          </p:nvSpPr>
          <p:spPr bwMode="auto">
            <a:xfrm>
              <a:off x="2267" y="2371"/>
              <a:ext cx="4" cy="18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76" name="Line 473"/>
            <p:cNvSpPr>
              <a:spLocks noChangeShapeType="1"/>
            </p:cNvSpPr>
            <p:nvPr/>
          </p:nvSpPr>
          <p:spPr bwMode="auto">
            <a:xfrm>
              <a:off x="2415" y="2371"/>
              <a:ext cx="0" cy="18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77" name="Rectangle 474"/>
            <p:cNvSpPr>
              <a:spLocks noChangeArrowheads="1"/>
            </p:cNvSpPr>
            <p:nvPr/>
          </p:nvSpPr>
          <p:spPr bwMode="auto">
            <a:xfrm>
              <a:off x="2415" y="2371"/>
              <a:ext cx="4" cy="18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78" name="Line 475"/>
            <p:cNvSpPr>
              <a:spLocks noChangeShapeType="1"/>
            </p:cNvSpPr>
            <p:nvPr/>
          </p:nvSpPr>
          <p:spPr bwMode="auto">
            <a:xfrm>
              <a:off x="2563" y="2371"/>
              <a:ext cx="0" cy="18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79" name="Rectangle 476"/>
            <p:cNvSpPr>
              <a:spLocks noChangeArrowheads="1"/>
            </p:cNvSpPr>
            <p:nvPr/>
          </p:nvSpPr>
          <p:spPr bwMode="auto">
            <a:xfrm>
              <a:off x="2563" y="2371"/>
              <a:ext cx="4" cy="18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80" name="Line 477"/>
            <p:cNvSpPr>
              <a:spLocks noChangeShapeType="1"/>
            </p:cNvSpPr>
            <p:nvPr/>
          </p:nvSpPr>
          <p:spPr bwMode="auto">
            <a:xfrm>
              <a:off x="2711" y="2371"/>
              <a:ext cx="0" cy="18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81" name="Rectangle 478"/>
            <p:cNvSpPr>
              <a:spLocks noChangeArrowheads="1"/>
            </p:cNvSpPr>
            <p:nvPr/>
          </p:nvSpPr>
          <p:spPr bwMode="auto">
            <a:xfrm>
              <a:off x="2711" y="2371"/>
              <a:ext cx="4" cy="18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82" name="Line 479"/>
            <p:cNvSpPr>
              <a:spLocks noChangeShapeType="1"/>
            </p:cNvSpPr>
            <p:nvPr/>
          </p:nvSpPr>
          <p:spPr bwMode="auto">
            <a:xfrm>
              <a:off x="2859" y="2371"/>
              <a:ext cx="0" cy="18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83" name="Rectangle 480"/>
            <p:cNvSpPr>
              <a:spLocks noChangeArrowheads="1"/>
            </p:cNvSpPr>
            <p:nvPr/>
          </p:nvSpPr>
          <p:spPr bwMode="auto">
            <a:xfrm>
              <a:off x="2859" y="2371"/>
              <a:ext cx="4" cy="18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84" name="Line 481"/>
            <p:cNvSpPr>
              <a:spLocks noChangeShapeType="1"/>
            </p:cNvSpPr>
            <p:nvPr/>
          </p:nvSpPr>
          <p:spPr bwMode="auto">
            <a:xfrm>
              <a:off x="3007" y="2371"/>
              <a:ext cx="0" cy="18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85" name="Rectangle 482"/>
            <p:cNvSpPr>
              <a:spLocks noChangeArrowheads="1"/>
            </p:cNvSpPr>
            <p:nvPr/>
          </p:nvSpPr>
          <p:spPr bwMode="auto">
            <a:xfrm>
              <a:off x="3007" y="2371"/>
              <a:ext cx="4" cy="18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86" name="Line 483"/>
            <p:cNvSpPr>
              <a:spLocks noChangeShapeType="1"/>
            </p:cNvSpPr>
            <p:nvPr/>
          </p:nvSpPr>
          <p:spPr bwMode="auto">
            <a:xfrm>
              <a:off x="3154" y="2371"/>
              <a:ext cx="0" cy="18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87" name="Rectangle 484"/>
            <p:cNvSpPr>
              <a:spLocks noChangeArrowheads="1"/>
            </p:cNvSpPr>
            <p:nvPr/>
          </p:nvSpPr>
          <p:spPr bwMode="auto">
            <a:xfrm>
              <a:off x="3154" y="2371"/>
              <a:ext cx="5" cy="18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88" name="Line 485"/>
            <p:cNvSpPr>
              <a:spLocks noChangeShapeType="1"/>
            </p:cNvSpPr>
            <p:nvPr/>
          </p:nvSpPr>
          <p:spPr bwMode="auto">
            <a:xfrm>
              <a:off x="3302" y="2371"/>
              <a:ext cx="0" cy="18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89" name="Rectangle 486"/>
            <p:cNvSpPr>
              <a:spLocks noChangeArrowheads="1"/>
            </p:cNvSpPr>
            <p:nvPr/>
          </p:nvSpPr>
          <p:spPr bwMode="auto">
            <a:xfrm>
              <a:off x="3302" y="2371"/>
              <a:ext cx="5" cy="18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90" name="Line 487"/>
            <p:cNvSpPr>
              <a:spLocks noChangeShapeType="1"/>
            </p:cNvSpPr>
            <p:nvPr/>
          </p:nvSpPr>
          <p:spPr bwMode="auto">
            <a:xfrm>
              <a:off x="3450" y="2371"/>
              <a:ext cx="0" cy="18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91" name="Rectangle 488"/>
            <p:cNvSpPr>
              <a:spLocks noChangeArrowheads="1"/>
            </p:cNvSpPr>
            <p:nvPr/>
          </p:nvSpPr>
          <p:spPr bwMode="auto">
            <a:xfrm>
              <a:off x="3450" y="2371"/>
              <a:ext cx="5" cy="18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92" name="Line 489"/>
            <p:cNvSpPr>
              <a:spLocks noChangeShapeType="1"/>
            </p:cNvSpPr>
            <p:nvPr/>
          </p:nvSpPr>
          <p:spPr bwMode="auto">
            <a:xfrm>
              <a:off x="3598" y="2371"/>
              <a:ext cx="0" cy="18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93" name="Rectangle 490"/>
            <p:cNvSpPr>
              <a:spLocks noChangeArrowheads="1"/>
            </p:cNvSpPr>
            <p:nvPr/>
          </p:nvSpPr>
          <p:spPr bwMode="auto">
            <a:xfrm>
              <a:off x="3598" y="2371"/>
              <a:ext cx="5" cy="18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94" name="Line 491"/>
            <p:cNvSpPr>
              <a:spLocks noChangeShapeType="1"/>
            </p:cNvSpPr>
            <p:nvPr/>
          </p:nvSpPr>
          <p:spPr bwMode="auto">
            <a:xfrm>
              <a:off x="3746" y="2371"/>
              <a:ext cx="0" cy="18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95" name="Rectangle 492"/>
            <p:cNvSpPr>
              <a:spLocks noChangeArrowheads="1"/>
            </p:cNvSpPr>
            <p:nvPr/>
          </p:nvSpPr>
          <p:spPr bwMode="auto">
            <a:xfrm>
              <a:off x="3746" y="2371"/>
              <a:ext cx="5" cy="18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96" name="Line 493"/>
            <p:cNvSpPr>
              <a:spLocks noChangeShapeType="1"/>
            </p:cNvSpPr>
            <p:nvPr/>
          </p:nvSpPr>
          <p:spPr bwMode="auto">
            <a:xfrm>
              <a:off x="3894" y="2371"/>
              <a:ext cx="0" cy="18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97" name="Rectangle 494"/>
            <p:cNvSpPr>
              <a:spLocks noChangeArrowheads="1"/>
            </p:cNvSpPr>
            <p:nvPr/>
          </p:nvSpPr>
          <p:spPr bwMode="auto">
            <a:xfrm>
              <a:off x="3894" y="2371"/>
              <a:ext cx="5" cy="18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98" name="Line 495"/>
            <p:cNvSpPr>
              <a:spLocks noChangeShapeType="1"/>
            </p:cNvSpPr>
            <p:nvPr/>
          </p:nvSpPr>
          <p:spPr bwMode="auto">
            <a:xfrm>
              <a:off x="4042" y="2371"/>
              <a:ext cx="0" cy="18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99" name="Rectangle 496"/>
            <p:cNvSpPr>
              <a:spLocks noChangeArrowheads="1"/>
            </p:cNvSpPr>
            <p:nvPr/>
          </p:nvSpPr>
          <p:spPr bwMode="auto">
            <a:xfrm>
              <a:off x="4042" y="2371"/>
              <a:ext cx="5" cy="18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00" name="Line 497"/>
            <p:cNvSpPr>
              <a:spLocks noChangeShapeType="1"/>
            </p:cNvSpPr>
            <p:nvPr/>
          </p:nvSpPr>
          <p:spPr bwMode="auto">
            <a:xfrm>
              <a:off x="4190" y="2371"/>
              <a:ext cx="0" cy="18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01" name="Rectangle 498"/>
            <p:cNvSpPr>
              <a:spLocks noChangeArrowheads="1"/>
            </p:cNvSpPr>
            <p:nvPr/>
          </p:nvSpPr>
          <p:spPr bwMode="auto">
            <a:xfrm>
              <a:off x="4190" y="2371"/>
              <a:ext cx="5" cy="18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02" name="Line 499"/>
            <p:cNvSpPr>
              <a:spLocks noChangeShapeType="1"/>
            </p:cNvSpPr>
            <p:nvPr/>
          </p:nvSpPr>
          <p:spPr bwMode="auto">
            <a:xfrm>
              <a:off x="4338" y="2371"/>
              <a:ext cx="0" cy="18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03" name="Rectangle 500"/>
            <p:cNvSpPr>
              <a:spLocks noChangeArrowheads="1"/>
            </p:cNvSpPr>
            <p:nvPr/>
          </p:nvSpPr>
          <p:spPr bwMode="auto">
            <a:xfrm>
              <a:off x="4338" y="2371"/>
              <a:ext cx="4" cy="18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04" name="Line 501"/>
            <p:cNvSpPr>
              <a:spLocks noChangeShapeType="1"/>
            </p:cNvSpPr>
            <p:nvPr/>
          </p:nvSpPr>
          <p:spPr bwMode="auto">
            <a:xfrm>
              <a:off x="4486" y="2371"/>
              <a:ext cx="0" cy="18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05" name="Rectangle 502"/>
            <p:cNvSpPr>
              <a:spLocks noChangeArrowheads="1"/>
            </p:cNvSpPr>
            <p:nvPr/>
          </p:nvSpPr>
          <p:spPr bwMode="auto">
            <a:xfrm>
              <a:off x="4486" y="2371"/>
              <a:ext cx="4" cy="18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06" name="Line 503"/>
            <p:cNvSpPr>
              <a:spLocks noChangeShapeType="1"/>
            </p:cNvSpPr>
            <p:nvPr/>
          </p:nvSpPr>
          <p:spPr bwMode="auto">
            <a:xfrm>
              <a:off x="4634" y="2371"/>
              <a:ext cx="0" cy="18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07" name="Rectangle 504"/>
            <p:cNvSpPr>
              <a:spLocks noChangeArrowheads="1"/>
            </p:cNvSpPr>
            <p:nvPr/>
          </p:nvSpPr>
          <p:spPr bwMode="auto">
            <a:xfrm>
              <a:off x="4634" y="2371"/>
              <a:ext cx="4" cy="18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08" name="Line 505"/>
            <p:cNvSpPr>
              <a:spLocks noChangeShapeType="1"/>
            </p:cNvSpPr>
            <p:nvPr/>
          </p:nvSpPr>
          <p:spPr bwMode="auto">
            <a:xfrm>
              <a:off x="4782" y="2371"/>
              <a:ext cx="0" cy="18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09" name="Rectangle 506"/>
            <p:cNvSpPr>
              <a:spLocks noChangeArrowheads="1"/>
            </p:cNvSpPr>
            <p:nvPr/>
          </p:nvSpPr>
          <p:spPr bwMode="auto">
            <a:xfrm>
              <a:off x="4782" y="2371"/>
              <a:ext cx="4" cy="18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0" name="Line 507"/>
            <p:cNvSpPr>
              <a:spLocks noChangeShapeType="1"/>
            </p:cNvSpPr>
            <p:nvPr/>
          </p:nvSpPr>
          <p:spPr bwMode="auto">
            <a:xfrm>
              <a:off x="4898" y="2371"/>
              <a:ext cx="0" cy="18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1" name="Rectangle 508"/>
            <p:cNvSpPr>
              <a:spLocks noChangeArrowheads="1"/>
            </p:cNvSpPr>
            <p:nvPr/>
          </p:nvSpPr>
          <p:spPr bwMode="auto">
            <a:xfrm>
              <a:off x="4898" y="2371"/>
              <a:ext cx="5" cy="18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2" name="Line 509"/>
            <p:cNvSpPr>
              <a:spLocks noChangeShapeType="1"/>
            </p:cNvSpPr>
            <p:nvPr/>
          </p:nvSpPr>
          <p:spPr bwMode="auto">
            <a:xfrm>
              <a:off x="5015" y="2371"/>
              <a:ext cx="0" cy="18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3" name="Rectangle 510"/>
            <p:cNvSpPr>
              <a:spLocks noChangeArrowheads="1"/>
            </p:cNvSpPr>
            <p:nvPr/>
          </p:nvSpPr>
          <p:spPr bwMode="auto">
            <a:xfrm>
              <a:off x="5015" y="2371"/>
              <a:ext cx="4" cy="18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4" name="Rectangle 511"/>
            <p:cNvSpPr>
              <a:spLocks noChangeArrowheads="1"/>
            </p:cNvSpPr>
            <p:nvPr/>
          </p:nvSpPr>
          <p:spPr bwMode="auto">
            <a:xfrm>
              <a:off x="5127" y="1989"/>
              <a:ext cx="9" cy="56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6" name="Line 513"/>
            <p:cNvSpPr>
              <a:spLocks noChangeShapeType="1"/>
            </p:cNvSpPr>
            <p:nvPr/>
          </p:nvSpPr>
          <p:spPr bwMode="auto">
            <a:xfrm>
              <a:off x="922" y="2569"/>
              <a:ext cx="0" cy="1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7" name="Rectangle 514"/>
            <p:cNvSpPr>
              <a:spLocks noChangeArrowheads="1"/>
            </p:cNvSpPr>
            <p:nvPr/>
          </p:nvSpPr>
          <p:spPr bwMode="auto">
            <a:xfrm>
              <a:off x="922" y="2569"/>
              <a:ext cx="4" cy="1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8" name="Line 515"/>
            <p:cNvSpPr>
              <a:spLocks noChangeShapeType="1"/>
            </p:cNvSpPr>
            <p:nvPr/>
          </p:nvSpPr>
          <p:spPr bwMode="auto">
            <a:xfrm>
              <a:off x="1070" y="2569"/>
              <a:ext cx="0" cy="1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9" name="Rectangle 516"/>
            <p:cNvSpPr>
              <a:spLocks noChangeArrowheads="1"/>
            </p:cNvSpPr>
            <p:nvPr/>
          </p:nvSpPr>
          <p:spPr bwMode="auto">
            <a:xfrm>
              <a:off x="1070" y="2569"/>
              <a:ext cx="4" cy="1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20" name="Line 517"/>
            <p:cNvSpPr>
              <a:spLocks noChangeShapeType="1"/>
            </p:cNvSpPr>
            <p:nvPr/>
          </p:nvSpPr>
          <p:spPr bwMode="auto">
            <a:xfrm>
              <a:off x="1218" y="2569"/>
              <a:ext cx="0" cy="1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21" name="Rectangle 518"/>
            <p:cNvSpPr>
              <a:spLocks noChangeArrowheads="1"/>
            </p:cNvSpPr>
            <p:nvPr/>
          </p:nvSpPr>
          <p:spPr bwMode="auto">
            <a:xfrm>
              <a:off x="1218" y="2569"/>
              <a:ext cx="4" cy="1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22" name="Line 519"/>
            <p:cNvSpPr>
              <a:spLocks noChangeShapeType="1"/>
            </p:cNvSpPr>
            <p:nvPr/>
          </p:nvSpPr>
          <p:spPr bwMode="auto">
            <a:xfrm>
              <a:off x="1366" y="2569"/>
              <a:ext cx="0" cy="1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23" name="Rectangle 520"/>
            <p:cNvSpPr>
              <a:spLocks noChangeArrowheads="1"/>
            </p:cNvSpPr>
            <p:nvPr/>
          </p:nvSpPr>
          <p:spPr bwMode="auto">
            <a:xfrm>
              <a:off x="1366" y="2569"/>
              <a:ext cx="4" cy="1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24" name="Line 521"/>
            <p:cNvSpPr>
              <a:spLocks noChangeShapeType="1"/>
            </p:cNvSpPr>
            <p:nvPr/>
          </p:nvSpPr>
          <p:spPr bwMode="auto">
            <a:xfrm>
              <a:off x="1514" y="2569"/>
              <a:ext cx="0" cy="1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25" name="Rectangle 522"/>
            <p:cNvSpPr>
              <a:spLocks noChangeArrowheads="1"/>
            </p:cNvSpPr>
            <p:nvPr/>
          </p:nvSpPr>
          <p:spPr bwMode="auto">
            <a:xfrm>
              <a:off x="1514" y="2569"/>
              <a:ext cx="4" cy="1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26" name="Line 523"/>
            <p:cNvSpPr>
              <a:spLocks noChangeShapeType="1"/>
            </p:cNvSpPr>
            <p:nvPr/>
          </p:nvSpPr>
          <p:spPr bwMode="auto">
            <a:xfrm>
              <a:off x="1662" y="2569"/>
              <a:ext cx="0" cy="1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27" name="Rectangle 524"/>
            <p:cNvSpPr>
              <a:spLocks noChangeArrowheads="1"/>
            </p:cNvSpPr>
            <p:nvPr/>
          </p:nvSpPr>
          <p:spPr bwMode="auto">
            <a:xfrm>
              <a:off x="1662" y="2569"/>
              <a:ext cx="4" cy="1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28" name="Line 525"/>
            <p:cNvSpPr>
              <a:spLocks noChangeShapeType="1"/>
            </p:cNvSpPr>
            <p:nvPr/>
          </p:nvSpPr>
          <p:spPr bwMode="auto">
            <a:xfrm>
              <a:off x="1810" y="2569"/>
              <a:ext cx="0" cy="1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29" name="Rectangle 526"/>
            <p:cNvSpPr>
              <a:spLocks noChangeArrowheads="1"/>
            </p:cNvSpPr>
            <p:nvPr/>
          </p:nvSpPr>
          <p:spPr bwMode="auto">
            <a:xfrm>
              <a:off x="1810" y="2569"/>
              <a:ext cx="4" cy="1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30" name="Line 527"/>
            <p:cNvSpPr>
              <a:spLocks noChangeShapeType="1"/>
            </p:cNvSpPr>
            <p:nvPr/>
          </p:nvSpPr>
          <p:spPr bwMode="auto">
            <a:xfrm>
              <a:off x="1958" y="2569"/>
              <a:ext cx="0" cy="1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31" name="Rectangle 528"/>
            <p:cNvSpPr>
              <a:spLocks noChangeArrowheads="1"/>
            </p:cNvSpPr>
            <p:nvPr/>
          </p:nvSpPr>
          <p:spPr bwMode="auto">
            <a:xfrm>
              <a:off x="1958" y="2569"/>
              <a:ext cx="4" cy="1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32" name="Line 529"/>
            <p:cNvSpPr>
              <a:spLocks noChangeShapeType="1"/>
            </p:cNvSpPr>
            <p:nvPr/>
          </p:nvSpPr>
          <p:spPr bwMode="auto">
            <a:xfrm>
              <a:off x="2119" y="2569"/>
              <a:ext cx="0" cy="1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33" name="Rectangle 530"/>
            <p:cNvSpPr>
              <a:spLocks noChangeArrowheads="1"/>
            </p:cNvSpPr>
            <p:nvPr/>
          </p:nvSpPr>
          <p:spPr bwMode="auto">
            <a:xfrm>
              <a:off x="2119" y="2569"/>
              <a:ext cx="4" cy="1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34" name="Line 531"/>
            <p:cNvSpPr>
              <a:spLocks noChangeShapeType="1"/>
            </p:cNvSpPr>
            <p:nvPr/>
          </p:nvSpPr>
          <p:spPr bwMode="auto">
            <a:xfrm>
              <a:off x="2267" y="2569"/>
              <a:ext cx="0" cy="1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35" name="Rectangle 532"/>
            <p:cNvSpPr>
              <a:spLocks noChangeArrowheads="1"/>
            </p:cNvSpPr>
            <p:nvPr/>
          </p:nvSpPr>
          <p:spPr bwMode="auto">
            <a:xfrm>
              <a:off x="2267" y="2569"/>
              <a:ext cx="4" cy="1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36" name="Line 533"/>
            <p:cNvSpPr>
              <a:spLocks noChangeShapeType="1"/>
            </p:cNvSpPr>
            <p:nvPr/>
          </p:nvSpPr>
          <p:spPr bwMode="auto">
            <a:xfrm>
              <a:off x="2415" y="2569"/>
              <a:ext cx="0" cy="1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37" name="Rectangle 534"/>
            <p:cNvSpPr>
              <a:spLocks noChangeArrowheads="1"/>
            </p:cNvSpPr>
            <p:nvPr/>
          </p:nvSpPr>
          <p:spPr bwMode="auto">
            <a:xfrm>
              <a:off x="2415" y="2569"/>
              <a:ext cx="4" cy="1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38" name="Line 535"/>
            <p:cNvSpPr>
              <a:spLocks noChangeShapeType="1"/>
            </p:cNvSpPr>
            <p:nvPr/>
          </p:nvSpPr>
          <p:spPr bwMode="auto">
            <a:xfrm>
              <a:off x="2563" y="2569"/>
              <a:ext cx="0" cy="1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39" name="Rectangle 536"/>
            <p:cNvSpPr>
              <a:spLocks noChangeArrowheads="1"/>
            </p:cNvSpPr>
            <p:nvPr/>
          </p:nvSpPr>
          <p:spPr bwMode="auto">
            <a:xfrm>
              <a:off x="2563" y="2569"/>
              <a:ext cx="4" cy="1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40" name="Line 537"/>
            <p:cNvSpPr>
              <a:spLocks noChangeShapeType="1"/>
            </p:cNvSpPr>
            <p:nvPr/>
          </p:nvSpPr>
          <p:spPr bwMode="auto">
            <a:xfrm>
              <a:off x="2711" y="2569"/>
              <a:ext cx="0" cy="1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41" name="Rectangle 538"/>
            <p:cNvSpPr>
              <a:spLocks noChangeArrowheads="1"/>
            </p:cNvSpPr>
            <p:nvPr/>
          </p:nvSpPr>
          <p:spPr bwMode="auto">
            <a:xfrm>
              <a:off x="2711" y="2569"/>
              <a:ext cx="4" cy="1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42" name="Line 539"/>
            <p:cNvSpPr>
              <a:spLocks noChangeShapeType="1"/>
            </p:cNvSpPr>
            <p:nvPr/>
          </p:nvSpPr>
          <p:spPr bwMode="auto">
            <a:xfrm>
              <a:off x="2859" y="2569"/>
              <a:ext cx="0" cy="1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43" name="Rectangle 540"/>
            <p:cNvSpPr>
              <a:spLocks noChangeArrowheads="1"/>
            </p:cNvSpPr>
            <p:nvPr/>
          </p:nvSpPr>
          <p:spPr bwMode="auto">
            <a:xfrm>
              <a:off x="2859" y="2569"/>
              <a:ext cx="4" cy="1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44" name="Line 541"/>
            <p:cNvSpPr>
              <a:spLocks noChangeShapeType="1"/>
            </p:cNvSpPr>
            <p:nvPr/>
          </p:nvSpPr>
          <p:spPr bwMode="auto">
            <a:xfrm>
              <a:off x="3007" y="2569"/>
              <a:ext cx="0" cy="1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45" name="Rectangle 542"/>
            <p:cNvSpPr>
              <a:spLocks noChangeArrowheads="1"/>
            </p:cNvSpPr>
            <p:nvPr/>
          </p:nvSpPr>
          <p:spPr bwMode="auto">
            <a:xfrm>
              <a:off x="3007" y="2569"/>
              <a:ext cx="4" cy="1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46" name="Line 543"/>
            <p:cNvSpPr>
              <a:spLocks noChangeShapeType="1"/>
            </p:cNvSpPr>
            <p:nvPr/>
          </p:nvSpPr>
          <p:spPr bwMode="auto">
            <a:xfrm>
              <a:off x="3154" y="2569"/>
              <a:ext cx="0" cy="1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47" name="Rectangle 544"/>
            <p:cNvSpPr>
              <a:spLocks noChangeArrowheads="1"/>
            </p:cNvSpPr>
            <p:nvPr/>
          </p:nvSpPr>
          <p:spPr bwMode="auto">
            <a:xfrm>
              <a:off x="3154" y="2569"/>
              <a:ext cx="5" cy="1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48" name="Line 545"/>
            <p:cNvSpPr>
              <a:spLocks noChangeShapeType="1"/>
            </p:cNvSpPr>
            <p:nvPr/>
          </p:nvSpPr>
          <p:spPr bwMode="auto">
            <a:xfrm>
              <a:off x="3302" y="2569"/>
              <a:ext cx="0" cy="1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49" name="Rectangle 546"/>
            <p:cNvSpPr>
              <a:spLocks noChangeArrowheads="1"/>
            </p:cNvSpPr>
            <p:nvPr/>
          </p:nvSpPr>
          <p:spPr bwMode="auto">
            <a:xfrm>
              <a:off x="3302" y="2569"/>
              <a:ext cx="5" cy="1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50" name="Line 547"/>
            <p:cNvSpPr>
              <a:spLocks noChangeShapeType="1"/>
            </p:cNvSpPr>
            <p:nvPr/>
          </p:nvSpPr>
          <p:spPr bwMode="auto">
            <a:xfrm>
              <a:off x="3450" y="2569"/>
              <a:ext cx="0" cy="1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51" name="Rectangle 548"/>
            <p:cNvSpPr>
              <a:spLocks noChangeArrowheads="1"/>
            </p:cNvSpPr>
            <p:nvPr/>
          </p:nvSpPr>
          <p:spPr bwMode="auto">
            <a:xfrm>
              <a:off x="3450" y="2569"/>
              <a:ext cx="5" cy="1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52" name="Line 549"/>
            <p:cNvSpPr>
              <a:spLocks noChangeShapeType="1"/>
            </p:cNvSpPr>
            <p:nvPr/>
          </p:nvSpPr>
          <p:spPr bwMode="auto">
            <a:xfrm>
              <a:off x="3598" y="2569"/>
              <a:ext cx="0" cy="1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53" name="Rectangle 550"/>
            <p:cNvSpPr>
              <a:spLocks noChangeArrowheads="1"/>
            </p:cNvSpPr>
            <p:nvPr/>
          </p:nvSpPr>
          <p:spPr bwMode="auto">
            <a:xfrm>
              <a:off x="3598" y="2569"/>
              <a:ext cx="5" cy="1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54" name="Line 551"/>
            <p:cNvSpPr>
              <a:spLocks noChangeShapeType="1"/>
            </p:cNvSpPr>
            <p:nvPr/>
          </p:nvSpPr>
          <p:spPr bwMode="auto">
            <a:xfrm>
              <a:off x="3746" y="2569"/>
              <a:ext cx="0" cy="1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55" name="Rectangle 552"/>
            <p:cNvSpPr>
              <a:spLocks noChangeArrowheads="1"/>
            </p:cNvSpPr>
            <p:nvPr/>
          </p:nvSpPr>
          <p:spPr bwMode="auto">
            <a:xfrm>
              <a:off x="3746" y="2569"/>
              <a:ext cx="5" cy="1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56" name="Line 553"/>
            <p:cNvSpPr>
              <a:spLocks noChangeShapeType="1"/>
            </p:cNvSpPr>
            <p:nvPr/>
          </p:nvSpPr>
          <p:spPr bwMode="auto">
            <a:xfrm>
              <a:off x="3894" y="2569"/>
              <a:ext cx="0" cy="1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57" name="Rectangle 554"/>
            <p:cNvSpPr>
              <a:spLocks noChangeArrowheads="1"/>
            </p:cNvSpPr>
            <p:nvPr/>
          </p:nvSpPr>
          <p:spPr bwMode="auto">
            <a:xfrm>
              <a:off x="3894" y="2569"/>
              <a:ext cx="5" cy="1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58" name="Line 555"/>
            <p:cNvSpPr>
              <a:spLocks noChangeShapeType="1"/>
            </p:cNvSpPr>
            <p:nvPr/>
          </p:nvSpPr>
          <p:spPr bwMode="auto">
            <a:xfrm>
              <a:off x="4042" y="2569"/>
              <a:ext cx="0" cy="1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59" name="Rectangle 556"/>
            <p:cNvSpPr>
              <a:spLocks noChangeArrowheads="1"/>
            </p:cNvSpPr>
            <p:nvPr/>
          </p:nvSpPr>
          <p:spPr bwMode="auto">
            <a:xfrm>
              <a:off x="4042" y="2569"/>
              <a:ext cx="5" cy="1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60" name="Line 557"/>
            <p:cNvSpPr>
              <a:spLocks noChangeShapeType="1"/>
            </p:cNvSpPr>
            <p:nvPr/>
          </p:nvSpPr>
          <p:spPr bwMode="auto">
            <a:xfrm>
              <a:off x="4190" y="2569"/>
              <a:ext cx="0" cy="1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61" name="Rectangle 558"/>
            <p:cNvSpPr>
              <a:spLocks noChangeArrowheads="1"/>
            </p:cNvSpPr>
            <p:nvPr/>
          </p:nvSpPr>
          <p:spPr bwMode="auto">
            <a:xfrm>
              <a:off x="4190" y="2569"/>
              <a:ext cx="5" cy="1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62" name="Line 559"/>
            <p:cNvSpPr>
              <a:spLocks noChangeShapeType="1"/>
            </p:cNvSpPr>
            <p:nvPr/>
          </p:nvSpPr>
          <p:spPr bwMode="auto">
            <a:xfrm>
              <a:off x="4338" y="2569"/>
              <a:ext cx="0" cy="1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63" name="Rectangle 560"/>
            <p:cNvSpPr>
              <a:spLocks noChangeArrowheads="1"/>
            </p:cNvSpPr>
            <p:nvPr/>
          </p:nvSpPr>
          <p:spPr bwMode="auto">
            <a:xfrm>
              <a:off x="4338" y="2569"/>
              <a:ext cx="4" cy="1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64" name="Line 561"/>
            <p:cNvSpPr>
              <a:spLocks noChangeShapeType="1"/>
            </p:cNvSpPr>
            <p:nvPr/>
          </p:nvSpPr>
          <p:spPr bwMode="auto">
            <a:xfrm>
              <a:off x="4486" y="2569"/>
              <a:ext cx="0" cy="1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65" name="Rectangle 562"/>
            <p:cNvSpPr>
              <a:spLocks noChangeArrowheads="1"/>
            </p:cNvSpPr>
            <p:nvPr/>
          </p:nvSpPr>
          <p:spPr bwMode="auto">
            <a:xfrm>
              <a:off x="4486" y="2569"/>
              <a:ext cx="4" cy="1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66" name="Line 563"/>
            <p:cNvSpPr>
              <a:spLocks noChangeShapeType="1"/>
            </p:cNvSpPr>
            <p:nvPr/>
          </p:nvSpPr>
          <p:spPr bwMode="auto">
            <a:xfrm>
              <a:off x="4634" y="2569"/>
              <a:ext cx="0" cy="1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67" name="Rectangle 564"/>
            <p:cNvSpPr>
              <a:spLocks noChangeArrowheads="1"/>
            </p:cNvSpPr>
            <p:nvPr/>
          </p:nvSpPr>
          <p:spPr bwMode="auto">
            <a:xfrm>
              <a:off x="4634" y="2569"/>
              <a:ext cx="4" cy="1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68" name="Line 565"/>
            <p:cNvSpPr>
              <a:spLocks noChangeShapeType="1"/>
            </p:cNvSpPr>
            <p:nvPr/>
          </p:nvSpPr>
          <p:spPr bwMode="auto">
            <a:xfrm>
              <a:off x="4782" y="2569"/>
              <a:ext cx="0" cy="1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69" name="Rectangle 566"/>
            <p:cNvSpPr>
              <a:spLocks noChangeArrowheads="1"/>
            </p:cNvSpPr>
            <p:nvPr/>
          </p:nvSpPr>
          <p:spPr bwMode="auto">
            <a:xfrm>
              <a:off x="4782" y="2569"/>
              <a:ext cx="4" cy="1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70" name="Line 567"/>
            <p:cNvSpPr>
              <a:spLocks noChangeShapeType="1"/>
            </p:cNvSpPr>
            <p:nvPr/>
          </p:nvSpPr>
          <p:spPr bwMode="auto">
            <a:xfrm>
              <a:off x="4898" y="2569"/>
              <a:ext cx="0" cy="1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71" name="Rectangle 568"/>
            <p:cNvSpPr>
              <a:spLocks noChangeArrowheads="1"/>
            </p:cNvSpPr>
            <p:nvPr/>
          </p:nvSpPr>
          <p:spPr bwMode="auto">
            <a:xfrm>
              <a:off x="4898" y="2569"/>
              <a:ext cx="5" cy="1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72" name="Line 569"/>
            <p:cNvSpPr>
              <a:spLocks noChangeShapeType="1"/>
            </p:cNvSpPr>
            <p:nvPr/>
          </p:nvSpPr>
          <p:spPr bwMode="auto">
            <a:xfrm>
              <a:off x="5015" y="2569"/>
              <a:ext cx="0" cy="1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73" name="Rectangle 570"/>
            <p:cNvSpPr>
              <a:spLocks noChangeArrowheads="1"/>
            </p:cNvSpPr>
            <p:nvPr/>
          </p:nvSpPr>
          <p:spPr bwMode="auto">
            <a:xfrm>
              <a:off x="5015" y="2569"/>
              <a:ext cx="4" cy="1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74" name="Rectangle 571"/>
            <p:cNvSpPr>
              <a:spLocks noChangeArrowheads="1"/>
            </p:cNvSpPr>
            <p:nvPr/>
          </p:nvSpPr>
          <p:spPr bwMode="auto">
            <a:xfrm>
              <a:off x="770" y="2569"/>
              <a:ext cx="9" cy="45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75" name="Line 572"/>
            <p:cNvSpPr>
              <a:spLocks noChangeShapeType="1"/>
            </p:cNvSpPr>
            <p:nvPr/>
          </p:nvSpPr>
          <p:spPr bwMode="auto">
            <a:xfrm>
              <a:off x="922" y="2758"/>
              <a:ext cx="0" cy="2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76" name="Rectangle 573"/>
            <p:cNvSpPr>
              <a:spLocks noChangeArrowheads="1"/>
            </p:cNvSpPr>
            <p:nvPr/>
          </p:nvSpPr>
          <p:spPr bwMode="auto">
            <a:xfrm>
              <a:off x="922" y="2758"/>
              <a:ext cx="4" cy="2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77" name="Line 574"/>
            <p:cNvSpPr>
              <a:spLocks noChangeShapeType="1"/>
            </p:cNvSpPr>
            <p:nvPr/>
          </p:nvSpPr>
          <p:spPr bwMode="auto">
            <a:xfrm>
              <a:off x="1070" y="2758"/>
              <a:ext cx="0" cy="2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78" name="Rectangle 575"/>
            <p:cNvSpPr>
              <a:spLocks noChangeArrowheads="1"/>
            </p:cNvSpPr>
            <p:nvPr/>
          </p:nvSpPr>
          <p:spPr bwMode="auto">
            <a:xfrm>
              <a:off x="1070" y="2758"/>
              <a:ext cx="4" cy="2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79" name="Line 576"/>
            <p:cNvSpPr>
              <a:spLocks noChangeShapeType="1"/>
            </p:cNvSpPr>
            <p:nvPr/>
          </p:nvSpPr>
          <p:spPr bwMode="auto">
            <a:xfrm>
              <a:off x="1218" y="2758"/>
              <a:ext cx="0" cy="2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80" name="Rectangle 577"/>
            <p:cNvSpPr>
              <a:spLocks noChangeArrowheads="1"/>
            </p:cNvSpPr>
            <p:nvPr/>
          </p:nvSpPr>
          <p:spPr bwMode="auto">
            <a:xfrm>
              <a:off x="1218" y="2758"/>
              <a:ext cx="4" cy="2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81" name="Line 578"/>
            <p:cNvSpPr>
              <a:spLocks noChangeShapeType="1"/>
            </p:cNvSpPr>
            <p:nvPr/>
          </p:nvSpPr>
          <p:spPr bwMode="auto">
            <a:xfrm>
              <a:off x="1366" y="2758"/>
              <a:ext cx="0" cy="2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82" name="Rectangle 579"/>
            <p:cNvSpPr>
              <a:spLocks noChangeArrowheads="1"/>
            </p:cNvSpPr>
            <p:nvPr/>
          </p:nvSpPr>
          <p:spPr bwMode="auto">
            <a:xfrm>
              <a:off x="1366" y="2758"/>
              <a:ext cx="4" cy="2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83" name="Line 580"/>
            <p:cNvSpPr>
              <a:spLocks noChangeShapeType="1"/>
            </p:cNvSpPr>
            <p:nvPr/>
          </p:nvSpPr>
          <p:spPr bwMode="auto">
            <a:xfrm>
              <a:off x="1514" y="2758"/>
              <a:ext cx="0" cy="2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84" name="Rectangle 581"/>
            <p:cNvSpPr>
              <a:spLocks noChangeArrowheads="1"/>
            </p:cNvSpPr>
            <p:nvPr/>
          </p:nvSpPr>
          <p:spPr bwMode="auto">
            <a:xfrm>
              <a:off x="1514" y="2758"/>
              <a:ext cx="4" cy="2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85" name="Line 582"/>
            <p:cNvSpPr>
              <a:spLocks noChangeShapeType="1"/>
            </p:cNvSpPr>
            <p:nvPr/>
          </p:nvSpPr>
          <p:spPr bwMode="auto">
            <a:xfrm>
              <a:off x="1662" y="2758"/>
              <a:ext cx="0" cy="2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86" name="Rectangle 583"/>
            <p:cNvSpPr>
              <a:spLocks noChangeArrowheads="1"/>
            </p:cNvSpPr>
            <p:nvPr/>
          </p:nvSpPr>
          <p:spPr bwMode="auto">
            <a:xfrm>
              <a:off x="1662" y="2758"/>
              <a:ext cx="4" cy="2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87" name="Line 584"/>
            <p:cNvSpPr>
              <a:spLocks noChangeShapeType="1"/>
            </p:cNvSpPr>
            <p:nvPr/>
          </p:nvSpPr>
          <p:spPr bwMode="auto">
            <a:xfrm>
              <a:off x="1810" y="2758"/>
              <a:ext cx="0" cy="2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88" name="Rectangle 585"/>
            <p:cNvSpPr>
              <a:spLocks noChangeArrowheads="1"/>
            </p:cNvSpPr>
            <p:nvPr/>
          </p:nvSpPr>
          <p:spPr bwMode="auto">
            <a:xfrm>
              <a:off x="1810" y="2758"/>
              <a:ext cx="4" cy="2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89" name="Line 586"/>
            <p:cNvSpPr>
              <a:spLocks noChangeShapeType="1"/>
            </p:cNvSpPr>
            <p:nvPr/>
          </p:nvSpPr>
          <p:spPr bwMode="auto">
            <a:xfrm>
              <a:off x="1958" y="2758"/>
              <a:ext cx="0" cy="2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90" name="Rectangle 587"/>
            <p:cNvSpPr>
              <a:spLocks noChangeArrowheads="1"/>
            </p:cNvSpPr>
            <p:nvPr/>
          </p:nvSpPr>
          <p:spPr bwMode="auto">
            <a:xfrm>
              <a:off x="1958" y="2758"/>
              <a:ext cx="4" cy="2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91" name="Line 588"/>
            <p:cNvSpPr>
              <a:spLocks noChangeShapeType="1"/>
            </p:cNvSpPr>
            <p:nvPr/>
          </p:nvSpPr>
          <p:spPr bwMode="auto">
            <a:xfrm>
              <a:off x="2119" y="2758"/>
              <a:ext cx="0" cy="2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92" name="Rectangle 589"/>
            <p:cNvSpPr>
              <a:spLocks noChangeArrowheads="1"/>
            </p:cNvSpPr>
            <p:nvPr/>
          </p:nvSpPr>
          <p:spPr bwMode="auto">
            <a:xfrm>
              <a:off x="2119" y="2758"/>
              <a:ext cx="4" cy="2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93" name="Line 590"/>
            <p:cNvSpPr>
              <a:spLocks noChangeShapeType="1"/>
            </p:cNvSpPr>
            <p:nvPr/>
          </p:nvSpPr>
          <p:spPr bwMode="auto">
            <a:xfrm>
              <a:off x="2267" y="2758"/>
              <a:ext cx="0" cy="2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94" name="Rectangle 591"/>
            <p:cNvSpPr>
              <a:spLocks noChangeArrowheads="1"/>
            </p:cNvSpPr>
            <p:nvPr/>
          </p:nvSpPr>
          <p:spPr bwMode="auto">
            <a:xfrm>
              <a:off x="2267" y="2758"/>
              <a:ext cx="4" cy="2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95" name="Line 592"/>
            <p:cNvSpPr>
              <a:spLocks noChangeShapeType="1"/>
            </p:cNvSpPr>
            <p:nvPr/>
          </p:nvSpPr>
          <p:spPr bwMode="auto">
            <a:xfrm>
              <a:off x="2415" y="2758"/>
              <a:ext cx="0" cy="2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96" name="Rectangle 593"/>
            <p:cNvSpPr>
              <a:spLocks noChangeArrowheads="1"/>
            </p:cNvSpPr>
            <p:nvPr/>
          </p:nvSpPr>
          <p:spPr bwMode="auto">
            <a:xfrm>
              <a:off x="2415" y="2758"/>
              <a:ext cx="4" cy="2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97" name="Line 594"/>
            <p:cNvSpPr>
              <a:spLocks noChangeShapeType="1"/>
            </p:cNvSpPr>
            <p:nvPr/>
          </p:nvSpPr>
          <p:spPr bwMode="auto">
            <a:xfrm>
              <a:off x="2563" y="2758"/>
              <a:ext cx="0" cy="2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98" name="Rectangle 595"/>
            <p:cNvSpPr>
              <a:spLocks noChangeArrowheads="1"/>
            </p:cNvSpPr>
            <p:nvPr/>
          </p:nvSpPr>
          <p:spPr bwMode="auto">
            <a:xfrm>
              <a:off x="2563" y="2758"/>
              <a:ext cx="4" cy="2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99" name="Line 596"/>
            <p:cNvSpPr>
              <a:spLocks noChangeShapeType="1"/>
            </p:cNvSpPr>
            <p:nvPr/>
          </p:nvSpPr>
          <p:spPr bwMode="auto">
            <a:xfrm>
              <a:off x="2711" y="2758"/>
              <a:ext cx="0" cy="2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00" name="Rectangle 597"/>
            <p:cNvSpPr>
              <a:spLocks noChangeArrowheads="1"/>
            </p:cNvSpPr>
            <p:nvPr/>
          </p:nvSpPr>
          <p:spPr bwMode="auto">
            <a:xfrm>
              <a:off x="2711" y="2758"/>
              <a:ext cx="4" cy="2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01" name="Line 598"/>
            <p:cNvSpPr>
              <a:spLocks noChangeShapeType="1"/>
            </p:cNvSpPr>
            <p:nvPr/>
          </p:nvSpPr>
          <p:spPr bwMode="auto">
            <a:xfrm>
              <a:off x="2859" y="2758"/>
              <a:ext cx="0" cy="2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02" name="Rectangle 599"/>
            <p:cNvSpPr>
              <a:spLocks noChangeArrowheads="1"/>
            </p:cNvSpPr>
            <p:nvPr/>
          </p:nvSpPr>
          <p:spPr bwMode="auto">
            <a:xfrm>
              <a:off x="2859" y="2758"/>
              <a:ext cx="4" cy="2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03" name="Line 600"/>
            <p:cNvSpPr>
              <a:spLocks noChangeShapeType="1"/>
            </p:cNvSpPr>
            <p:nvPr/>
          </p:nvSpPr>
          <p:spPr bwMode="auto">
            <a:xfrm>
              <a:off x="3007" y="2758"/>
              <a:ext cx="0" cy="2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04" name="Rectangle 601"/>
            <p:cNvSpPr>
              <a:spLocks noChangeArrowheads="1"/>
            </p:cNvSpPr>
            <p:nvPr/>
          </p:nvSpPr>
          <p:spPr bwMode="auto">
            <a:xfrm>
              <a:off x="3007" y="2758"/>
              <a:ext cx="4" cy="2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05" name="Line 602"/>
            <p:cNvSpPr>
              <a:spLocks noChangeShapeType="1"/>
            </p:cNvSpPr>
            <p:nvPr/>
          </p:nvSpPr>
          <p:spPr bwMode="auto">
            <a:xfrm>
              <a:off x="3154" y="2758"/>
              <a:ext cx="0" cy="2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06" name="Rectangle 603"/>
            <p:cNvSpPr>
              <a:spLocks noChangeArrowheads="1"/>
            </p:cNvSpPr>
            <p:nvPr/>
          </p:nvSpPr>
          <p:spPr bwMode="auto">
            <a:xfrm>
              <a:off x="3154" y="2758"/>
              <a:ext cx="5" cy="2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07" name="Line 604"/>
            <p:cNvSpPr>
              <a:spLocks noChangeShapeType="1"/>
            </p:cNvSpPr>
            <p:nvPr/>
          </p:nvSpPr>
          <p:spPr bwMode="auto">
            <a:xfrm>
              <a:off x="3302" y="2758"/>
              <a:ext cx="0" cy="2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08" name="Rectangle 605"/>
            <p:cNvSpPr>
              <a:spLocks noChangeArrowheads="1"/>
            </p:cNvSpPr>
            <p:nvPr/>
          </p:nvSpPr>
          <p:spPr bwMode="auto">
            <a:xfrm>
              <a:off x="3302" y="2758"/>
              <a:ext cx="5" cy="2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09" name="Line 606"/>
            <p:cNvSpPr>
              <a:spLocks noChangeShapeType="1"/>
            </p:cNvSpPr>
            <p:nvPr/>
          </p:nvSpPr>
          <p:spPr bwMode="auto">
            <a:xfrm>
              <a:off x="3450" y="2758"/>
              <a:ext cx="0" cy="2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11" name="Group 808"/>
          <p:cNvGrpSpPr>
            <a:grpSpLocks/>
          </p:cNvGrpSpPr>
          <p:nvPr/>
        </p:nvGrpSpPr>
        <p:grpSpPr bwMode="auto">
          <a:xfrm>
            <a:off x="1317625" y="1931987"/>
            <a:ext cx="6931025" cy="2819400"/>
            <a:chOff x="770" y="1248"/>
            <a:chExt cx="4366" cy="1776"/>
          </a:xfrm>
        </p:grpSpPr>
        <p:sp>
          <p:nvSpPr>
            <p:cNvPr id="110" name="Rectangle 608"/>
            <p:cNvSpPr>
              <a:spLocks noChangeArrowheads="1"/>
            </p:cNvSpPr>
            <p:nvPr/>
          </p:nvSpPr>
          <p:spPr bwMode="auto">
            <a:xfrm>
              <a:off x="3450" y="2758"/>
              <a:ext cx="5" cy="2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1" name="Line 609"/>
            <p:cNvSpPr>
              <a:spLocks noChangeShapeType="1"/>
            </p:cNvSpPr>
            <p:nvPr/>
          </p:nvSpPr>
          <p:spPr bwMode="auto">
            <a:xfrm>
              <a:off x="3598" y="2758"/>
              <a:ext cx="0" cy="2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2" name="Rectangle 610"/>
            <p:cNvSpPr>
              <a:spLocks noChangeArrowheads="1"/>
            </p:cNvSpPr>
            <p:nvPr/>
          </p:nvSpPr>
          <p:spPr bwMode="auto">
            <a:xfrm>
              <a:off x="3598" y="2758"/>
              <a:ext cx="5" cy="2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3" name="Line 611"/>
            <p:cNvSpPr>
              <a:spLocks noChangeShapeType="1"/>
            </p:cNvSpPr>
            <p:nvPr/>
          </p:nvSpPr>
          <p:spPr bwMode="auto">
            <a:xfrm>
              <a:off x="3746" y="2758"/>
              <a:ext cx="0" cy="2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4" name="Rectangle 612"/>
            <p:cNvSpPr>
              <a:spLocks noChangeArrowheads="1"/>
            </p:cNvSpPr>
            <p:nvPr/>
          </p:nvSpPr>
          <p:spPr bwMode="auto">
            <a:xfrm>
              <a:off x="3746" y="2758"/>
              <a:ext cx="5" cy="2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5" name="Line 613"/>
            <p:cNvSpPr>
              <a:spLocks noChangeShapeType="1"/>
            </p:cNvSpPr>
            <p:nvPr/>
          </p:nvSpPr>
          <p:spPr bwMode="auto">
            <a:xfrm>
              <a:off x="3894" y="2758"/>
              <a:ext cx="0" cy="2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6" name="Rectangle 614"/>
            <p:cNvSpPr>
              <a:spLocks noChangeArrowheads="1"/>
            </p:cNvSpPr>
            <p:nvPr/>
          </p:nvSpPr>
          <p:spPr bwMode="auto">
            <a:xfrm>
              <a:off x="3894" y="2758"/>
              <a:ext cx="5" cy="2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7" name="Line 615"/>
            <p:cNvSpPr>
              <a:spLocks noChangeShapeType="1"/>
            </p:cNvSpPr>
            <p:nvPr/>
          </p:nvSpPr>
          <p:spPr bwMode="auto">
            <a:xfrm>
              <a:off x="4042" y="2758"/>
              <a:ext cx="0" cy="2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8" name="Rectangle 616"/>
            <p:cNvSpPr>
              <a:spLocks noChangeArrowheads="1"/>
            </p:cNvSpPr>
            <p:nvPr/>
          </p:nvSpPr>
          <p:spPr bwMode="auto">
            <a:xfrm>
              <a:off x="4042" y="2758"/>
              <a:ext cx="5" cy="2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9" name="Line 617"/>
            <p:cNvSpPr>
              <a:spLocks noChangeShapeType="1"/>
            </p:cNvSpPr>
            <p:nvPr/>
          </p:nvSpPr>
          <p:spPr bwMode="auto">
            <a:xfrm>
              <a:off x="4190" y="2758"/>
              <a:ext cx="0" cy="2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0" name="Rectangle 618"/>
            <p:cNvSpPr>
              <a:spLocks noChangeArrowheads="1"/>
            </p:cNvSpPr>
            <p:nvPr/>
          </p:nvSpPr>
          <p:spPr bwMode="auto">
            <a:xfrm>
              <a:off x="4190" y="2758"/>
              <a:ext cx="5" cy="2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1" name="Line 619"/>
            <p:cNvSpPr>
              <a:spLocks noChangeShapeType="1"/>
            </p:cNvSpPr>
            <p:nvPr/>
          </p:nvSpPr>
          <p:spPr bwMode="auto">
            <a:xfrm>
              <a:off x="4338" y="2758"/>
              <a:ext cx="0" cy="2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2" name="Rectangle 620"/>
            <p:cNvSpPr>
              <a:spLocks noChangeArrowheads="1"/>
            </p:cNvSpPr>
            <p:nvPr/>
          </p:nvSpPr>
          <p:spPr bwMode="auto">
            <a:xfrm>
              <a:off x="4338" y="2758"/>
              <a:ext cx="4" cy="2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3" name="Line 621"/>
            <p:cNvSpPr>
              <a:spLocks noChangeShapeType="1"/>
            </p:cNvSpPr>
            <p:nvPr/>
          </p:nvSpPr>
          <p:spPr bwMode="auto">
            <a:xfrm>
              <a:off x="4486" y="2758"/>
              <a:ext cx="0" cy="2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4" name="Rectangle 622"/>
            <p:cNvSpPr>
              <a:spLocks noChangeArrowheads="1"/>
            </p:cNvSpPr>
            <p:nvPr/>
          </p:nvSpPr>
          <p:spPr bwMode="auto">
            <a:xfrm>
              <a:off x="4486" y="2758"/>
              <a:ext cx="4" cy="2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5" name="Line 623"/>
            <p:cNvSpPr>
              <a:spLocks noChangeShapeType="1"/>
            </p:cNvSpPr>
            <p:nvPr/>
          </p:nvSpPr>
          <p:spPr bwMode="auto">
            <a:xfrm>
              <a:off x="4634" y="2758"/>
              <a:ext cx="0" cy="2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6" name="Rectangle 624"/>
            <p:cNvSpPr>
              <a:spLocks noChangeArrowheads="1"/>
            </p:cNvSpPr>
            <p:nvPr/>
          </p:nvSpPr>
          <p:spPr bwMode="auto">
            <a:xfrm>
              <a:off x="4634" y="2758"/>
              <a:ext cx="4" cy="2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7" name="Line 625"/>
            <p:cNvSpPr>
              <a:spLocks noChangeShapeType="1"/>
            </p:cNvSpPr>
            <p:nvPr/>
          </p:nvSpPr>
          <p:spPr bwMode="auto">
            <a:xfrm>
              <a:off x="4782" y="2758"/>
              <a:ext cx="0" cy="2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8" name="Rectangle 626"/>
            <p:cNvSpPr>
              <a:spLocks noChangeArrowheads="1"/>
            </p:cNvSpPr>
            <p:nvPr/>
          </p:nvSpPr>
          <p:spPr bwMode="auto">
            <a:xfrm>
              <a:off x="4782" y="2758"/>
              <a:ext cx="4" cy="2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9" name="Line 627"/>
            <p:cNvSpPr>
              <a:spLocks noChangeShapeType="1"/>
            </p:cNvSpPr>
            <p:nvPr/>
          </p:nvSpPr>
          <p:spPr bwMode="auto">
            <a:xfrm>
              <a:off x="4898" y="2758"/>
              <a:ext cx="0" cy="2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0" name="Rectangle 628"/>
            <p:cNvSpPr>
              <a:spLocks noChangeArrowheads="1"/>
            </p:cNvSpPr>
            <p:nvPr/>
          </p:nvSpPr>
          <p:spPr bwMode="auto">
            <a:xfrm>
              <a:off x="4898" y="2758"/>
              <a:ext cx="5" cy="2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1" name="Line 629"/>
            <p:cNvSpPr>
              <a:spLocks noChangeShapeType="1"/>
            </p:cNvSpPr>
            <p:nvPr/>
          </p:nvSpPr>
          <p:spPr bwMode="auto">
            <a:xfrm>
              <a:off x="5015" y="2758"/>
              <a:ext cx="0" cy="2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2" name="Rectangle 630"/>
            <p:cNvSpPr>
              <a:spLocks noChangeArrowheads="1"/>
            </p:cNvSpPr>
            <p:nvPr/>
          </p:nvSpPr>
          <p:spPr bwMode="auto">
            <a:xfrm>
              <a:off x="5015" y="2758"/>
              <a:ext cx="4" cy="2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3" name="Rectangle 631"/>
            <p:cNvSpPr>
              <a:spLocks noChangeArrowheads="1"/>
            </p:cNvSpPr>
            <p:nvPr/>
          </p:nvSpPr>
          <p:spPr bwMode="auto">
            <a:xfrm>
              <a:off x="5127" y="2569"/>
              <a:ext cx="9" cy="45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5" name="Rectangle 633"/>
            <p:cNvSpPr>
              <a:spLocks noChangeArrowheads="1"/>
            </p:cNvSpPr>
            <p:nvPr/>
          </p:nvSpPr>
          <p:spPr bwMode="auto">
            <a:xfrm>
              <a:off x="779" y="1248"/>
              <a:ext cx="4357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6" name="Rectangle 634"/>
            <p:cNvSpPr>
              <a:spLocks noChangeArrowheads="1"/>
            </p:cNvSpPr>
            <p:nvPr/>
          </p:nvSpPr>
          <p:spPr bwMode="auto">
            <a:xfrm>
              <a:off x="779" y="1442"/>
              <a:ext cx="4348" cy="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7" name="Rectangle 635"/>
            <p:cNvSpPr>
              <a:spLocks noChangeArrowheads="1"/>
            </p:cNvSpPr>
            <p:nvPr/>
          </p:nvSpPr>
          <p:spPr bwMode="auto">
            <a:xfrm>
              <a:off x="779" y="1587"/>
              <a:ext cx="22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8" name="Rectangle 636"/>
            <p:cNvSpPr>
              <a:spLocks noChangeArrowheads="1"/>
            </p:cNvSpPr>
            <p:nvPr/>
          </p:nvSpPr>
          <p:spPr bwMode="auto">
            <a:xfrm>
              <a:off x="814" y="1587"/>
              <a:ext cx="41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9" name="Rectangle 637"/>
            <p:cNvSpPr>
              <a:spLocks noChangeArrowheads="1"/>
            </p:cNvSpPr>
            <p:nvPr/>
          </p:nvSpPr>
          <p:spPr bwMode="auto">
            <a:xfrm>
              <a:off x="868" y="1587"/>
              <a:ext cx="41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0" name="Rectangle 638"/>
            <p:cNvSpPr>
              <a:spLocks noChangeArrowheads="1"/>
            </p:cNvSpPr>
            <p:nvPr/>
          </p:nvSpPr>
          <p:spPr bwMode="auto">
            <a:xfrm>
              <a:off x="922" y="1587"/>
              <a:ext cx="40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1" name="Rectangle 639"/>
            <p:cNvSpPr>
              <a:spLocks noChangeArrowheads="1"/>
            </p:cNvSpPr>
            <p:nvPr/>
          </p:nvSpPr>
          <p:spPr bwMode="auto">
            <a:xfrm>
              <a:off x="976" y="1587"/>
              <a:ext cx="40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2" name="Rectangle 640"/>
            <p:cNvSpPr>
              <a:spLocks noChangeArrowheads="1"/>
            </p:cNvSpPr>
            <p:nvPr/>
          </p:nvSpPr>
          <p:spPr bwMode="auto">
            <a:xfrm>
              <a:off x="1030" y="1587"/>
              <a:ext cx="40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3" name="Rectangle 641"/>
            <p:cNvSpPr>
              <a:spLocks noChangeArrowheads="1"/>
            </p:cNvSpPr>
            <p:nvPr/>
          </p:nvSpPr>
          <p:spPr bwMode="auto">
            <a:xfrm>
              <a:off x="1083" y="1587"/>
              <a:ext cx="41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4" name="Rectangle 642"/>
            <p:cNvSpPr>
              <a:spLocks noChangeArrowheads="1"/>
            </p:cNvSpPr>
            <p:nvPr/>
          </p:nvSpPr>
          <p:spPr bwMode="auto">
            <a:xfrm>
              <a:off x="1137" y="1587"/>
              <a:ext cx="40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5" name="Rectangle 643"/>
            <p:cNvSpPr>
              <a:spLocks noChangeArrowheads="1"/>
            </p:cNvSpPr>
            <p:nvPr/>
          </p:nvSpPr>
          <p:spPr bwMode="auto">
            <a:xfrm>
              <a:off x="1191" y="1587"/>
              <a:ext cx="40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6" name="Rectangle 644"/>
            <p:cNvSpPr>
              <a:spLocks noChangeArrowheads="1"/>
            </p:cNvSpPr>
            <p:nvPr/>
          </p:nvSpPr>
          <p:spPr bwMode="auto">
            <a:xfrm>
              <a:off x="1245" y="1587"/>
              <a:ext cx="40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7" name="Rectangle 645"/>
            <p:cNvSpPr>
              <a:spLocks noChangeArrowheads="1"/>
            </p:cNvSpPr>
            <p:nvPr/>
          </p:nvSpPr>
          <p:spPr bwMode="auto">
            <a:xfrm>
              <a:off x="1299" y="1587"/>
              <a:ext cx="40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8" name="Rectangle 646"/>
            <p:cNvSpPr>
              <a:spLocks noChangeArrowheads="1"/>
            </p:cNvSpPr>
            <p:nvPr/>
          </p:nvSpPr>
          <p:spPr bwMode="auto">
            <a:xfrm>
              <a:off x="1352" y="1587"/>
              <a:ext cx="41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9" name="Rectangle 647"/>
            <p:cNvSpPr>
              <a:spLocks noChangeArrowheads="1"/>
            </p:cNvSpPr>
            <p:nvPr/>
          </p:nvSpPr>
          <p:spPr bwMode="auto">
            <a:xfrm>
              <a:off x="1406" y="1587"/>
              <a:ext cx="40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0" name="Rectangle 648"/>
            <p:cNvSpPr>
              <a:spLocks noChangeArrowheads="1"/>
            </p:cNvSpPr>
            <p:nvPr/>
          </p:nvSpPr>
          <p:spPr bwMode="auto">
            <a:xfrm>
              <a:off x="1460" y="1587"/>
              <a:ext cx="40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1" name="Rectangle 649"/>
            <p:cNvSpPr>
              <a:spLocks noChangeArrowheads="1"/>
            </p:cNvSpPr>
            <p:nvPr/>
          </p:nvSpPr>
          <p:spPr bwMode="auto">
            <a:xfrm>
              <a:off x="1514" y="1587"/>
              <a:ext cx="40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2" name="Rectangle 650"/>
            <p:cNvSpPr>
              <a:spLocks noChangeArrowheads="1"/>
            </p:cNvSpPr>
            <p:nvPr/>
          </p:nvSpPr>
          <p:spPr bwMode="auto">
            <a:xfrm>
              <a:off x="1568" y="1587"/>
              <a:ext cx="40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3" name="Rectangle 651"/>
            <p:cNvSpPr>
              <a:spLocks noChangeArrowheads="1"/>
            </p:cNvSpPr>
            <p:nvPr/>
          </p:nvSpPr>
          <p:spPr bwMode="auto">
            <a:xfrm>
              <a:off x="1621" y="1587"/>
              <a:ext cx="41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4" name="Rectangle 652"/>
            <p:cNvSpPr>
              <a:spLocks noChangeArrowheads="1"/>
            </p:cNvSpPr>
            <p:nvPr/>
          </p:nvSpPr>
          <p:spPr bwMode="auto">
            <a:xfrm>
              <a:off x="1675" y="1587"/>
              <a:ext cx="40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5" name="Rectangle 653"/>
            <p:cNvSpPr>
              <a:spLocks noChangeArrowheads="1"/>
            </p:cNvSpPr>
            <p:nvPr/>
          </p:nvSpPr>
          <p:spPr bwMode="auto">
            <a:xfrm>
              <a:off x="1729" y="1587"/>
              <a:ext cx="40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6" name="Rectangle 654"/>
            <p:cNvSpPr>
              <a:spLocks noChangeArrowheads="1"/>
            </p:cNvSpPr>
            <p:nvPr/>
          </p:nvSpPr>
          <p:spPr bwMode="auto">
            <a:xfrm>
              <a:off x="1783" y="1587"/>
              <a:ext cx="40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7" name="Rectangle 655"/>
            <p:cNvSpPr>
              <a:spLocks noChangeArrowheads="1"/>
            </p:cNvSpPr>
            <p:nvPr/>
          </p:nvSpPr>
          <p:spPr bwMode="auto">
            <a:xfrm>
              <a:off x="1836" y="1587"/>
              <a:ext cx="41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8" name="Rectangle 656"/>
            <p:cNvSpPr>
              <a:spLocks noChangeArrowheads="1"/>
            </p:cNvSpPr>
            <p:nvPr/>
          </p:nvSpPr>
          <p:spPr bwMode="auto">
            <a:xfrm>
              <a:off x="1890" y="1587"/>
              <a:ext cx="41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9" name="Rectangle 657"/>
            <p:cNvSpPr>
              <a:spLocks noChangeArrowheads="1"/>
            </p:cNvSpPr>
            <p:nvPr/>
          </p:nvSpPr>
          <p:spPr bwMode="auto">
            <a:xfrm>
              <a:off x="1944" y="1587"/>
              <a:ext cx="40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0" name="Rectangle 658"/>
            <p:cNvSpPr>
              <a:spLocks noChangeArrowheads="1"/>
            </p:cNvSpPr>
            <p:nvPr/>
          </p:nvSpPr>
          <p:spPr bwMode="auto">
            <a:xfrm>
              <a:off x="1998" y="1587"/>
              <a:ext cx="40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1" name="Rectangle 659"/>
            <p:cNvSpPr>
              <a:spLocks noChangeArrowheads="1"/>
            </p:cNvSpPr>
            <p:nvPr/>
          </p:nvSpPr>
          <p:spPr bwMode="auto">
            <a:xfrm>
              <a:off x="2052" y="1587"/>
              <a:ext cx="40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2" name="Rectangle 660"/>
            <p:cNvSpPr>
              <a:spLocks noChangeArrowheads="1"/>
            </p:cNvSpPr>
            <p:nvPr/>
          </p:nvSpPr>
          <p:spPr bwMode="auto">
            <a:xfrm>
              <a:off x="2105" y="1587"/>
              <a:ext cx="41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3" name="Rectangle 661"/>
            <p:cNvSpPr>
              <a:spLocks noChangeArrowheads="1"/>
            </p:cNvSpPr>
            <p:nvPr/>
          </p:nvSpPr>
          <p:spPr bwMode="auto">
            <a:xfrm>
              <a:off x="2159" y="1587"/>
              <a:ext cx="41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4" name="Rectangle 662"/>
            <p:cNvSpPr>
              <a:spLocks noChangeArrowheads="1"/>
            </p:cNvSpPr>
            <p:nvPr/>
          </p:nvSpPr>
          <p:spPr bwMode="auto">
            <a:xfrm>
              <a:off x="2213" y="1587"/>
              <a:ext cx="40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5" name="Rectangle 663"/>
            <p:cNvSpPr>
              <a:spLocks noChangeArrowheads="1"/>
            </p:cNvSpPr>
            <p:nvPr/>
          </p:nvSpPr>
          <p:spPr bwMode="auto">
            <a:xfrm>
              <a:off x="2267" y="1587"/>
              <a:ext cx="40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6" name="Rectangle 664"/>
            <p:cNvSpPr>
              <a:spLocks noChangeArrowheads="1"/>
            </p:cNvSpPr>
            <p:nvPr/>
          </p:nvSpPr>
          <p:spPr bwMode="auto">
            <a:xfrm>
              <a:off x="2321" y="1587"/>
              <a:ext cx="40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7" name="Rectangle 665"/>
            <p:cNvSpPr>
              <a:spLocks noChangeArrowheads="1"/>
            </p:cNvSpPr>
            <p:nvPr/>
          </p:nvSpPr>
          <p:spPr bwMode="auto">
            <a:xfrm>
              <a:off x="2374" y="1587"/>
              <a:ext cx="41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8" name="Rectangle 666"/>
            <p:cNvSpPr>
              <a:spLocks noChangeArrowheads="1"/>
            </p:cNvSpPr>
            <p:nvPr/>
          </p:nvSpPr>
          <p:spPr bwMode="auto">
            <a:xfrm>
              <a:off x="2428" y="1587"/>
              <a:ext cx="41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9" name="Rectangle 667"/>
            <p:cNvSpPr>
              <a:spLocks noChangeArrowheads="1"/>
            </p:cNvSpPr>
            <p:nvPr/>
          </p:nvSpPr>
          <p:spPr bwMode="auto">
            <a:xfrm>
              <a:off x="2482" y="1587"/>
              <a:ext cx="40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0" name="Rectangle 668"/>
            <p:cNvSpPr>
              <a:spLocks noChangeArrowheads="1"/>
            </p:cNvSpPr>
            <p:nvPr/>
          </p:nvSpPr>
          <p:spPr bwMode="auto">
            <a:xfrm>
              <a:off x="2536" y="1587"/>
              <a:ext cx="40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1" name="Rectangle 669"/>
            <p:cNvSpPr>
              <a:spLocks noChangeArrowheads="1"/>
            </p:cNvSpPr>
            <p:nvPr/>
          </p:nvSpPr>
          <p:spPr bwMode="auto">
            <a:xfrm>
              <a:off x="2590" y="1587"/>
              <a:ext cx="40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2" name="Rectangle 670"/>
            <p:cNvSpPr>
              <a:spLocks noChangeArrowheads="1"/>
            </p:cNvSpPr>
            <p:nvPr/>
          </p:nvSpPr>
          <p:spPr bwMode="auto">
            <a:xfrm>
              <a:off x="2643" y="1587"/>
              <a:ext cx="41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3" name="Rectangle 671"/>
            <p:cNvSpPr>
              <a:spLocks noChangeArrowheads="1"/>
            </p:cNvSpPr>
            <p:nvPr/>
          </p:nvSpPr>
          <p:spPr bwMode="auto">
            <a:xfrm>
              <a:off x="2697" y="1587"/>
              <a:ext cx="41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4" name="Rectangle 672"/>
            <p:cNvSpPr>
              <a:spLocks noChangeArrowheads="1"/>
            </p:cNvSpPr>
            <p:nvPr/>
          </p:nvSpPr>
          <p:spPr bwMode="auto">
            <a:xfrm>
              <a:off x="2751" y="1587"/>
              <a:ext cx="40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5" name="Rectangle 673"/>
            <p:cNvSpPr>
              <a:spLocks noChangeArrowheads="1"/>
            </p:cNvSpPr>
            <p:nvPr/>
          </p:nvSpPr>
          <p:spPr bwMode="auto">
            <a:xfrm>
              <a:off x="2805" y="1587"/>
              <a:ext cx="40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6" name="Rectangle 674"/>
            <p:cNvSpPr>
              <a:spLocks noChangeArrowheads="1"/>
            </p:cNvSpPr>
            <p:nvPr/>
          </p:nvSpPr>
          <p:spPr bwMode="auto">
            <a:xfrm>
              <a:off x="2859" y="1587"/>
              <a:ext cx="40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7" name="Rectangle 675"/>
            <p:cNvSpPr>
              <a:spLocks noChangeArrowheads="1"/>
            </p:cNvSpPr>
            <p:nvPr/>
          </p:nvSpPr>
          <p:spPr bwMode="auto">
            <a:xfrm>
              <a:off x="2912" y="1587"/>
              <a:ext cx="41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8" name="Rectangle 676"/>
            <p:cNvSpPr>
              <a:spLocks noChangeArrowheads="1"/>
            </p:cNvSpPr>
            <p:nvPr/>
          </p:nvSpPr>
          <p:spPr bwMode="auto">
            <a:xfrm>
              <a:off x="2966" y="1587"/>
              <a:ext cx="41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9" name="Rectangle 677"/>
            <p:cNvSpPr>
              <a:spLocks noChangeArrowheads="1"/>
            </p:cNvSpPr>
            <p:nvPr/>
          </p:nvSpPr>
          <p:spPr bwMode="auto">
            <a:xfrm>
              <a:off x="3020" y="1587"/>
              <a:ext cx="40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0" name="Rectangle 678"/>
            <p:cNvSpPr>
              <a:spLocks noChangeArrowheads="1"/>
            </p:cNvSpPr>
            <p:nvPr/>
          </p:nvSpPr>
          <p:spPr bwMode="auto">
            <a:xfrm>
              <a:off x="3074" y="1587"/>
              <a:ext cx="40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1" name="Rectangle 679"/>
            <p:cNvSpPr>
              <a:spLocks noChangeArrowheads="1"/>
            </p:cNvSpPr>
            <p:nvPr/>
          </p:nvSpPr>
          <p:spPr bwMode="auto">
            <a:xfrm>
              <a:off x="3128" y="1587"/>
              <a:ext cx="40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2" name="Rectangle 680"/>
            <p:cNvSpPr>
              <a:spLocks noChangeArrowheads="1"/>
            </p:cNvSpPr>
            <p:nvPr/>
          </p:nvSpPr>
          <p:spPr bwMode="auto">
            <a:xfrm>
              <a:off x="3181" y="1587"/>
              <a:ext cx="41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3" name="Rectangle 681"/>
            <p:cNvSpPr>
              <a:spLocks noChangeArrowheads="1"/>
            </p:cNvSpPr>
            <p:nvPr/>
          </p:nvSpPr>
          <p:spPr bwMode="auto">
            <a:xfrm>
              <a:off x="3235" y="1587"/>
              <a:ext cx="41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4" name="Rectangle 682"/>
            <p:cNvSpPr>
              <a:spLocks noChangeArrowheads="1"/>
            </p:cNvSpPr>
            <p:nvPr/>
          </p:nvSpPr>
          <p:spPr bwMode="auto">
            <a:xfrm>
              <a:off x="3289" y="1587"/>
              <a:ext cx="40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5" name="Rectangle 683"/>
            <p:cNvSpPr>
              <a:spLocks noChangeArrowheads="1"/>
            </p:cNvSpPr>
            <p:nvPr/>
          </p:nvSpPr>
          <p:spPr bwMode="auto">
            <a:xfrm>
              <a:off x="3343" y="1587"/>
              <a:ext cx="40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6" name="Rectangle 684"/>
            <p:cNvSpPr>
              <a:spLocks noChangeArrowheads="1"/>
            </p:cNvSpPr>
            <p:nvPr/>
          </p:nvSpPr>
          <p:spPr bwMode="auto">
            <a:xfrm>
              <a:off x="3397" y="1587"/>
              <a:ext cx="40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7" name="Rectangle 685"/>
            <p:cNvSpPr>
              <a:spLocks noChangeArrowheads="1"/>
            </p:cNvSpPr>
            <p:nvPr/>
          </p:nvSpPr>
          <p:spPr bwMode="auto">
            <a:xfrm>
              <a:off x="3450" y="1587"/>
              <a:ext cx="41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8" name="Rectangle 686"/>
            <p:cNvSpPr>
              <a:spLocks noChangeArrowheads="1"/>
            </p:cNvSpPr>
            <p:nvPr/>
          </p:nvSpPr>
          <p:spPr bwMode="auto">
            <a:xfrm>
              <a:off x="3504" y="1587"/>
              <a:ext cx="40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9" name="Rectangle 687"/>
            <p:cNvSpPr>
              <a:spLocks noChangeArrowheads="1"/>
            </p:cNvSpPr>
            <p:nvPr/>
          </p:nvSpPr>
          <p:spPr bwMode="auto">
            <a:xfrm>
              <a:off x="3558" y="1587"/>
              <a:ext cx="40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0" name="Rectangle 688"/>
            <p:cNvSpPr>
              <a:spLocks noChangeArrowheads="1"/>
            </p:cNvSpPr>
            <p:nvPr/>
          </p:nvSpPr>
          <p:spPr bwMode="auto">
            <a:xfrm>
              <a:off x="3612" y="1587"/>
              <a:ext cx="40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1" name="Rectangle 689"/>
            <p:cNvSpPr>
              <a:spLocks noChangeArrowheads="1"/>
            </p:cNvSpPr>
            <p:nvPr/>
          </p:nvSpPr>
          <p:spPr bwMode="auto">
            <a:xfrm>
              <a:off x="3666" y="1587"/>
              <a:ext cx="40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2" name="Rectangle 690"/>
            <p:cNvSpPr>
              <a:spLocks noChangeArrowheads="1"/>
            </p:cNvSpPr>
            <p:nvPr/>
          </p:nvSpPr>
          <p:spPr bwMode="auto">
            <a:xfrm>
              <a:off x="3719" y="1587"/>
              <a:ext cx="41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3" name="Rectangle 691"/>
            <p:cNvSpPr>
              <a:spLocks noChangeArrowheads="1"/>
            </p:cNvSpPr>
            <p:nvPr/>
          </p:nvSpPr>
          <p:spPr bwMode="auto">
            <a:xfrm>
              <a:off x="3773" y="1587"/>
              <a:ext cx="40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4" name="Rectangle 692"/>
            <p:cNvSpPr>
              <a:spLocks noChangeArrowheads="1"/>
            </p:cNvSpPr>
            <p:nvPr/>
          </p:nvSpPr>
          <p:spPr bwMode="auto">
            <a:xfrm>
              <a:off x="3827" y="1587"/>
              <a:ext cx="40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5" name="Rectangle 693"/>
            <p:cNvSpPr>
              <a:spLocks noChangeArrowheads="1"/>
            </p:cNvSpPr>
            <p:nvPr/>
          </p:nvSpPr>
          <p:spPr bwMode="auto">
            <a:xfrm>
              <a:off x="3881" y="1587"/>
              <a:ext cx="40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6" name="Rectangle 694"/>
            <p:cNvSpPr>
              <a:spLocks noChangeArrowheads="1"/>
            </p:cNvSpPr>
            <p:nvPr/>
          </p:nvSpPr>
          <p:spPr bwMode="auto">
            <a:xfrm>
              <a:off x="3935" y="1587"/>
              <a:ext cx="40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7" name="Rectangle 695"/>
            <p:cNvSpPr>
              <a:spLocks noChangeArrowheads="1"/>
            </p:cNvSpPr>
            <p:nvPr/>
          </p:nvSpPr>
          <p:spPr bwMode="auto">
            <a:xfrm>
              <a:off x="3988" y="1587"/>
              <a:ext cx="41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8" name="Rectangle 696"/>
            <p:cNvSpPr>
              <a:spLocks noChangeArrowheads="1"/>
            </p:cNvSpPr>
            <p:nvPr/>
          </p:nvSpPr>
          <p:spPr bwMode="auto">
            <a:xfrm>
              <a:off x="4042" y="1587"/>
              <a:ext cx="40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9" name="Rectangle 697"/>
            <p:cNvSpPr>
              <a:spLocks noChangeArrowheads="1"/>
            </p:cNvSpPr>
            <p:nvPr/>
          </p:nvSpPr>
          <p:spPr bwMode="auto">
            <a:xfrm>
              <a:off x="4096" y="1587"/>
              <a:ext cx="40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00" name="Rectangle 698"/>
            <p:cNvSpPr>
              <a:spLocks noChangeArrowheads="1"/>
            </p:cNvSpPr>
            <p:nvPr/>
          </p:nvSpPr>
          <p:spPr bwMode="auto">
            <a:xfrm>
              <a:off x="4150" y="1587"/>
              <a:ext cx="40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01" name="Rectangle 699"/>
            <p:cNvSpPr>
              <a:spLocks noChangeArrowheads="1"/>
            </p:cNvSpPr>
            <p:nvPr/>
          </p:nvSpPr>
          <p:spPr bwMode="auto">
            <a:xfrm>
              <a:off x="4203" y="1587"/>
              <a:ext cx="41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02" name="Rectangle 700"/>
            <p:cNvSpPr>
              <a:spLocks noChangeArrowheads="1"/>
            </p:cNvSpPr>
            <p:nvPr/>
          </p:nvSpPr>
          <p:spPr bwMode="auto">
            <a:xfrm>
              <a:off x="4257" y="1587"/>
              <a:ext cx="41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03" name="Rectangle 701"/>
            <p:cNvSpPr>
              <a:spLocks noChangeArrowheads="1"/>
            </p:cNvSpPr>
            <p:nvPr/>
          </p:nvSpPr>
          <p:spPr bwMode="auto">
            <a:xfrm>
              <a:off x="4311" y="1587"/>
              <a:ext cx="40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04" name="Rectangle 702"/>
            <p:cNvSpPr>
              <a:spLocks noChangeArrowheads="1"/>
            </p:cNvSpPr>
            <p:nvPr/>
          </p:nvSpPr>
          <p:spPr bwMode="auto">
            <a:xfrm>
              <a:off x="4365" y="1587"/>
              <a:ext cx="40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05" name="Rectangle 703"/>
            <p:cNvSpPr>
              <a:spLocks noChangeArrowheads="1"/>
            </p:cNvSpPr>
            <p:nvPr/>
          </p:nvSpPr>
          <p:spPr bwMode="auto">
            <a:xfrm>
              <a:off x="4419" y="1587"/>
              <a:ext cx="40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06" name="Rectangle 704"/>
            <p:cNvSpPr>
              <a:spLocks noChangeArrowheads="1"/>
            </p:cNvSpPr>
            <p:nvPr/>
          </p:nvSpPr>
          <p:spPr bwMode="auto">
            <a:xfrm>
              <a:off x="4472" y="1587"/>
              <a:ext cx="41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07" name="Rectangle 705"/>
            <p:cNvSpPr>
              <a:spLocks noChangeArrowheads="1"/>
            </p:cNvSpPr>
            <p:nvPr/>
          </p:nvSpPr>
          <p:spPr bwMode="auto">
            <a:xfrm>
              <a:off x="4526" y="1587"/>
              <a:ext cx="41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08" name="Rectangle 706"/>
            <p:cNvSpPr>
              <a:spLocks noChangeArrowheads="1"/>
            </p:cNvSpPr>
            <p:nvPr/>
          </p:nvSpPr>
          <p:spPr bwMode="auto">
            <a:xfrm>
              <a:off x="4580" y="1587"/>
              <a:ext cx="40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09" name="Rectangle 707"/>
            <p:cNvSpPr>
              <a:spLocks noChangeArrowheads="1"/>
            </p:cNvSpPr>
            <p:nvPr/>
          </p:nvSpPr>
          <p:spPr bwMode="auto">
            <a:xfrm>
              <a:off x="4634" y="1587"/>
              <a:ext cx="40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0" name="Rectangle 708"/>
            <p:cNvSpPr>
              <a:spLocks noChangeArrowheads="1"/>
            </p:cNvSpPr>
            <p:nvPr/>
          </p:nvSpPr>
          <p:spPr bwMode="auto">
            <a:xfrm>
              <a:off x="4688" y="1587"/>
              <a:ext cx="40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1" name="Rectangle 709"/>
            <p:cNvSpPr>
              <a:spLocks noChangeArrowheads="1"/>
            </p:cNvSpPr>
            <p:nvPr/>
          </p:nvSpPr>
          <p:spPr bwMode="auto">
            <a:xfrm>
              <a:off x="4741" y="1587"/>
              <a:ext cx="41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2" name="Rectangle 710"/>
            <p:cNvSpPr>
              <a:spLocks noChangeArrowheads="1"/>
            </p:cNvSpPr>
            <p:nvPr/>
          </p:nvSpPr>
          <p:spPr bwMode="auto">
            <a:xfrm>
              <a:off x="4795" y="1587"/>
              <a:ext cx="41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3" name="Rectangle 711"/>
            <p:cNvSpPr>
              <a:spLocks noChangeArrowheads="1"/>
            </p:cNvSpPr>
            <p:nvPr/>
          </p:nvSpPr>
          <p:spPr bwMode="auto">
            <a:xfrm>
              <a:off x="4849" y="1587"/>
              <a:ext cx="40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4" name="Rectangle 712"/>
            <p:cNvSpPr>
              <a:spLocks noChangeArrowheads="1"/>
            </p:cNvSpPr>
            <p:nvPr/>
          </p:nvSpPr>
          <p:spPr bwMode="auto">
            <a:xfrm>
              <a:off x="4903" y="1587"/>
              <a:ext cx="40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5" name="Rectangle 713"/>
            <p:cNvSpPr>
              <a:spLocks noChangeArrowheads="1"/>
            </p:cNvSpPr>
            <p:nvPr/>
          </p:nvSpPr>
          <p:spPr bwMode="auto">
            <a:xfrm>
              <a:off x="4957" y="1587"/>
              <a:ext cx="40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6" name="Rectangle 714"/>
            <p:cNvSpPr>
              <a:spLocks noChangeArrowheads="1"/>
            </p:cNvSpPr>
            <p:nvPr/>
          </p:nvSpPr>
          <p:spPr bwMode="auto">
            <a:xfrm>
              <a:off x="5010" y="1587"/>
              <a:ext cx="41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7" name="Rectangle 715"/>
            <p:cNvSpPr>
              <a:spLocks noChangeArrowheads="1"/>
            </p:cNvSpPr>
            <p:nvPr/>
          </p:nvSpPr>
          <p:spPr bwMode="auto">
            <a:xfrm>
              <a:off x="5064" y="1587"/>
              <a:ext cx="41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8" name="Rectangle 716"/>
            <p:cNvSpPr>
              <a:spLocks noChangeArrowheads="1"/>
            </p:cNvSpPr>
            <p:nvPr/>
          </p:nvSpPr>
          <p:spPr bwMode="auto">
            <a:xfrm>
              <a:off x="5118" y="1587"/>
              <a:ext cx="9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9" name="Line 717"/>
            <p:cNvSpPr>
              <a:spLocks noChangeShapeType="1"/>
            </p:cNvSpPr>
            <p:nvPr/>
          </p:nvSpPr>
          <p:spPr bwMode="auto">
            <a:xfrm>
              <a:off x="779" y="1780"/>
              <a:ext cx="4348" cy="0"/>
            </a:xfrm>
            <a:prstGeom prst="line">
              <a:avLst/>
            </a:pr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0" name="Rectangle 718"/>
            <p:cNvSpPr>
              <a:spLocks noChangeArrowheads="1"/>
            </p:cNvSpPr>
            <p:nvPr/>
          </p:nvSpPr>
          <p:spPr bwMode="auto">
            <a:xfrm>
              <a:off x="779" y="1780"/>
              <a:ext cx="4348" cy="5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1" name="Line 719"/>
            <p:cNvSpPr>
              <a:spLocks noChangeShapeType="1"/>
            </p:cNvSpPr>
            <p:nvPr/>
          </p:nvSpPr>
          <p:spPr bwMode="auto">
            <a:xfrm>
              <a:off x="779" y="1790"/>
              <a:ext cx="4348" cy="0"/>
            </a:xfrm>
            <a:prstGeom prst="line">
              <a:avLst/>
            </a:pr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2" name="Rectangle 720"/>
            <p:cNvSpPr>
              <a:spLocks noChangeArrowheads="1"/>
            </p:cNvSpPr>
            <p:nvPr/>
          </p:nvSpPr>
          <p:spPr bwMode="auto">
            <a:xfrm>
              <a:off x="779" y="1790"/>
              <a:ext cx="4348" cy="5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3" name="Rectangle 721"/>
            <p:cNvSpPr>
              <a:spLocks noChangeArrowheads="1"/>
            </p:cNvSpPr>
            <p:nvPr/>
          </p:nvSpPr>
          <p:spPr bwMode="auto">
            <a:xfrm>
              <a:off x="770" y="1974"/>
              <a:ext cx="4366" cy="1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4" name="Line 722"/>
            <p:cNvSpPr>
              <a:spLocks noChangeShapeType="1"/>
            </p:cNvSpPr>
            <p:nvPr/>
          </p:nvSpPr>
          <p:spPr bwMode="auto">
            <a:xfrm>
              <a:off x="779" y="2168"/>
              <a:ext cx="4348" cy="0"/>
            </a:xfrm>
            <a:prstGeom prst="line">
              <a:avLst/>
            </a:pr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5" name="Rectangle 723"/>
            <p:cNvSpPr>
              <a:spLocks noChangeArrowheads="1"/>
            </p:cNvSpPr>
            <p:nvPr/>
          </p:nvSpPr>
          <p:spPr bwMode="auto">
            <a:xfrm>
              <a:off x="779" y="2168"/>
              <a:ext cx="4348" cy="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6" name="Line 724"/>
            <p:cNvSpPr>
              <a:spLocks noChangeShapeType="1"/>
            </p:cNvSpPr>
            <p:nvPr/>
          </p:nvSpPr>
          <p:spPr bwMode="auto">
            <a:xfrm>
              <a:off x="779" y="2177"/>
              <a:ext cx="4348" cy="0"/>
            </a:xfrm>
            <a:prstGeom prst="line">
              <a:avLst/>
            </a:pr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7" name="Rectangle 725"/>
            <p:cNvSpPr>
              <a:spLocks noChangeArrowheads="1"/>
            </p:cNvSpPr>
            <p:nvPr/>
          </p:nvSpPr>
          <p:spPr bwMode="auto">
            <a:xfrm>
              <a:off x="779" y="2177"/>
              <a:ext cx="4348" cy="5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8" name="Rectangle 726"/>
            <p:cNvSpPr>
              <a:spLocks noChangeArrowheads="1"/>
            </p:cNvSpPr>
            <p:nvPr/>
          </p:nvSpPr>
          <p:spPr bwMode="auto">
            <a:xfrm>
              <a:off x="779" y="2361"/>
              <a:ext cx="22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9" name="Rectangle 727"/>
            <p:cNvSpPr>
              <a:spLocks noChangeArrowheads="1"/>
            </p:cNvSpPr>
            <p:nvPr/>
          </p:nvSpPr>
          <p:spPr bwMode="auto">
            <a:xfrm>
              <a:off x="814" y="2361"/>
              <a:ext cx="41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0" name="Rectangle 728"/>
            <p:cNvSpPr>
              <a:spLocks noChangeArrowheads="1"/>
            </p:cNvSpPr>
            <p:nvPr/>
          </p:nvSpPr>
          <p:spPr bwMode="auto">
            <a:xfrm>
              <a:off x="868" y="2361"/>
              <a:ext cx="41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1" name="Rectangle 729"/>
            <p:cNvSpPr>
              <a:spLocks noChangeArrowheads="1"/>
            </p:cNvSpPr>
            <p:nvPr/>
          </p:nvSpPr>
          <p:spPr bwMode="auto">
            <a:xfrm>
              <a:off x="922" y="2361"/>
              <a:ext cx="40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2" name="Rectangle 730"/>
            <p:cNvSpPr>
              <a:spLocks noChangeArrowheads="1"/>
            </p:cNvSpPr>
            <p:nvPr/>
          </p:nvSpPr>
          <p:spPr bwMode="auto">
            <a:xfrm>
              <a:off x="976" y="2361"/>
              <a:ext cx="40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3" name="Rectangle 731"/>
            <p:cNvSpPr>
              <a:spLocks noChangeArrowheads="1"/>
            </p:cNvSpPr>
            <p:nvPr/>
          </p:nvSpPr>
          <p:spPr bwMode="auto">
            <a:xfrm>
              <a:off x="1030" y="2361"/>
              <a:ext cx="40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4" name="Rectangle 732"/>
            <p:cNvSpPr>
              <a:spLocks noChangeArrowheads="1"/>
            </p:cNvSpPr>
            <p:nvPr/>
          </p:nvSpPr>
          <p:spPr bwMode="auto">
            <a:xfrm>
              <a:off x="1083" y="2361"/>
              <a:ext cx="41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5" name="Rectangle 733"/>
            <p:cNvSpPr>
              <a:spLocks noChangeArrowheads="1"/>
            </p:cNvSpPr>
            <p:nvPr/>
          </p:nvSpPr>
          <p:spPr bwMode="auto">
            <a:xfrm>
              <a:off x="1137" y="2361"/>
              <a:ext cx="40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6" name="Rectangle 734"/>
            <p:cNvSpPr>
              <a:spLocks noChangeArrowheads="1"/>
            </p:cNvSpPr>
            <p:nvPr/>
          </p:nvSpPr>
          <p:spPr bwMode="auto">
            <a:xfrm>
              <a:off x="1191" y="2361"/>
              <a:ext cx="40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7" name="Rectangle 735"/>
            <p:cNvSpPr>
              <a:spLocks noChangeArrowheads="1"/>
            </p:cNvSpPr>
            <p:nvPr/>
          </p:nvSpPr>
          <p:spPr bwMode="auto">
            <a:xfrm>
              <a:off x="1245" y="2361"/>
              <a:ext cx="40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8" name="Rectangle 736"/>
            <p:cNvSpPr>
              <a:spLocks noChangeArrowheads="1"/>
            </p:cNvSpPr>
            <p:nvPr/>
          </p:nvSpPr>
          <p:spPr bwMode="auto">
            <a:xfrm>
              <a:off x="1299" y="2361"/>
              <a:ext cx="40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9" name="Rectangle 737"/>
            <p:cNvSpPr>
              <a:spLocks noChangeArrowheads="1"/>
            </p:cNvSpPr>
            <p:nvPr/>
          </p:nvSpPr>
          <p:spPr bwMode="auto">
            <a:xfrm>
              <a:off x="1352" y="2361"/>
              <a:ext cx="41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0" name="Rectangle 738"/>
            <p:cNvSpPr>
              <a:spLocks noChangeArrowheads="1"/>
            </p:cNvSpPr>
            <p:nvPr/>
          </p:nvSpPr>
          <p:spPr bwMode="auto">
            <a:xfrm>
              <a:off x="1406" y="2361"/>
              <a:ext cx="40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1" name="Rectangle 739"/>
            <p:cNvSpPr>
              <a:spLocks noChangeArrowheads="1"/>
            </p:cNvSpPr>
            <p:nvPr/>
          </p:nvSpPr>
          <p:spPr bwMode="auto">
            <a:xfrm>
              <a:off x="1460" y="2361"/>
              <a:ext cx="40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2" name="Rectangle 740"/>
            <p:cNvSpPr>
              <a:spLocks noChangeArrowheads="1"/>
            </p:cNvSpPr>
            <p:nvPr/>
          </p:nvSpPr>
          <p:spPr bwMode="auto">
            <a:xfrm>
              <a:off x="1514" y="2361"/>
              <a:ext cx="40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3" name="Rectangle 741"/>
            <p:cNvSpPr>
              <a:spLocks noChangeArrowheads="1"/>
            </p:cNvSpPr>
            <p:nvPr/>
          </p:nvSpPr>
          <p:spPr bwMode="auto">
            <a:xfrm>
              <a:off x="1568" y="2361"/>
              <a:ext cx="40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4" name="Rectangle 742"/>
            <p:cNvSpPr>
              <a:spLocks noChangeArrowheads="1"/>
            </p:cNvSpPr>
            <p:nvPr/>
          </p:nvSpPr>
          <p:spPr bwMode="auto">
            <a:xfrm>
              <a:off x="1621" y="2361"/>
              <a:ext cx="41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5" name="Rectangle 743"/>
            <p:cNvSpPr>
              <a:spLocks noChangeArrowheads="1"/>
            </p:cNvSpPr>
            <p:nvPr/>
          </p:nvSpPr>
          <p:spPr bwMode="auto">
            <a:xfrm>
              <a:off x="1675" y="2361"/>
              <a:ext cx="40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6" name="Rectangle 744"/>
            <p:cNvSpPr>
              <a:spLocks noChangeArrowheads="1"/>
            </p:cNvSpPr>
            <p:nvPr/>
          </p:nvSpPr>
          <p:spPr bwMode="auto">
            <a:xfrm>
              <a:off x="1729" y="2361"/>
              <a:ext cx="40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7" name="Rectangle 745"/>
            <p:cNvSpPr>
              <a:spLocks noChangeArrowheads="1"/>
            </p:cNvSpPr>
            <p:nvPr/>
          </p:nvSpPr>
          <p:spPr bwMode="auto">
            <a:xfrm>
              <a:off x="1783" y="2361"/>
              <a:ext cx="40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8" name="Rectangle 746"/>
            <p:cNvSpPr>
              <a:spLocks noChangeArrowheads="1"/>
            </p:cNvSpPr>
            <p:nvPr/>
          </p:nvSpPr>
          <p:spPr bwMode="auto">
            <a:xfrm>
              <a:off x="1836" y="2361"/>
              <a:ext cx="41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9" name="Rectangle 747"/>
            <p:cNvSpPr>
              <a:spLocks noChangeArrowheads="1"/>
            </p:cNvSpPr>
            <p:nvPr/>
          </p:nvSpPr>
          <p:spPr bwMode="auto">
            <a:xfrm>
              <a:off x="1890" y="2361"/>
              <a:ext cx="41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0" name="Rectangle 748"/>
            <p:cNvSpPr>
              <a:spLocks noChangeArrowheads="1"/>
            </p:cNvSpPr>
            <p:nvPr/>
          </p:nvSpPr>
          <p:spPr bwMode="auto">
            <a:xfrm>
              <a:off x="1944" y="2361"/>
              <a:ext cx="40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1" name="Rectangle 749"/>
            <p:cNvSpPr>
              <a:spLocks noChangeArrowheads="1"/>
            </p:cNvSpPr>
            <p:nvPr/>
          </p:nvSpPr>
          <p:spPr bwMode="auto">
            <a:xfrm>
              <a:off x="1998" y="2361"/>
              <a:ext cx="40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2" name="Rectangle 750"/>
            <p:cNvSpPr>
              <a:spLocks noChangeArrowheads="1"/>
            </p:cNvSpPr>
            <p:nvPr/>
          </p:nvSpPr>
          <p:spPr bwMode="auto">
            <a:xfrm>
              <a:off x="2052" y="2361"/>
              <a:ext cx="40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3" name="Rectangle 751"/>
            <p:cNvSpPr>
              <a:spLocks noChangeArrowheads="1"/>
            </p:cNvSpPr>
            <p:nvPr/>
          </p:nvSpPr>
          <p:spPr bwMode="auto">
            <a:xfrm>
              <a:off x="2105" y="2361"/>
              <a:ext cx="41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4" name="Rectangle 752"/>
            <p:cNvSpPr>
              <a:spLocks noChangeArrowheads="1"/>
            </p:cNvSpPr>
            <p:nvPr/>
          </p:nvSpPr>
          <p:spPr bwMode="auto">
            <a:xfrm>
              <a:off x="2159" y="2361"/>
              <a:ext cx="41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5" name="Rectangle 753"/>
            <p:cNvSpPr>
              <a:spLocks noChangeArrowheads="1"/>
            </p:cNvSpPr>
            <p:nvPr/>
          </p:nvSpPr>
          <p:spPr bwMode="auto">
            <a:xfrm>
              <a:off x="2213" y="2361"/>
              <a:ext cx="40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6" name="Rectangle 754"/>
            <p:cNvSpPr>
              <a:spLocks noChangeArrowheads="1"/>
            </p:cNvSpPr>
            <p:nvPr/>
          </p:nvSpPr>
          <p:spPr bwMode="auto">
            <a:xfrm>
              <a:off x="2267" y="2361"/>
              <a:ext cx="40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7" name="Rectangle 755"/>
            <p:cNvSpPr>
              <a:spLocks noChangeArrowheads="1"/>
            </p:cNvSpPr>
            <p:nvPr/>
          </p:nvSpPr>
          <p:spPr bwMode="auto">
            <a:xfrm>
              <a:off x="2321" y="2361"/>
              <a:ext cx="40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8" name="Rectangle 756"/>
            <p:cNvSpPr>
              <a:spLocks noChangeArrowheads="1"/>
            </p:cNvSpPr>
            <p:nvPr/>
          </p:nvSpPr>
          <p:spPr bwMode="auto">
            <a:xfrm>
              <a:off x="2374" y="2361"/>
              <a:ext cx="41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9" name="Rectangle 757"/>
            <p:cNvSpPr>
              <a:spLocks noChangeArrowheads="1"/>
            </p:cNvSpPr>
            <p:nvPr/>
          </p:nvSpPr>
          <p:spPr bwMode="auto">
            <a:xfrm>
              <a:off x="2428" y="2361"/>
              <a:ext cx="41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0" name="Rectangle 758"/>
            <p:cNvSpPr>
              <a:spLocks noChangeArrowheads="1"/>
            </p:cNvSpPr>
            <p:nvPr/>
          </p:nvSpPr>
          <p:spPr bwMode="auto">
            <a:xfrm>
              <a:off x="2482" y="2361"/>
              <a:ext cx="40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1" name="Rectangle 759"/>
            <p:cNvSpPr>
              <a:spLocks noChangeArrowheads="1"/>
            </p:cNvSpPr>
            <p:nvPr/>
          </p:nvSpPr>
          <p:spPr bwMode="auto">
            <a:xfrm>
              <a:off x="2536" y="2361"/>
              <a:ext cx="40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2" name="Rectangle 760"/>
            <p:cNvSpPr>
              <a:spLocks noChangeArrowheads="1"/>
            </p:cNvSpPr>
            <p:nvPr/>
          </p:nvSpPr>
          <p:spPr bwMode="auto">
            <a:xfrm>
              <a:off x="2590" y="2361"/>
              <a:ext cx="40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3" name="Rectangle 761"/>
            <p:cNvSpPr>
              <a:spLocks noChangeArrowheads="1"/>
            </p:cNvSpPr>
            <p:nvPr/>
          </p:nvSpPr>
          <p:spPr bwMode="auto">
            <a:xfrm>
              <a:off x="2643" y="2361"/>
              <a:ext cx="41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4" name="Rectangle 762"/>
            <p:cNvSpPr>
              <a:spLocks noChangeArrowheads="1"/>
            </p:cNvSpPr>
            <p:nvPr/>
          </p:nvSpPr>
          <p:spPr bwMode="auto">
            <a:xfrm>
              <a:off x="2697" y="2361"/>
              <a:ext cx="41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5" name="Rectangle 763"/>
            <p:cNvSpPr>
              <a:spLocks noChangeArrowheads="1"/>
            </p:cNvSpPr>
            <p:nvPr/>
          </p:nvSpPr>
          <p:spPr bwMode="auto">
            <a:xfrm>
              <a:off x="2751" y="2361"/>
              <a:ext cx="40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6" name="Rectangle 764"/>
            <p:cNvSpPr>
              <a:spLocks noChangeArrowheads="1"/>
            </p:cNvSpPr>
            <p:nvPr/>
          </p:nvSpPr>
          <p:spPr bwMode="auto">
            <a:xfrm>
              <a:off x="2805" y="2361"/>
              <a:ext cx="40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7" name="Rectangle 765"/>
            <p:cNvSpPr>
              <a:spLocks noChangeArrowheads="1"/>
            </p:cNvSpPr>
            <p:nvPr/>
          </p:nvSpPr>
          <p:spPr bwMode="auto">
            <a:xfrm>
              <a:off x="2859" y="2361"/>
              <a:ext cx="40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8" name="Rectangle 766"/>
            <p:cNvSpPr>
              <a:spLocks noChangeArrowheads="1"/>
            </p:cNvSpPr>
            <p:nvPr/>
          </p:nvSpPr>
          <p:spPr bwMode="auto">
            <a:xfrm>
              <a:off x="2912" y="2361"/>
              <a:ext cx="41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9" name="Rectangle 767"/>
            <p:cNvSpPr>
              <a:spLocks noChangeArrowheads="1"/>
            </p:cNvSpPr>
            <p:nvPr/>
          </p:nvSpPr>
          <p:spPr bwMode="auto">
            <a:xfrm>
              <a:off x="2966" y="2361"/>
              <a:ext cx="41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0" name="Rectangle 768"/>
            <p:cNvSpPr>
              <a:spLocks noChangeArrowheads="1"/>
            </p:cNvSpPr>
            <p:nvPr/>
          </p:nvSpPr>
          <p:spPr bwMode="auto">
            <a:xfrm>
              <a:off x="3020" y="2361"/>
              <a:ext cx="40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1" name="Rectangle 769"/>
            <p:cNvSpPr>
              <a:spLocks noChangeArrowheads="1"/>
            </p:cNvSpPr>
            <p:nvPr/>
          </p:nvSpPr>
          <p:spPr bwMode="auto">
            <a:xfrm>
              <a:off x="3074" y="2361"/>
              <a:ext cx="40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2" name="Rectangle 770"/>
            <p:cNvSpPr>
              <a:spLocks noChangeArrowheads="1"/>
            </p:cNvSpPr>
            <p:nvPr/>
          </p:nvSpPr>
          <p:spPr bwMode="auto">
            <a:xfrm>
              <a:off x="3128" y="2361"/>
              <a:ext cx="40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3" name="Rectangle 771"/>
            <p:cNvSpPr>
              <a:spLocks noChangeArrowheads="1"/>
            </p:cNvSpPr>
            <p:nvPr/>
          </p:nvSpPr>
          <p:spPr bwMode="auto">
            <a:xfrm>
              <a:off x="3181" y="2361"/>
              <a:ext cx="41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4" name="Rectangle 772"/>
            <p:cNvSpPr>
              <a:spLocks noChangeArrowheads="1"/>
            </p:cNvSpPr>
            <p:nvPr/>
          </p:nvSpPr>
          <p:spPr bwMode="auto">
            <a:xfrm>
              <a:off x="3235" y="2361"/>
              <a:ext cx="41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5" name="Rectangle 773"/>
            <p:cNvSpPr>
              <a:spLocks noChangeArrowheads="1"/>
            </p:cNvSpPr>
            <p:nvPr/>
          </p:nvSpPr>
          <p:spPr bwMode="auto">
            <a:xfrm>
              <a:off x="3289" y="2361"/>
              <a:ext cx="40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6" name="Rectangle 774"/>
            <p:cNvSpPr>
              <a:spLocks noChangeArrowheads="1"/>
            </p:cNvSpPr>
            <p:nvPr/>
          </p:nvSpPr>
          <p:spPr bwMode="auto">
            <a:xfrm>
              <a:off x="3343" y="2361"/>
              <a:ext cx="40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7" name="Rectangle 775"/>
            <p:cNvSpPr>
              <a:spLocks noChangeArrowheads="1"/>
            </p:cNvSpPr>
            <p:nvPr/>
          </p:nvSpPr>
          <p:spPr bwMode="auto">
            <a:xfrm>
              <a:off x="3397" y="2361"/>
              <a:ext cx="40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8" name="Rectangle 776"/>
            <p:cNvSpPr>
              <a:spLocks noChangeArrowheads="1"/>
            </p:cNvSpPr>
            <p:nvPr/>
          </p:nvSpPr>
          <p:spPr bwMode="auto">
            <a:xfrm>
              <a:off x="3450" y="2361"/>
              <a:ext cx="41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9" name="Rectangle 777"/>
            <p:cNvSpPr>
              <a:spLocks noChangeArrowheads="1"/>
            </p:cNvSpPr>
            <p:nvPr/>
          </p:nvSpPr>
          <p:spPr bwMode="auto">
            <a:xfrm>
              <a:off x="3504" y="2361"/>
              <a:ext cx="40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0" name="Rectangle 778"/>
            <p:cNvSpPr>
              <a:spLocks noChangeArrowheads="1"/>
            </p:cNvSpPr>
            <p:nvPr/>
          </p:nvSpPr>
          <p:spPr bwMode="auto">
            <a:xfrm>
              <a:off x="3558" y="2361"/>
              <a:ext cx="40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1" name="Rectangle 779"/>
            <p:cNvSpPr>
              <a:spLocks noChangeArrowheads="1"/>
            </p:cNvSpPr>
            <p:nvPr/>
          </p:nvSpPr>
          <p:spPr bwMode="auto">
            <a:xfrm>
              <a:off x="3612" y="2361"/>
              <a:ext cx="40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2" name="Rectangle 780"/>
            <p:cNvSpPr>
              <a:spLocks noChangeArrowheads="1"/>
            </p:cNvSpPr>
            <p:nvPr/>
          </p:nvSpPr>
          <p:spPr bwMode="auto">
            <a:xfrm>
              <a:off x="3666" y="2361"/>
              <a:ext cx="40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3" name="Rectangle 781"/>
            <p:cNvSpPr>
              <a:spLocks noChangeArrowheads="1"/>
            </p:cNvSpPr>
            <p:nvPr/>
          </p:nvSpPr>
          <p:spPr bwMode="auto">
            <a:xfrm>
              <a:off x="3719" y="2361"/>
              <a:ext cx="41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4" name="Rectangle 782"/>
            <p:cNvSpPr>
              <a:spLocks noChangeArrowheads="1"/>
            </p:cNvSpPr>
            <p:nvPr/>
          </p:nvSpPr>
          <p:spPr bwMode="auto">
            <a:xfrm>
              <a:off x="3773" y="2361"/>
              <a:ext cx="40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5" name="Rectangle 783"/>
            <p:cNvSpPr>
              <a:spLocks noChangeArrowheads="1"/>
            </p:cNvSpPr>
            <p:nvPr/>
          </p:nvSpPr>
          <p:spPr bwMode="auto">
            <a:xfrm>
              <a:off x="3827" y="2361"/>
              <a:ext cx="40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6" name="Rectangle 784"/>
            <p:cNvSpPr>
              <a:spLocks noChangeArrowheads="1"/>
            </p:cNvSpPr>
            <p:nvPr/>
          </p:nvSpPr>
          <p:spPr bwMode="auto">
            <a:xfrm>
              <a:off x="3881" y="2361"/>
              <a:ext cx="40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7" name="Rectangle 785"/>
            <p:cNvSpPr>
              <a:spLocks noChangeArrowheads="1"/>
            </p:cNvSpPr>
            <p:nvPr/>
          </p:nvSpPr>
          <p:spPr bwMode="auto">
            <a:xfrm>
              <a:off x="3935" y="2361"/>
              <a:ext cx="40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8" name="Rectangle 786"/>
            <p:cNvSpPr>
              <a:spLocks noChangeArrowheads="1"/>
            </p:cNvSpPr>
            <p:nvPr/>
          </p:nvSpPr>
          <p:spPr bwMode="auto">
            <a:xfrm>
              <a:off x="3988" y="2361"/>
              <a:ext cx="41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9" name="Rectangle 787"/>
            <p:cNvSpPr>
              <a:spLocks noChangeArrowheads="1"/>
            </p:cNvSpPr>
            <p:nvPr/>
          </p:nvSpPr>
          <p:spPr bwMode="auto">
            <a:xfrm>
              <a:off x="4042" y="2361"/>
              <a:ext cx="40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0" name="Rectangle 788"/>
            <p:cNvSpPr>
              <a:spLocks noChangeArrowheads="1"/>
            </p:cNvSpPr>
            <p:nvPr/>
          </p:nvSpPr>
          <p:spPr bwMode="auto">
            <a:xfrm>
              <a:off x="4096" y="2361"/>
              <a:ext cx="40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1" name="Rectangle 789"/>
            <p:cNvSpPr>
              <a:spLocks noChangeArrowheads="1"/>
            </p:cNvSpPr>
            <p:nvPr/>
          </p:nvSpPr>
          <p:spPr bwMode="auto">
            <a:xfrm>
              <a:off x="4150" y="2361"/>
              <a:ext cx="40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2" name="Rectangle 790"/>
            <p:cNvSpPr>
              <a:spLocks noChangeArrowheads="1"/>
            </p:cNvSpPr>
            <p:nvPr/>
          </p:nvSpPr>
          <p:spPr bwMode="auto">
            <a:xfrm>
              <a:off x="4203" y="2361"/>
              <a:ext cx="41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3" name="Rectangle 791"/>
            <p:cNvSpPr>
              <a:spLocks noChangeArrowheads="1"/>
            </p:cNvSpPr>
            <p:nvPr/>
          </p:nvSpPr>
          <p:spPr bwMode="auto">
            <a:xfrm>
              <a:off x="4257" y="2361"/>
              <a:ext cx="41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4" name="Rectangle 792"/>
            <p:cNvSpPr>
              <a:spLocks noChangeArrowheads="1"/>
            </p:cNvSpPr>
            <p:nvPr/>
          </p:nvSpPr>
          <p:spPr bwMode="auto">
            <a:xfrm>
              <a:off x="4311" y="2361"/>
              <a:ext cx="40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5" name="Rectangle 793"/>
            <p:cNvSpPr>
              <a:spLocks noChangeArrowheads="1"/>
            </p:cNvSpPr>
            <p:nvPr/>
          </p:nvSpPr>
          <p:spPr bwMode="auto">
            <a:xfrm>
              <a:off x="4365" y="2361"/>
              <a:ext cx="40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6" name="Rectangle 794"/>
            <p:cNvSpPr>
              <a:spLocks noChangeArrowheads="1"/>
            </p:cNvSpPr>
            <p:nvPr/>
          </p:nvSpPr>
          <p:spPr bwMode="auto">
            <a:xfrm>
              <a:off x="4419" y="2361"/>
              <a:ext cx="40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7" name="Rectangle 795"/>
            <p:cNvSpPr>
              <a:spLocks noChangeArrowheads="1"/>
            </p:cNvSpPr>
            <p:nvPr/>
          </p:nvSpPr>
          <p:spPr bwMode="auto">
            <a:xfrm>
              <a:off x="4472" y="2361"/>
              <a:ext cx="41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8" name="Rectangle 796"/>
            <p:cNvSpPr>
              <a:spLocks noChangeArrowheads="1"/>
            </p:cNvSpPr>
            <p:nvPr/>
          </p:nvSpPr>
          <p:spPr bwMode="auto">
            <a:xfrm>
              <a:off x="4526" y="2361"/>
              <a:ext cx="41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9" name="Rectangle 797"/>
            <p:cNvSpPr>
              <a:spLocks noChangeArrowheads="1"/>
            </p:cNvSpPr>
            <p:nvPr/>
          </p:nvSpPr>
          <p:spPr bwMode="auto">
            <a:xfrm>
              <a:off x="4580" y="2361"/>
              <a:ext cx="40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0" name="Rectangle 798"/>
            <p:cNvSpPr>
              <a:spLocks noChangeArrowheads="1"/>
            </p:cNvSpPr>
            <p:nvPr/>
          </p:nvSpPr>
          <p:spPr bwMode="auto">
            <a:xfrm>
              <a:off x="4634" y="2361"/>
              <a:ext cx="40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1" name="Rectangle 799"/>
            <p:cNvSpPr>
              <a:spLocks noChangeArrowheads="1"/>
            </p:cNvSpPr>
            <p:nvPr/>
          </p:nvSpPr>
          <p:spPr bwMode="auto">
            <a:xfrm>
              <a:off x="4688" y="2361"/>
              <a:ext cx="40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2" name="Rectangle 800"/>
            <p:cNvSpPr>
              <a:spLocks noChangeArrowheads="1"/>
            </p:cNvSpPr>
            <p:nvPr/>
          </p:nvSpPr>
          <p:spPr bwMode="auto">
            <a:xfrm>
              <a:off x="4741" y="2361"/>
              <a:ext cx="41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3" name="Rectangle 801"/>
            <p:cNvSpPr>
              <a:spLocks noChangeArrowheads="1"/>
            </p:cNvSpPr>
            <p:nvPr/>
          </p:nvSpPr>
          <p:spPr bwMode="auto">
            <a:xfrm>
              <a:off x="4795" y="2361"/>
              <a:ext cx="41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4" name="Rectangle 802"/>
            <p:cNvSpPr>
              <a:spLocks noChangeArrowheads="1"/>
            </p:cNvSpPr>
            <p:nvPr/>
          </p:nvSpPr>
          <p:spPr bwMode="auto">
            <a:xfrm>
              <a:off x="4849" y="2361"/>
              <a:ext cx="40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5" name="Rectangle 803"/>
            <p:cNvSpPr>
              <a:spLocks noChangeArrowheads="1"/>
            </p:cNvSpPr>
            <p:nvPr/>
          </p:nvSpPr>
          <p:spPr bwMode="auto">
            <a:xfrm>
              <a:off x="4903" y="2361"/>
              <a:ext cx="40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6" name="Rectangle 804"/>
            <p:cNvSpPr>
              <a:spLocks noChangeArrowheads="1"/>
            </p:cNvSpPr>
            <p:nvPr/>
          </p:nvSpPr>
          <p:spPr bwMode="auto">
            <a:xfrm>
              <a:off x="4957" y="2361"/>
              <a:ext cx="40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7" name="Rectangle 805"/>
            <p:cNvSpPr>
              <a:spLocks noChangeArrowheads="1"/>
            </p:cNvSpPr>
            <p:nvPr/>
          </p:nvSpPr>
          <p:spPr bwMode="auto">
            <a:xfrm>
              <a:off x="5010" y="2361"/>
              <a:ext cx="41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8" name="Rectangle 806"/>
            <p:cNvSpPr>
              <a:spLocks noChangeArrowheads="1"/>
            </p:cNvSpPr>
            <p:nvPr/>
          </p:nvSpPr>
          <p:spPr bwMode="auto">
            <a:xfrm>
              <a:off x="5064" y="2361"/>
              <a:ext cx="41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9" name="Rectangle 807"/>
            <p:cNvSpPr>
              <a:spLocks noChangeArrowheads="1"/>
            </p:cNvSpPr>
            <p:nvPr/>
          </p:nvSpPr>
          <p:spPr bwMode="auto">
            <a:xfrm>
              <a:off x="5118" y="2361"/>
              <a:ext cx="9" cy="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12" name="Rectangle 809"/>
          <p:cNvSpPr>
            <a:spLocks noChangeArrowheads="1"/>
          </p:cNvSpPr>
          <p:nvPr/>
        </p:nvSpPr>
        <p:spPr bwMode="auto">
          <a:xfrm>
            <a:off x="1317625" y="4006850"/>
            <a:ext cx="6931025" cy="222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3" name="Rectangle 810"/>
          <p:cNvSpPr>
            <a:spLocks noChangeArrowheads="1"/>
          </p:cNvSpPr>
          <p:nvPr/>
        </p:nvSpPr>
        <p:spPr bwMode="auto">
          <a:xfrm>
            <a:off x="1331913" y="4313237"/>
            <a:ext cx="6916738" cy="158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5" name="Rectangle 812"/>
          <p:cNvSpPr>
            <a:spLocks noChangeArrowheads="1"/>
          </p:cNvSpPr>
          <p:nvPr/>
        </p:nvSpPr>
        <p:spPr bwMode="auto">
          <a:xfrm>
            <a:off x="1331913" y="4497387"/>
            <a:ext cx="6902450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6" name="Rectangle 813"/>
          <p:cNvSpPr>
            <a:spLocks noChangeArrowheads="1"/>
          </p:cNvSpPr>
          <p:nvPr/>
        </p:nvSpPr>
        <p:spPr bwMode="auto">
          <a:xfrm>
            <a:off x="1331913" y="4735512"/>
            <a:ext cx="6916738" cy="158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7" name="Line 814"/>
          <p:cNvSpPr>
            <a:spLocks noChangeShapeType="1"/>
          </p:cNvSpPr>
          <p:nvPr/>
        </p:nvSpPr>
        <p:spPr bwMode="auto">
          <a:xfrm>
            <a:off x="1309688" y="3014662"/>
            <a:ext cx="14288" cy="0"/>
          </a:xfrm>
          <a:prstGeom prst="line">
            <a:avLst/>
          </a:prstGeom>
          <a:noFill/>
          <a:ln w="13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8" name="Oval 815"/>
          <p:cNvSpPr>
            <a:spLocks noChangeArrowheads="1"/>
          </p:cNvSpPr>
          <p:nvPr/>
        </p:nvSpPr>
        <p:spPr bwMode="auto">
          <a:xfrm>
            <a:off x="3729038" y="3276600"/>
            <a:ext cx="149225" cy="69850"/>
          </a:xfrm>
          <a:prstGeom prst="ellipse">
            <a:avLst/>
          </a:prstGeom>
          <a:solidFill>
            <a:srgbClr val="3333CC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9" name="Oval 816"/>
          <p:cNvSpPr>
            <a:spLocks noChangeArrowheads="1"/>
          </p:cNvSpPr>
          <p:nvPr/>
        </p:nvSpPr>
        <p:spPr bwMode="auto">
          <a:xfrm>
            <a:off x="3729038" y="3276600"/>
            <a:ext cx="149225" cy="69850"/>
          </a:xfrm>
          <a:prstGeom prst="ellipse">
            <a:avLst/>
          </a:prstGeom>
          <a:noFill/>
          <a:ln w="13" cap="flat">
            <a:solidFill>
              <a:srgbClr val="385D8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0" name="Oval 817"/>
          <p:cNvSpPr>
            <a:spLocks noChangeArrowheads="1"/>
          </p:cNvSpPr>
          <p:nvPr/>
        </p:nvSpPr>
        <p:spPr bwMode="auto">
          <a:xfrm>
            <a:off x="1373188" y="2754312"/>
            <a:ext cx="150813" cy="69850"/>
          </a:xfrm>
          <a:prstGeom prst="ellipse">
            <a:avLst/>
          </a:prstGeom>
          <a:solidFill>
            <a:srgbClr val="3333CC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1" name="Freeform 818"/>
          <p:cNvSpPr>
            <a:spLocks/>
          </p:cNvSpPr>
          <p:nvPr/>
        </p:nvSpPr>
        <p:spPr bwMode="auto">
          <a:xfrm>
            <a:off x="1373188" y="2754312"/>
            <a:ext cx="150813" cy="68263"/>
          </a:xfrm>
          <a:custGeom>
            <a:avLst/>
            <a:gdLst>
              <a:gd name="T0" fmla="*/ 0 w 95"/>
              <a:gd name="T1" fmla="*/ 22 h 43"/>
              <a:gd name="T2" fmla="*/ 47 w 95"/>
              <a:gd name="T3" fmla="*/ 0 h 43"/>
              <a:gd name="T4" fmla="*/ 95 w 95"/>
              <a:gd name="T5" fmla="*/ 22 h 43"/>
              <a:gd name="T6" fmla="*/ 47 w 95"/>
              <a:gd name="T7" fmla="*/ 43 h 43"/>
              <a:gd name="T8" fmla="*/ 0 w 95"/>
              <a:gd name="T9" fmla="*/ 22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" h="43">
                <a:moveTo>
                  <a:pt x="0" y="22"/>
                </a:moveTo>
                <a:cubicBezTo>
                  <a:pt x="0" y="10"/>
                  <a:pt x="22" y="0"/>
                  <a:pt x="47" y="0"/>
                </a:cubicBezTo>
                <a:cubicBezTo>
                  <a:pt x="74" y="0"/>
                  <a:pt x="95" y="10"/>
                  <a:pt x="95" y="22"/>
                </a:cubicBezTo>
                <a:cubicBezTo>
                  <a:pt x="95" y="34"/>
                  <a:pt x="74" y="43"/>
                  <a:pt x="47" y="43"/>
                </a:cubicBezTo>
                <a:cubicBezTo>
                  <a:pt x="22" y="43"/>
                  <a:pt x="0" y="34"/>
                  <a:pt x="0" y="22"/>
                </a:cubicBezTo>
              </a:path>
            </a:pathLst>
          </a:custGeom>
          <a:noFill/>
          <a:ln w="13" cap="flat">
            <a:solidFill>
              <a:srgbClr val="385D8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2" name="Oval 819"/>
          <p:cNvSpPr>
            <a:spLocks noChangeArrowheads="1"/>
          </p:cNvSpPr>
          <p:nvPr/>
        </p:nvSpPr>
        <p:spPr bwMode="auto">
          <a:xfrm>
            <a:off x="1593850" y="3676650"/>
            <a:ext cx="150813" cy="68263"/>
          </a:xfrm>
          <a:prstGeom prst="ellipse">
            <a:avLst/>
          </a:prstGeom>
          <a:solidFill>
            <a:srgbClr val="3333CC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3" name="Freeform 820"/>
          <p:cNvSpPr>
            <a:spLocks/>
          </p:cNvSpPr>
          <p:nvPr/>
        </p:nvSpPr>
        <p:spPr bwMode="auto">
          <a:xfrm>
            <a:off x="1593850" y="3676650"/>
            <a:ext cx="150813" cy="68263"/>
          </a:xfrm>
          <a:custGeom>
            <a:avLst/>
            <a:gdLst>
              <a:gd name="T0" fmla="*/ 0 w 95"/>
              <a:gd name="T1" fmla="*/ 21 h 43"/>
              <a:gd name="T2" fmla="*/ 47 w 95"/>
              <a:gd name="T3" fmla="*/ 0 h 43"/>
              <a:gd name="T4" fmla="*/ 95 w 95"/>
              <a:gd name="T5" fmla="*/ 21 h 43"/>
              <a:gd name="T6" fmla="*/ 47 w 95"/>
              <a:gd name="T7" fmla="*/ 43 h 43"/>
              <a:gd name="T8" fmla="*/ 0 w 95"/>
              <a:gd name="T9" fmla="*/ 21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" h="43">
                <a:moveTo>
                  <a:pt x="0" y="21"/>
                </a:moveTo>
                <a:cubicBezTo>
                  <a:pt x="0" y="10"/>
                  <a:pt x="22" y="0"/>
                  <a:pt x="47" y="0"/>
                </a:cubicBezTo>
                <a:cubicBezTo>
                  <a:pt x="74" y="0"/>
                  <a:pt x="95" y="10"/>
                  <a:pt x="95" y="21"/>
                </a:cubicBezTo>
                <a:cubicBezTo>
                  <a:pt x="95" y="33"/>
                  <a:pt x="74" y="43"/>
                  <a:pt x="47" y="43"/>
                </a:cubicBezTo>
                <a:cubicBezTo>
                  <a:pt x="22" y="43"/>
                  <a:pt x="0" y="33"/>
                  <a:pt x="0" y="21"/>
                </a:cubicBezTo>
              </a:path>
            </a:pathLst>
          </a:custGeom>
          <a:noFill/>
          <a:ln w="13" cap="flat">
            <a:solidFill>
              <a:srgbClr val="385D8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4" name="Oval 821"/>
          <p:cNvSpPr>
            <a:spLocks noChangeArrowheads="1"/>
          </p:cNvSpPr>
          <p:nvPr/>
        </p:nvSpPr>
        <p:spPr bwMode="auto">
          <a:xfrm>
            <a:off x="1814513" y="3068637"/>
            <a:ext cx="150813" cy="69850"/>
          </a:xfrm>
          <a:prstGeom prst="ellipse">
            <a:avLst/>
          </a:prstGeom>
          <a:solidFill>
            <a:srgbClr val="3333CC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5" name="Oval 822"/>
          <p:cNvSpPr>
            <a:spLocks noChangeArrowheads="1"/>
          </p:cNvSpPr>
          <p:nvPr/>
        </p:nvSpPr>
        <p:spPr bwMode="auto">
          <a:xfrm>
            <a:off x="1814513" y="3068637"/>
            <a:ext cx="149225" cy="69850"/>
          </a:xfrm>
          <a:prstGeom prst="ellipse">
            <a:avLst/>
          </a:prstGeom>
          <a:noFill/>
          <a:ln w="13" cap="flat">
            <a:solidFill>
              <a:srgbClr val="385D8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6" name="Oval 823"/>
          <p:cNvSpPr>
            <a:spLocks noChangeArrowheads="1"/>
          </p:cNvSpPr>
          <p:nvPr/>
        </p:nvSpPr>
        <p:spPr bwMode="auto">
          <a:xfrm>
            <a:off x="2071688" y="2746375"/>
            <a:ext cx="149225" cy="69850"/>
          </a:xfrm>
          <a:prstGeom prst="ellipse">
            <a:avLst/>
          </a:prstGeom>
          <a:solidFill>
            <a:srgbClr val="3333CC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7" name="Oval 824"/>
          <p:cNvSpPr>
            <a:spLocks noChangeArrowheads="1"/>
          </p:cNvSpPr>
          <p:nvPr/>
        </p:nvSpPr>
        <p:spPr bwMode="auto">
          <a:xfrm>
            <a:off x="2071688" y="2746375"/>
            <a:ext cx="149225" cy="69850"/>
          </a:xfrm>
          <a:prstGeom prst="ellipse">
            <a:avLst/>
          </a:prstGeom>
          <a:noFill/>
          <a:ln w="13" cap="flat">
            <a:solidFill>
              <a:srgbClr val="385D8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8" name="Oval 825"/>
          <p:cNvSpPr>
            <a:spLocks noChangeArrowheads="1"/>
          </p:cNvSpPr>
          <p:nvPr/>
        </p:nvSpPr>
        <p:spPr bwMode="auto">
          <a:xfrm>
            <a:off x="2298700" y="3252787"/>
            <a:ext cx="149225" cy="69850"/>
          </a:xfrm>
          <a:prstGeom prst="ellipse">
            <a:avLst/>
          </a:prstGeom>
          <a:solidFill>
            <a:srgbClr val="3333CC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9" name="Oval 826"/>
          <p:cNvSpPr>
            <a:spLocks noChangeArrowheads="1"/>
          </p:cNvSpPr>
          <p:nvPr/>
        </p:nvSpPr>
        <p:spPr bwMode="auto">
          <a:xfrm>
            <a:off x="2298700" y="3252787"/>
            <a:ext cx="149225" cy="69850"/>
          </a:xfrm>
          <a:prstGeom prst="ellipse">
            <a:avLst/>
          </a:prstGeom>
          <a:noFill/>
          <a:ln w="13" cap="flat">
            <a:solidFill>
              <a:srgbClr val="385D8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0" name="Oval 827"/>
          <p:cNvSpPr>
            <a:spLocks noChangeArrowheads="1"/>
          </p:cNvSpPr>
          <p:nvPr/>
        </p:nvSpPr>
        <p:spPr bwMode="auto">
          <a:xfrm>
            <a:off x="2533650" y="3484562"/>
            <a:ext cx="149225" cy="68263"/>
          </a:xfrm>
          <a:prstGeom prst="ellipse">
            <a:avLst/>
          </a:prstGeom>
          <a:solidFill>
            <a:srgbClr val="3333CC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1" name="Oval 828"/>
          <p:cNvSpPr>
            <a:spLocks noChangeArrowheads="1"/>
          </p:cNvSpPr>
          <p:nvPr/>
        </p:nvSpPr>
        <p:spPr bwMode="auto">
          <a:xfrm>
            <a:off x="2533650" y="3484562"/>
            <a:ext cx="149225" cy="68263"/>
          </a:xfrm>
          <a:prstGeom prst="ellipse">
            <a:avLst/>
          </a:prstGeom>
          <a:noFill/>
          <a:ln w="13" cap="flat">
            <a:solidFill>
              <a:srgbClr val="385D8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2" name="Oval 829"/>
          <p:cNvSpPr>
            <a:spLocks noChangeArrowheads="1"/>
          </p:cNvSpPr>
          <p:nvPr/>
        </p:nvSpPr>
        <p:spPr bwMode="auto">
          <a:xfrm>
            <a:off x="2768600" y="3246437"/>
            <a:ext cx="149225" cy="76200"/>
          </a:xfrm>
          <a:prstGeom prst="ellipse">
            <a:avLst/>
          </a:prstGeom>
          <a:solidFill>
            <a:srgbClr val="3333CC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3" name="Oval 830"/>
          <p:cNvSpPr>
            <a:spLocks noChangeArrowheads="1"/>
          </p:cNvSpPr>
          <p:nvPr/>
        </p:nvSpPr>
        <p:spPr bwMode="auto">
          <a:xfrm>
            <a:off x="2768600" y="3246437"/>
            <a:ext cx="149225" cy="76200"/>
          </a:xfrm>
          <a:prstGeom prst="ellipse">
            <a:avLst/>
          </a:prstGeom>
          <a:noFill/>
          <a:ln w="13" cap="flat">
            <a:solidFill>
              <a:srgbClr val="385D8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4" name="Oval 831"/>
          <p:cNvSpPr>
            <a:spLocks noChangeArrowheads="1"/>
          </p:cNvSpPr>
          <p:nvPr/>
        </p:nvSpPr>
        <p:spPr bwMode="auto">
          <a:xfrm>
            <a:off x="3024188" y="2524125"/>
            <a:ext cx="150813" cy="68263"/>
          </a:xfrm>
          <a:prstGeom prst="ellipse">
            <a:avLst/>
          </a:prstGeom>
          <a:solidFill>
            <a:srgbClr val="3333CC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5" name="Oval 832"/>
          <p:cNvSpPr>
            <a:spLocks noChangeArrowheads="1"/>
          </p:cNvSpPr>
          <p:nvPr/>
        </p:nvSpPr>
        <p:spPr bwMode="auto">
          <a:xfrm>
            <a:off x="3024188" y="2524125"/>
            <a:ext cx="150813" cy="68263"/>
          </a:xfrm>
          <a:prstGeom prst="ellipse">
            <a:avLst/>
          </a:prstGeom>
          <a:noFill/>
          <a:ln w="13" cap="flat">
            <a:solidFill>
              <a:srgbClr val="385D8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6" name="Oval 833"/>
          <p:cNvSpPr>
            <a:spLocks noChangeArrowheads="1"/>
          </p:cNvSpPr>
          <p:nvPr/>
        </p:nvSpPr>
        <p:spPr bwMode="auto">
          <a:xfrm>
            <a:off x="3259138" y="2862262"/>
            <a:ext cx="150813" cy="76200"/>
          </a:xfrm>
          <a:prstGeom prst="ellipse">
            <a:avLst/>
          </a:prstGeom>
          <a:solidFill>
            <a:srgbClr val="3333CC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7" name="Freeform 834"/>
          <p:cNvSpPr>
            <a:spLocks/>
          </p:cNvSpPr>
          <p:nvPr/>
        </p:nvSpPr>
        <p:spPr bwMode="auto">
          <a:xfrm>
            <a:off x="3259138" y="2862262"/>
            <a:ext cx="150813" cy="76200"/>
          </a:xfrm>
          <a:custGeom>
            <a:avLst/>
            <a:gdLst>
              <a:gd name="T0" fmla="*/ 0 w 95"/>
              <a:gd name="T1" fmla="*/ 24 h 48"/>
              <a:gd name="T2" fmla="*/ 47 w 95"/>
              <a:gd name="T3" fmla="*/ 0 h 48"/>
              <a:gd name="T4" fmla="*/ 95 w 95"/>
              <a:gd name="T5" fmla="*/ 24 h 48"/>
              <a:gd name="T6" fmla="*/ 47 w 95"/>
              <a:gd name="T7" fmla="*/ 48 h 48"/>
              <a:gd name="T8" fmla="*/ 0 w 95"/>
              <a:gd name="T9" fmla="*/ 24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" h="48">
                <a:moveTo>
                  <a:pt x="0" y="24"/>
                </a:moveTo>
                <a:cubicBezTo>
                  <a:pt x="0" y="11"/>
                  <a:pt x="22" y="0"/>
                  <a:pt x="47" y="0"/>
                </a:cubicBezTo>
                <a:cubicBezTo>
                  <a:pt x="74" y="0"/>
                  <a:pt x="95" y="11"/>
                  <a:pt x="95" y="24"/>
                </a:cubicBezTo>
                <a:cubicBezTo>
                  <a:pt x="95" y="37"/>
                  <a:pt x="74" y="48"/>
                  <a:pt x="47" y="48"/>
                </a:cubicBezTo>
                <a:cubicBezTo>
                  <a:pt x="22" y="48"/>
                  <a:pt x="0" y="37"/>
                  <a:pt x="0" y="24"/>
                </a:cubicBezTo>
              </a:path>
            </a:pathLst>
          </a:custGeom>
          <a:noFill/>
          <a:ln w="13" cap="flat">
            <a:solidFill>
              <a:srgbClr val="385D8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8" name="Oval 835"/>
          <p:cNvSpPr>
            <a:spLocks noChangeArrowheads="1"/>
          </p:cNvSpPr>
          <p:nvPr/>
        </p:nvSpPr>
        <p:spPr bwMode="auto">
          <a:xfrm>
            <a:off x="3502025" y="2646362"/>
            <a:ext cx="149225" cy="69850"/>
          </a:xfrm>
          <a:prstGeom prst="ellipse">
            <a:avLst/>
          </a:prstGeom>
          <a:solidFill>
            <a:srgbClr val="3333CC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9" name="Oval 836"/>
          <p:cNvSpPr>
            <a:spLocks noChangeArrowheads="1"/>
          </p:cNvSpPr>
          <p:nvPr/>
        </p:nvSpPr>
        <p:spPr bwMode="auto">
          <a:xfrm>
            <a:off x="3502025" y="2646362"/>
            <a:ext cx="149225" cy="69850"/>
          </a:xfrm>
          <a:prstGeom prst="ellipse">
            <a:avLst/>
          </a:prstGeom>
          <a:noFill/>
          <a:ln w="13" cap="flat">
            <a:solidFill>
              <a:srgbClr val="385D8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0" name="Oval 837"/>
          <p:cNvSpPr>
            <a:spLocks noChangeArrowheads="1"/>
          </p:cNvSpPr>
          <p:nvPr/>
        </p:nvSpPr>
        <p:spPr bwMode="auto">
          <a:xfrm>
            <a:off x="3971925" y="3054350"/>
            <a:ext cx="149225" cy="68263"/>
          </a:xfrm>
          <a:prstGeom prst="ellipse">
            <a:avLst/>
          </a:prstGeom>
          <a:solidFill>
            <a:srgbClr val="3333CC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1" name="Freeform 838"/>
          <p:cNvSpPr>
            <a:spLocks/>
          </p:cNvSpPr>
          <p:nvPr/>
        </p:nvSpPr>
        <p:spPr bwMode="auto">
          <a:xfrm>
            <a:off x="3971925" y="3054350"/>
            <a:ext cx="149225" cy="68263"/>
          </a:xfrm>
          <a:custGeom>
            <a:avLst/>
            <a:gdLst>
              <a:gd name="T0" fmla="*/ 0 w 94"/>
              <a:gd name="T1" fmla="*/ 21 h 43"/>
              <a:gd name="T2" fmla="*/ 47 w 94"/>
              <a:gd name="T3" fmla="*/ 0 h 43"/>
              <a:gd name="T4" fmla="*/ 94 w 94"/>
              <a:gd name="T5" fmla="*/ 21 h 43"/>
              <a:gd name="T6" fmla="*/ 47 w 94"/>
              <a:gd name="T7" fmla="*/ 43 h 43"/>
              <a:gd name="T8" fmla="*/ 0 w 94"/>
              <a:gd name="T9" fmla="*/ 21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" h="43">
                <a:moveTo>
                  <a:pt x="0" y="21"/>
                </a:moveTo>
                <a:cubicBezTo>
                  <a:pt x="0" y="10"/>
                  <a:pt x="21" y="0"/>
                  <a:pt x="47" y="0"/>
                </a:cubicBezTo>
                <a:cubicBezTo>
                  <a:pt x="73" y="0"/>
                  <a:pt x="94" y="10"/>
                  <a:pt x="94" y="21"/>
                </a:cubicBezTo>
                <a:cubicBezTo>
                  <a:pt x="94" y="34"/>
                  <a:pt x="73" y="43"/>
                  <a:pt x="47" y="43"/>
                </a:cubicBezTo>
                <a:cubicBezTo>
                  <a:pt x="21" y="43"/>
                  <a:pt x="0" y="34"/>
                  <a:pt x="0" y="21"/>
                </a:cubicBezTo>
              </a:path>
            </a:pathLst>
          </a:custGeom>
          <a:noFill/>
          <a:ln w="13" cap="flat">
            <a:solidFill>
              <a:srgbClr val="385D8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2" name="Oval 839"/>
          <p:cNvSpPr>
            <a:spLocks noChangeArrowheads="1"/>
          </p:cNvSpPr>
          <p:nvPr/>
        </p:nvSpPr>
        <p:spPr bwMode="auto">
          <a:xfrm>
            <a:off x="4213225" y="3176587"/>
            <a:ext cx="149225" cy="69850"/>
          </a:xfrm>
          <a:prstGeom prst="ellipse">
            <a:avLst/>
          </a:prstGeom>
          <a:solidFill>
            <a:srgbClr val="3333CC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3" name="Oval 840"/>
          <p:cNvSpPr>
            <a:spLocks noChangeArrowheads="1"/>
          </p:cNvSpPr>
          <p:nvPr/>
        </p:nvSpPr>
        <p:spPr bwMode="auto">
          <a:xfrm>
            <a:off x="4213225" y="3176587"/>
            <a:ext cx="149225" cy="69850"/>
          </a:xfrm>
          <a:prstGeom prst="ellipse">
            <a:avLst/>
          </a:prstGeom>
          <a:noFill/>
          <a:ln w="13" cap="flat">
            <a:solidFill>
              <a:srgbClr val="385D8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4" name="Oval 841"/>
          <p:cNvSpPr>
            <a:spLocks noChangeArrowheads="1"/>
          </p:cNvSpPr>
          <p:nvPr/>
        </p:nvSpPr>
        <p:spPr bwMode="auto">
          <a:xfrm>
            <a:off x="4433888" y="3384550"/>
            <a:ext cx="149225" cy="68263"/>
          </a:xfrm>
          <a:prstGeom prst="ellipse">
            <a:avLst/>
          </a:prstGeom>
          <a:solidFill>
            <a:srgbClr val="3333CC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5" name="Freeform 842"/>
          <p:cNvSpPr>
            <a:spLocks/>
          </p:cNvSpPr>
          <p:nvPr/>
        </p:nvSpPr>
        <p:spPr bwMode="auto">
          <a:xfrm>
            <a:off x="4433888" y="3384550"/>
            <a:ext cx="149225" cy="68263"/>
          </a:xfrm>
          <a:custGeom>
            <a:avLst/>
            <a:gdLst>
              <a:gd name="T0" fmla="*/ 0 w 94"/>
              <a:gd name="T1" fmla="*/ 21 h 43"/>
              <a:gd name="T2" fmla="*/ 47 w 94"/>
              <a:gd name="T3" fmla="*/ 0 h 43"/>
              <a:gd name="T4" fmla="*/ 94 w 94"/>
              <a:gd name="T5" fmla="*/ 21 h 43"/>
              <a:gd name="T6" fmla="*/ 47 w 94"/>
              <a:gd name="T7" fmla="*/ 43 h 43"/>
              <a:gd name="T8" fmla="*/ 0 w 94"/>
              <a:gd name="T9" fmla="*/ 21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" h="43">
                <a:moveTo>
                  <a:pt x="0" y="21"/>
                </a:moveTo>
                <a:cubicBezTo>
                  <a:pt x="0" y="10"/>
                  <a:pt x="21" y="0"/>
                  <a:pt x="47" y="0"/>
                </a:cubicBezTo>
                <a:cubicBezTo>
                  <a:pt x="73" y="0"/>
                  <a:pt x="94" y="10"/>
                  <a:pt x="94" y="21"/>
                </a:cubicBezTo>
                <a:cubicBezTo>
                  <a:pt x="94" y="34"/>
                  <a:pt x="73" y="43"/>
                  <a:pt x="47" y="43"/>
                </a:cubicBezTo>
                <a:cubicBezTo>
                  <a:pt x="21" y="43"/>
                  <a:pt x="0" y="34"/>
                  <a:pt x="0" y="21"/>
                </a:cubicBezTo>
              </a:path>
            </a:pathLst>
          </a:custGeom>
          <a:noFill/>
          <a:ln w="13" cap="flat">
            <a:solidFill>
              <a:srgbClr val="385D8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6" name="Oval 843"/>
          <p:cNvSpPr>
            <a:spLocks noChangeArrowheads="1"/>
          </p:cNvSpPr>
          <p:nvPr/>
        </p:nvSpPr>
        <p:spPr bwMode="auto">
          <a:xfrm>
            <a:off x="4676775" y="2938462"/>
            <a:ext cx="149225" cy="76200"/>
          </a:xfrm>
          <a:prstGeom prst="ellipse">
            <a:avLst/>
          </a:prstGeom>
          <a:solidFill>
            <a:srgbClr val="3333CC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7" name="Oval 844"/>
          <p:cNvSpPr>
            <a:spLocks noChangeArrowheads="1"/>
          </p:cNvSpPr>
          <p:nvPr/>
        </p:nvSpPr>
        <p:spPr bwMode="auto">
          <a:xfrm>
            <a:off x="4676775" y="2938462"/>
            <a:ext cx="149225" cy="76200"/>
          </a:xfrm>
          <a:prstGeom prst="ellipse">
            <a:avLst/>
          </a:prstGeom>
          <a:noFill/>
          <a:ln w="13" cap="flat">
            <a:solidFill>
              <a:srgbClr val="385D8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8" name="Oval 845"/>
          <p:cNvSpPr>
            <a:spLocks noChangeArrowheads="1"/>
          </p:cNvSpPr>
          <p:nvPr/>
        </p:nvSpPr>
        <p:spPr bwMode="auto">
          <a:xfrm>
            <a:off x="4910138" y="3054350"/>
            <a:ext cx="150813" cy="68263"/>
          </a:xfrm>
          <a:prstGeom prst="ellipse">
            <a:avLst/>
          </a:prstGeom>
          <a:solidFill>
            <a:srgbClr val="3333CC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9" name="Freeform 846"/>
          <p:cNvSpPr>
            <a:spLocks/>
          </p:cNvSpPr>
          <p:nvPr/>
        </p:nvSpPr>
        <p:spPr bwMode="auto">
          <a:xfrm>
            <a:off x="4910138" y="3054350"/>
            <a:ext cx="150813" cy="68263"/>
          </a:xfrm>
          <a:custGeom>
            <a:avLst/>
            <a:gdLst>
              <a:gd name="T0" fmla="*/ 0 w 95"/>
              <a:gd name="T1" fmla="*/ 21 h 43"/>
              <a:gd name="T2" fmla="*/ 48 w 95"/>
              <a:gd name="T3" fmla="*/ 0 h 43"/>
              <a:gd name="T4" fmla="*/ 95 w 95"/>
              <a:gd name="T5" fmla="*/ 21 h 43"/>
              <a:gd name="T6" fmla="*/ 48 w 95"/>
              <a:gd name="T7" fmla="*/ 43 h 43"/>
              <a:gd name="T8" fmla="*/ 0 w 95"/>
              <a:gd name="T9" fmla="*/ 21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" h="43">
                <a:moveTo>
                  <a:pt x="0" y="21"/>
                </a:moveTo>
                <a:cubicBezTo>
                  <a:pt x="0" y="10"/>
                  <a:pt x="22" y="0"/>
                  <a:pt x="48" y="0"/>
                </a:cubicBezTo>
                <a:cubicBezTo>
                  <a:pt x="74" y="0"/>
                  <a:pt x="95" y="10"/>
                  <a:pt x="95" y="21"/>
                </a:cubicBezTo>
                <a:cubicBezTo>
                  <a:pt x="95" y="34"/>
                  <a:pt x="74" y="43"/>
                  <a:pt x="48" y="43"/>
                </a:cubicBezTo>
                <a:cubicBezTo>
                  <a:pt x="22" y="43"/>
                  <a:pt x="0" y="34"/>
                  <a:pt x="0" y="21"/>
                </a:cubicBezTo>
              </a:path>
            </a:pathLst>
          </a:custGeom>
          <a:noFill/>
          <a:ln w="13" cap="flat">
            <a:solidFill>
              <a:srgbClr val="385D8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0" name="Oval 847"/>
          <p:cNvSpPr>
            <a:spLocks noChangeArrowheads="1"/>
          </p:cNvSpPr>
          <p:nvPr/>
        </p:nvSpPr>
        <p:spPr bwMode="auto">
          <a:xfrm>
            <a:off x="5138738" y="2646362"/>
            <a:ext cx="149225" cy="69850"/>
          </a:xfrm>
          <a:prstGeom prst="ellipse">
            <a:avLst/>
          </a:prstGeom>
          <a:solidFill>
            <a:srgbClr val="3333CC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1" name="Oval 848"/>
          <p:cNvSpPr>
            <a:spLocks noChangeArrowheads="1"/>
          </p:cNvSpPr>
          <p:nvPr/>
        </p:nvSpPr>
        <p:spPr bwMode="auto">
          <a:xfrm>
            <a:off x="5138738" y="2646362"/>
            <a:ext cx="149225" cy="69850"/>
          </a:xfrm>
          <a:prstGeom prst="ellipse">
            <a:avLst/>
          </a:prstGeom>
          <a:noFill/>
          <a:ln w="13" cap="flat">
            <a:solidFill>
              <a:srgbClr val="385D8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2" name="Oval 849"/>
          <p:cNvSpPr>
            <a:spLocks noChangeArrowheads="1"/>
          </p:cNvSpPr>
          <p:nvPr/>
        </p:nvSpPr>
        <p:spPr bwMode="auto">
          <a:xfrm>
            <a:off x="5380038" y="3276600"/>
            <a:ext cx="149225" cy="69850"/>
          </a:xfrm>
          <a:prstGeom prst="ellipse">
            <a:avLst/>
          </a:prstGeom>
          <a:solidFill>
            <a:srgbClr val="3333CC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3" name="Oval 850"/>
          <p:cNvSpPr>
            <a:spLocks noChangeArrowheads="1"/>
          </p:cNvSpPr>
          <p:nvPr/>
        </p:nvSpPr>
        <p:spPr bwMode="auto">
          <a:xfrm>
            <a:off x="5380038" y="3276600"/>
            <a:ext cx="149225" cy="69850"/>
          </a:xfrm>
          <a:prstGeom prst="ellipse">
            <a:avLst/>
          </a:prstGeom>
          <a:noFill/>
          <a:ln w="13" cap="flat">
            <a:solidFill>
              <a:srgbClr val="385D8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4" name="Oval 851"/>
          <p:cNvSpPr>
            <a:spLocks noChangeArrowheads="1"/>
          </p:cNvSpPr>
          <p:nvPr/>
        </p:nvSpPr>
        <p:spPr bwMode="auto">
          <a:xfrm>
            <a:off x="5614988" y="2324100"/>
            <a:ext cx="149225" cy="69850"/>
          </a:xfrm>
          <a:prstGeom prst="ellipse">
            <a:avLst/>
          </a:prstGeom>
          <a:solidFill>
            <a:srgbClr val="3333CC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5" name="Oval 852"/>
          <p:cNvSpPr>
            <a:spLocks noChangeArrowheads="1"/>
          </p:cNvSpPr>
          <p:nvPr/>
        </p:nvSpPr>
        <p:spPr bwMode="auto">
          <a:xfrm>
            <a:off x="5614988" y="2324100"/>
            <a:ext cx="149225" cy="69850"/>
          </a:xfrm>
          <a:prstGeom prst="ellipse">
            <a:avLst/>
          </a:prstGeom>
          <a:noFill/>
          <a:ln w="13" cap="flat">
            <a:solidFill>
              <a:srgbClr val="385D8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6" name="Oval 853"/>
          <p:cNvSpPr>
            <a:spLocks noChangeArrowheads="1"/>
          </p:cNvSpPr>
          <p:nvPr/>
        </p:nvSpPr>
        <p:spPr bwMode="auto">
          <a:xfrm>
            <a:off x="5843588" y="3062287"/>
            <a:ext cx="149225" cy="68263"/>
          </a:xfrm>
          <a:prstGeom prst="ellipse">
            <a:avLst/>
          </a:prstGeom>
          <a:solidFill>
            <a:srgbClr val="3333CC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7" name="Oval 854"/>
          <p:cNvSpPr>
            <a:spLocks noChangeArrowheads="1"/>
          </p:cNvSpPr>
          <p:nvPr/>
        </p:nvSpPr>
        <p:spPr bwMode="auto">
          <a:xfrm>
            <a:off x="5843588" y="3060700"/>
            <a:ext cx="149225" cy="69850"/>
          </a:xfrm>
          <a:prstGeom prst="ellipse">
            <a:avLst/>
          </a:prstGeom>
          <a:noFill/>
          <a:ln w="13" cap="flat">
            <a:solidFill>
              <a:srgbClr val="385D8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8" name="Oval 855"/>
          <p:cNvSpPr>
            <a:spLocks noChangeArrowheads="1"/>
          </p:cNvSpPr>
          <p:nvPr/>
        </p:nvSpPr>
        <p:spPr bwMode="auto">
          <a:xfrm>
            <a:off x="6092825" y="2954337"/>
            <a:ext cx="149225" cy="68263"/>
          </a:xfrm>
          <a:prstGeom prst="ellipse">
            <a:avLst/>
          </a:prstGeom>
          <a:solidFill>
            <a:srgbClr val="3333CC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9" name="Oval 856"/>
          <p:cNvSpPr>
            <a:spLocks noChangeArrowheads="1"/>
          </p:cNvSpPr>
          <p:nvPr/>
        </p:nvSpPr>
        <p:spPr bwMode="auto">
          <a:xfrm>
            <a:off x="6092825" y="2954337"/>
            <a:ext cx="149225" cy="68263"/>
          </a:xfrm>
          <a:prstGeom prst="ellipse">
            <a:avLst/>
          </a:prstGeom>
          <a:noFill/>
          <a:ln w="13" cap="flat">
            <a:solidFill>
              <a:srgbClr val="385D8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0" name="Oval 857"/>
          <p:cNvSpPr>
            <a:spLocks noChangeArrowheads="1"/>
          </p:cNvSpPr>
          <p:nvPr/>
        </p:nvSpPr>
        <p:spPr bwMode="auto">
          <a:xfrm>
            <a:off x="6319838" y="2600325"/>
            <a:ext cx="149225" cy="69850"/>
          </a:xfrm>
          <a:prstGeom prst="ellipse">
            <a:avLst/>
          </a:prstGeom>
          <a:solidFill>
            <a:srgbClr val="3333CC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1" name="Oval 858"/>
          <p:cNvSpPr>
            <a:spLocks noChangeArrowheads="1"/>
          </p:cNvSpPr>
          <p:nvPr/>
        </p:nvSpPr>
        <p:spPr bwMode="auto">
          <a:xfrm>
            <a:off x="6319838" y="2600325"/>
            <a:ext cx="149225" cy="69850"/>
          </a:xfrm>
          <a:prstGeom prst="ellipse">
            <a:avLst/>
          </a:prstGeom>
          <a:noFill/>
          <a:ln w="13" cap="flat">
            <a:solidFill>
              <a:srgbClr val="385D8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2" name="Oval 859"/>
          <p:cNvSpPr>
            <a:spLocks noChangeArrowheads="1"/>
          </p:cNvSpPr>
          <p:nvPr/>
        </p:nvSpPr>
        <p:spPr bwMode="auto">
          <a:xfrm>
            <a:off x="6789738" y="3560762"/>
            <a:ext cx="149225" cy="69850"/>
          </a:xfrm>
          <a:prstGeom prst="ellipse">
            <a:avLst/>
          </a:prstGeom>
          <a:solidFill>
            <a:srgbClr val="3333CC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3" name="Oval 860"/>
          <p:cNvSpPr>
            <a:spLocks noChangeArrowheads="1"/>
          </p:cNvSpPr>
          <p:nvPr/>
        </p:nvSpPr>
        <p:spPr bwMode="auto">
          <a:xfrm>
            <a:off x="6789738" y="3560762"/>
            <a:ext cx="149225" cy="69850"/>
          </a:xfrm>
          <a:prstGeom prst="ellipse">
            <a:avLst/>
          </a:prstGeom>
          <a:noFill/>
          <a:ln w="13" cap="flat">
            <a:solidFill>
              <a:srgbClr val="385D8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4" name="Oval 861"/>
          <p:cNvSpPr>
            <a:spLocks noChangeArrowheads="1"/>
          </p:cNvSpPr>
          <p:nvPr/>
        </p:nvSpPr>
        <p:spPr bwMode="auto">
          <a:xfrm>
            <a:off x="7024688" y="2968625"/>
            <a:ext cx="149225" cy="77788"/>
          </a:xfrm>
          <a:prstGeom prst="ellipse">
            <a:avLst/>
          </a:prstGeom>
          <a:solidFill>
            <a:srgbClr val="3333CC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5" name="Oval 862"/>
          <p:cNvSpPr>
            <a:spLocks noChangeArrowheads="1"/>
          </p:cNvSpPr>
          <p:nvPr/>
        </p:nvSpPr>
        <p:spPr bwMode="auto">
          <a:xfrm>
            <a:off x="7024688" y="2968625"/>
            <a:ext cx="149225" cy="77788"/>
          </a:xfrm>
          <a:prstGeom prst="ellipse">
            <a:avLst/>
          </a:prstGeom>
          <a:noFill/>
          <a:ln w="13" cap="flat">
            <a:solidFill>
              <a:srgbClr val="385D8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6" name="Oval 863"/>
          <p:cNvSpPr>
            <a:spLocks noChangeArrowheads="1"/>
          </p:cNvSpPr>
          <p:nvPr/>
        </p:nvSpPr>
        <p:spPr bwMode="auto">
          <a:xfrm>
            <a:off x="7251700" y="2662237"/>
            <a:ext cx="150813" cy="76200"/>
          </a:xfrm>
          <a:prstGeom prst="ellipse">
            <a:avLst/>
          </a:prstGeom>
          <a:solidFill>
            <a:srgbClr val="3333CC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7" name="Oval 864"/>
          <p:cNvSpPr>
            <a:spLocks noChangeArrowheads="1"/>
          </p:cNvSpPr>
          <p:nvPr/>
        </p:nvSpPr>
        <p:spPr bwMode="auto">
          <a:xfrm>
            <a:off x="7251700" y="2662237"/>
            <a:ext cx="149225" cy="76200"/>
          </a:xfrm>
          <a:prstGeom prst="ellipse">
            <a:avLst/>
          </a:prstGeom>
          <a:noFill/>
          <a:ln w="13" cap="flat">
            <a:solidFill>
              <a:srgbClr val="385D8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8" name="Oval 865"/>
          <p:cNvSpPr>
            <a:spLocks noChangeArrowheads="1"/>
          </p:cNvSpPr>
          <p:nvPr/>
        </p:nvSpPr>
        <p:spPr bwMode="auto">
          <a:xfrm>
            <a:off x="7500938" y="3168650"/>
            <a:ext cx="149225" cy="77788"/>
          </a:xfrm>
          <a:prstGeom prst="ellipse">
            <a:avLst/>
          </a:prstGeom>
          <a:solidFill>
            <a:srgbClr val="3333CC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9" name="Oval 866"/>
          <p:cNvSpPr>
            <a:spLocks noChangeArrowheads="1"/>
          </p:cNvSpPr>
          <p:nvPr/>
        </p:nvSpPr>
        <p:spPr bwMode="auto">
          <a:xfrm>
            <a:off x="7500938" y="3168650"/>
            <a:ext cx="149225" cy="77788"/>
          </a:xfrm>
          <a:prstGeom prst="ellipse">
            <a:avLst/>
          </a:prstGeom>
          <a:noFill/>
          <a:ln w="13" cap="flat">
            <a:solidFill>
              <a:srgbClr val="385D8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0" name="Oval 867"/>
          <p:cNvSpPr>
            <a:spLocks noChangeArrowheads="1"/>
          </p:cNvSpPr>
          <p:nvPr/>
        </p:nvSpPr>
        <p:spPr bwMode="auto">
          <a:xfrm>
            <a:off x="7729538" y="2968625"/>
            <a:ext cx="141288" cy="77788"/>
          </a:xfrm>
          <a:prstGeom prst="ellipse">
            <a:avLst/>
          </a:prstGeom>
          <a:solidFill>
            <a:srgbClr val="3333CC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1" name="Oval 868"/>
          <p:cNvSpPr>
            <a:spLocks noChangeArrowheads="1"/>
          </p:cNvSpPr>
          <p:nvPr/>
        </p:nvSpPr>
        <p:spPr bwMode="auto">
          <a:xfrm>
            <a:off x="7729538" y="2968625"/>
            <a:ext cx="141288" cy="77788"/>
          </a:xfrm>
          <a:prstGeom prst="ellipse">
            <a:avLst/>
          </a:prstGeom>
          <a:noFill/>
          <a:ln w="13" cap="flat">
            <a:solidFill>
              <a:srgbClr val="385D8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2" name="Oval 869"/>
          <p:cNvSpPr>
            <a:spLocks noChangeArrowheads="1"/>
          </p:cNvSpPr>
          <p:nvPr/>
        </p:nvSpPr>
        <p:spPr bwMode="auto">
          <a:xfrm>
            <a:off x="7913688" y="3552825"/>
            <a:ext cx="142875" cy="77788"/>
          </a:xfrm>
          <a:prstGeom prst="ellipse">
            <a:avLst/>
          </a:prstGeom>
          <a:solidFill>
            <a:srgbClr val="3333CC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3" name="Oval 870"/>
          <p:cNvSpPr>
            <a:spLocks noChangeArrowheads="1"/>
          </p:cNvSpPr>
          <p:nvPr/>
        </p:nvSpPr>
        <p:spPr bwMode="auto">
          <a:xfrm>
            <a:off x="7913688" y="3552825"/>
            <a:ext cx="142875" cy="77788"/>
          </a:xfrm>
          <a:prstGeom prst="ellipse">
            <a:avLst/>
          </a:prstGeom>
          <a:noFill/>
          <a:ln w="13" cap="flat">
            <a:solidFill>
              <a:srgbClr val="385D8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4" name="Oval 871"/>
          <p:cNvSpPr>
            <a:spLocks noChangeArrowheads="1"/>
          </p:cNvSpPr>
          <p:nvPr/>
        </p:nvSpPr>
        <p:spPr bwMode="auto">
          <a:xfrm>
            <a:off x="8105775" y="3168650"/>
            <a:ext cx="136525" cy="77788"/>
          </a:xfrm>
          <a:prstGeom prst="ellipse">
            <a:avLst/>
          </a:prstGeom>
          <a:solidFill>
            <a:srgbClr val="3333CC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5" name="Oval 872"/>
          <p:cNvSpPr>
            <a:spLocks noChangeArrowheads="1"/>
          </p:cNvSpPr>
          <p:nvPr/>
        </p:nvSpPr>
        <p:spPr bwMode="auto">
          <a:xfrm>
            <a:off x="8105775" y="3168650"/>
            <a:ext cx="134938" cy="77788"/>
          </a:xfrm>
          <a:prstGeom prst="ellipse">
            <a:avLst/>
          </a:prstGeom>
          <a:noFill/>
          <a:ln w="13" cap="flat">
            <a:solidFill>
              <a:srgbClr val="385D8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9" name="Oval 876"/>
          <p:cNvSpPr>
            <a:spLocks noChangeArrowheads="1"/>
          </p:cNvSpPr>
          <p:nvPr/>
        </p:nvSpPr>
        <p:spPr bwMode="auto">
          <a:xfrm>
            <a:off x="6554788" y="3062287"/>
            <a:ext cx="149225" cy="68263"/>
          </a:xfrm>
          <a:prstGeom prst="ellipse">
            <a:avLst/>
          </a:prstGeom>
          <a:solidFill>
            <a:srgbClr val="3333CC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0" name="Oval 877"/>
          <p:cNvSpPr>
            <a:spLocks noChangeArrowheads="1"/>
          </p:cNvSpPr>
          <p:nvPr/>
        </p:nvSpPr>
        <p:spPr bwMode="auto">
          <a:xfrm>
            <a:off x="6554788" y="3060700"/>
            <a:ext cx="149225" cy="69850"/>
          </a:xfrm>
          <a:prstGeom prst="ellipse">
            <a:avLst/>
          </a:prstGeom>
          <a:noFill/>
          <a:ln w="13" cap="flat">
            <a:solidFill>
              <a:srgbClr val="385D8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1" name="Line 878"/>
          <p:cNvSpPr>
            <a:spLocks noChangeShapeType="1"/>
          </p:cNvSpPr>
          <p:nvPr/>
        </p:nvSpPr>
        <p:spPr bwMode="auto">
          <a:xfrm>
            <a:off x="1452563" y="2822575"/>
            <a:ext cx="220663" cy="922338"/>
          </a:xfrm>
          <a:prstGeom prst="line">
            <a:avLst/>
          </a:prstGeom>
          <a:noFill/>
          <a:ln w="4" cap="flat">
            <a:solidFill>
              <a:srgbClr val="4A7EB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2" name="Line 879"/>
          <p:cNvSpPr>
            <a:spLocks noChangeShapeType="1"/>
          </p:cNvSpPr>
          <p:nvPr/>
        </p:nvSpPr>
        <p:spPr bwMode="auto">
          <a:xfrm flipH="1">
            <a:off x="1673225" y="3068637"/>
            <a:ext cx="220663" cy="676275"/>
          </a:xfrm>
          <a:prstGeom prst="line">
            <a:avLst/>
          </a:prstGeom>
          <a:noFill/>
          <a:ln w="4" cap="flat">
            <a:solidFill>
              <a:srgbClr val="4A7EB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3" name="Line 880"/>
          <p:cNvSpPr>
            <a:spLocks noChangeShapeType="1"/>
          </p:cNvSpPr>
          <p:nvPr/>
        </p:nvSpPr>
        <p:spPr bwMode="auto">
          <a:xfrm flipH="1">
            <a:off x="1893888" y="2746375"/>
            <a:ext cx="255588" cy="322263"/>
          </a:xfrm>
          <a:prstGeom prst="line">
            <a:avLst/>
          </a:prstGeom>
          <a:noFill/>
          <a:ln w="4" cap="flat">
            <a:solidFill>
              <a:srgbClr val="4A7EB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4" name="Line 881"/>
          <p:cNvSpPr>
            <a:spLocks noChangeShapeType="1"/>
          </p:cNvSpPr>
          <p:nvPr/>
        </p:nvSpPr>
        <p:spPr bwMode="auto">
          <a:xfrm flipH="1" flipV="1">
            <a:off x="2427288" y="3260725"/>
            <a:ext cx="182563" cy="290513"/>
          </a:xfrm>
          <a:prstGeom prst="line">
            <a:avLst/>
          </a:prstGeom>
          <a:noFill/>
          <a:ln w="4" cap="flat">
            <a:solidFill>
              <a:srgbClr val="4A7EB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5" name="Line 882"/>
          <p:cNvSpPr>
            <a:spLocks noChangeShapeType="1"/>
          </p:cNvSpPr>
          <p:nvPr/>
        </p:nvSpPr>
        <p:spPr bwMode="auto">
          <a:xfrm flipH="1">
            <a:off x="2662238" y="3246437"/>
            <a:ext cx="182563" cy="247650"/>
          </a:xfrm>
          <a:prstGeom prst="line">
            <a:avLst/>
          </a:prstGeom>
          <a:noFill/>
          <a:ln w="4" cap="flat">
            <a:solidFill>
              <a:srgbClr val="4A7EB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6" name="Line 883"/>
          <p:cNvSpPr>
            <a:spLocks noChangeShapeType="1"/>
          </p:cNvSpPr>
          <p:nvPr/>
        </p:nvSpPr>
        <p:spPr bwMode="auto">
          <a:xfrm flipH="1">
            <a:off x="2846388" y="2592387"/>
            <a:ext cx="254000" cy="638175"/>
          </a:xfrm>
          <a:prstGeom prst="line">
            <a:avLst/>
          </a:prstGeom>
          <a:noFill/>
          <a:ln w="4" cap="flat">
            <a:solidFill>
              <a:srgbClr val="4A7EB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7" name="Line 884"/>
          <p:cNvSpPr>
            <a:spLocks noChangeShapeType="1"/>
          </p:cNvSpPr>
          <p:nvPr/>
        </p:nvSpPr>
        <p:spPr bwMode="auto">
          <a:xfrm>
            <a:off x="2198688" y="2808287"/>
            <a:ext cx="176213" cy="517525"/>
          </a:xfrm>
          <a:prstGeom prst="line">
            <a:avLst/>
          </a:prstGeom>
          <a:noFill/>
          <a:ln w="4" cap="flat">
            <a:solidFill>
              <a:srgbClr val="4A7EB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8" name="Line 885"/>
          <p:cNvSpPr>
            <a:spLocks noChangeShapeType="1"/>
          </p:cNvSpPr>
          <p:nvPr/>
        </p:nvSpPr>
        <p:spPr bwMode="auto">
          <a:xfrm flipH="1" flipV="1">
            <a:off x="3103563" y="2592387"/>
            <a:ext cx="287338" cy="334963"/>
          </a:xfrm>
          <a:prstGeom prst="line">
            <a:avLst/>
          </a:prstGeom>
          <a:noFill/>
          <a:ln w="4" cap="flat">
            <a:solidFill>
              <a:srgbClr val="4A7EB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9" name="Line 886"/>
          <p:cNvSpPr>
            <a:spLocks noChangeShapeType="1"/>
          </p:cNvSpPr>
          <p:nvPr/>
        </p:nvSpPr>
        <p:spPr bwMode="auto">
          <a:xfrm flipH="1">
            <a:off x="3330575" y="2632075"/>
            <a:ext cx="257175" cy="322263"/>
          </a:xfrm>
          <a:prstGeom prst="line">
            <a:avLst/>
          </a:prstGeom>
          <a:noFill/>
          <a:ln w="4" cap="flat">
            <a:solidFill>
              <a:srgbClr val="4A7EB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0" name="Line 887"/>
          <p:cNvSpPr>
            <a:spLocks noChangeShapeType="1"/>
          </p:cNvSpPr>
          <p:nvPr/>
        </p:nvSpPr>
        <p:spPr bwMode="auto">
          <a:xfrm>
            <a:off x="3579813" y="2716212"/>
            <a:ext cx="228600" cy="560388"/>
          </a:xfrm>
          <a:prstGeom prst="line">
            <a:avLst/>
          </a:prstGeom>
          <a:noFill/>
          <a:ln w="4" cap="flat">
            <a:solidFill>
              <a:srgbClr val="4A7EB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1" name="Line 888"/>
          <p:cNvSpPr>
            <a:spLocks noChangeShapeType="1"/>
          </p:cNvSpPr>
          <p:nvPr/>
        </p:nvSpPr>
        <p:spPr bwMode="auto">
          <a:xfrm flipH="1">
            <a:off x="3822700" y="3122612"/>
            <a:ext cx="223838" cy="176213"/>
          </a:xfrm>
          <a:prstGeom prst="line">
            <a:avLst/>
          </a:prstGeom>
          <a:noFill/>
          <a:ln w="4" cap="flat">
            <a:solidFill>
              <a:srgbClr val="4A7EB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2" name="Line 889"/>
          <p:cNvSpPr>
            <a:spLocks noChangeShapeType="1"/>
          </p:cNvSpPr>
          <p:nvPr/>
        </p:nvSpPr>
        <p:spPr bwMode="auto">
          <a:xfrm>
            <a:off x="4049713" y="3122612"/>
            <a:ext cx="241300" cy="123825"/>
          </a:xfrm>
          <a:prstGeom prst="line">
            <a:avLst/>
          </a:prstGeom>
          <a:noFill/>
          <a:ln w="4" cap="flat">
            <a:solidFill>
              <a:srgbClr val="4A7EB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3" name="Line 890"/>
          <p:cNvSpPr>
            <a:spLocks noChangeShapeType="1"/>
          </p:cNvSpPr>
          <p:nvPr/>
        </p:nvSpPr>
        <p:spPr bwMode="auto">
          <a:xfrm>
            <a:off x="4291013" y="3176587"/>
            <a:ext cx="220663" cy="207963"/>
          </a:xfrm>
          <a:prstGeom prst="line">
            <a:avLst/>
          </a:prstGeom>
          <a:noFill/>
          <a:ln w="4" cap="flat">
            <a:solidFill>
              <a:srgbClr val="4A7EB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4" name="Line 891"/>
          <p:cNvSpPr>
            <a:spLocks noChangeShapeType="1"/>
          </p:cNvSpPr>
          <p:nvPr/>
        </p:nvSpPr>
        <p:spPr bwMode="auto">
          <a:xfrm flipH="1">
            <a:off x="4511675" y="3022600"/>
            <a:ext cx="225425" cy="361950"/>
          </a:xfrm>
          <a:prstGeom prst="line">
            <a:avLst/>
          </a:prstGeom>
          <a:noFill/>
          <a:ln w="4" cap="flat">
            <a:solidFill>
              <a:srgbClr val="4A7EB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5" name="Line 892"/>
          <p:cNvSpPr>
            <a:spLocks noChangeShapeType="1"/>
          </p:cNvSpPr>
          <p:nvPr/>
        </p:nvSpPr>
        <p:spPr bwMode="auto">
          <a:xfrm>
            <a:off x="4754563" y="3014662"/>
            <a:ext cx="234950" cy="107950"/>
          </a:xfrm>
          <a:prstGeom prst="line">
            <a:avLst/>
          </a:prstGeom>
          <a:noFill/>
          <a:ln w="4" cap="flat">
            <a:solidFill>
              <a:srgbClr val="4A7EB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6" name="Line 893"/>
          <p:cNvSpPr>
            <a:spLocks noChangeShapeType="1"/>
          </p:cNvSpPr>
          <p:nvPr/>
        </p:nvSpPr>
        <p:spPr bwMode="auto">
          <a:xfrm flipH="1">
            <a:off x="4967288" y="2700337"/>
            <a:ext cx="225425" cy="360363"/>
          </a:xfrm>
          <a:prstGeom prst="line">
            <a:avLst/>
          </a:prstGeom>
          <a:noFill/>
          <a:ln w="4" cap="flat">
            <a:solidFill>
              <a:srgbClr val="4A7EB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7" name="Line 894"/>
          <p:cNvSpPr>
            <a:spLocks noChangeShapeType="1"/>
          </p:cNvSpPr>
          <p:nvPr/>
        </p:nvSpPr>
        <p:spPr bwMode="auto">
          <a:xfrm>
            <a:off x="5216525" y="2716212"/>
            <a:ext cx="242888" cy="560388"/>
          </a:xfrm>
          <a:prstGeom prst="line">
            <a:avLst/>
          </a:prstGeom>
          <a:noFill/>
          <a:ln w="4" cap="flat">
            <a:solidFill>
              <a:srgbClr val="4A7EB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8" name="Line 895"/>
          <p:cNvSpPr>
            <a:spLocks noChangeShapeType="1"/>
          </p:cNvSpPr>
          <p:nvPr/>
        </p:nvSpPr>
        <p:spPr bwMode="auto">
          <a:xfrm flipH="1">
            <a:off x="5459413" y="2393950"/>
            <a:ext cx="234950" cy="882650"/>
          </a:xfrm>
          <a:prstGeom prst="line">
            <a:avLst/>
          </a:prstGeom>
          <a:noFill/>
          <a:ln w="4" cap="flat">
            <a:solidFill>
              <a:srgbClr val="4A7EB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9" name="Line 896"/>
          <p:cNvSpPr>
            <a:spLocks noChangeShapeType="1"/>
          </p:cNvSpPr>
          <p:nvPr/>
        </p:nvSpPr>
        <p:spPr bwMode="auto">
          <a:xfrm>
            <a:off x="5694363" y="2393950"/>
            <a:ext cx="174625" cy="727075"/>
          </a:xfrm>
          <a:prstGeom prst="line">
            <a:avLst/>
          </a:prstGeom>
          <a:noFill/>
          <a:ln w="4" cap="flat">
            <a:solidFill>
              <a:srgbClr val="4A7EB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0" name="Line 897"/>
          <p:cNvSpPr>
            <a:spLocks noChangeShapeType="1"/>
          </p:cNvSpPr>
          <p:nvPr/>
        </p:nvSpPr>
        <p:spPr bwMode="auto">
          <a:xfrm flipH="1">
            <a:off x="5907088" y="3022600"/>
            <a:ext cx="260350" cy="77788"/>
          </a:xfrm>
          <a:prstGeom prst="line">
            <a:avLst/>
          </a:prstGeom>
          <a:noFill/>
          <a:ln w="4" cap="flat">
            <a:solidFill>
              <a:srgbClr val="4A7EB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1" name="Line 898"/>
          <p:cNvSpPr>
            <a:spLocks noChangeShapeType="1"/>
          </p:cNvSpPr>
          <p:nvPr/>
        </p:nvSpPr>
        <p:spPr bwMode="auto">
          <a:xfrm flipH="1">
            <a:off x="6170613" y="2670175"/>
            <a:ext cx="227013" cy="352425"/>
          </a:xfrm>
          <a:prstGeom prst="line">
            <a:avLst/>
          </a:prstGeom>
          <a:noFill/>
          <a:ln w="4" cap="flat">
            <a:solidFill>
              <a:srgbClr val="4A7EB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2" name="Line 899"/>
          <p:cNvSpPr>
            <a:spLocks noChangeShapeType="1"/>
          </p:cNvSpPr>
          <p:nvPr/>
        </p:nvSpPr>
        <p:spPr bwMode="auto">
          <a:xfrm>
            <a:off x="6397625" y="2670175"/>
            <a:ext cx="234950" cy="390525"/>
          </a:xfrm>
          <a:prstGeom prst="line">
            <a:avLst/>
          </a:prstGeom>
          <a:noFill/>
          <a:ln w="4" cap="flat">
            <a:solidFill>
              <a:srgbClr val="4A7EB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3" name="Line 900"/>
          <p:cNvSpPr>
            <a:spLocks noChangeShapeType="1"/>
          </p:cNvSpPr>
          <p:nvPr/>
        </p:nvSpPr>
        <p:spPr bwMode="auto">
          <a:xfrm>
            <a:off x="6632575" y="3130550"/>
            <a:ext cx="182563" cy="488950"/>
          </a:xfrm>
          <a:prstGeom prst="line">
            <a:avLst/>
          </a:prstGeom>
          <a:noFill/>
          <a:ln w="4" cap="flat">
            <a:solidFill>
              <a:srgbClr val="4A7EB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4" name="Line 901"/>
          <p:cNvSpPr>
            <a:spLocks noChangeShapeType="1"/>
          </p:cNvSpPr>
          <p:nvPr/>
        </p:nvSpPr>
        <p:spPr bwMode="auto">
          <a:xfrm flipH="1">
            <a:off x="6867525" y="2968625"/>
            <a:ext cx="234950" cy="592138"/>
          </a:xfrm>
          <a:prstGeom prst="line">
            <a:avLst/>
          </a:prstGeom>
          <a:noFill/>
          <a:ln w="4" cap="flat">
            <a:solidFill>
              <a:srgbClr val="4A7EB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5" name="Line 902"/>
          <p:cNvSpPr>
            <a:spLocks noChangeShapeType="1"/>
          </p:cNvSpPr>
          <p:nvPr/>
        </p:nvSpPr>
        <p:spPr bwMode="auto">
          <a:xfrm flipH="1">
            <a:off x="7102475" y="2678112"/>
            <a:ext cx="223838" cy="360363"/>
          </a:xfrm>
          <a:prstGeom prst="line">
            <a:avLst/>
          </a:prstGeom>
          <a:noFill/>
          <a:ln w="4" cap="flat">
            <a:solidFill>
              <a:srgbClr val="4A7EB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6" name="Line 903"/>
          <p:cNvSpPr>
            <a:spLocks noChangeShapeType="1"/>
          </p:cNvSpPr>
          <p:nvPr/>
        </p:nvSpPr>
        <p:spPr bwMode="auto">
          <a:xfrm>
            <a:off x="7380288" y="2730500"/>
            <a:ext cx="196850" cy="519113"/>
          </a:xfrm>
          <a:prstGeom prst="line">
            <a:avLst/>
          </a:prstGeom>
          <a:noFill/>
          <a:ln w="4" cap="flat">
            <a:solidFill>
              <a:srgbClr val="4A7EB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7" name="Line 904"/>
          <p:cNvSpPr>
            <a:spLocks noChangeShapeType="1"/>
          </p:cNvSpPr>
          <p:nvPr/>
        </p:nvSpPr>
        <p:spPr bwMode="auto">
          <a:xfrm flipH="1">
            <a:off x="7580313" y="2962275"/>
            <a:ext cx="241300" cy="284163"/>
          </a:xfrm>
          <a:prstGeom prst="line">
            <a:avLst/>
          </a:prstGeom>
          <a:noFill/>
          <a:ln w="4" cap="flat">
            <a:solidFill>
              <a:srgbClr val="4A7EB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8" name="Line 905"/>
          <p:cNvSpPr>
            <a:spLocks noChangeShapeType="1"/>
          </p:cNvSpPr>
          <p:nvPr/>
        </p:nvSpPr>
        <p:spPr bwMode="auto">
          <a:xfrm>
            <a:off x="7800975" y="3046412"/>
            <a:ext cx="184150" cy="584200"/>
          </a:xfrm>
          <a:prstGeom prst="line">
            <a:avLst/>
          </a:prstGeom>
          <a:noFill/>
          <a:ln w="4" cap="flat">
            <a:solidFill>
              <a:srgbClr val="4A7EB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9" name="Line 906"/>
          <p:cNvSpPr>
            <a:spLocks noChangeShapeType="1"/>
          </p:cNvSpPr>
          <p:nvPr/>
        </p:nvSpPr>
        <p:spPr bwMode="auto">
          <a:xfrm flipH="1">
            <a:off x="8034338" y="3168650"/>
            <a:ext cx="146050" cy="450850"/>
          </a:xfrm>
          <a:prstGeom prst="line">
            <a:avLst/>
          </a:prstGeom>
          <a:noFill/>
          <a:ln w="4" cap="flat">
            <a:solidFill>
              <a:srgbClr val="4A7EB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7056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337AD-BADD-4B94-BED5-054050AFB7DE}" type="datetime1">
              <a:rPr lang="en-US" smtClean="0"/>
              <a:pPr/>
              <a:t>7/7/2017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3FB6A-46D7-4291-956D-AD46061DF589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72" y="1150440"/>
            <a:ext cx="8503920" cy="3729787"/>
          </a:xfrm>
          <a:prstGeom prst="rect">
            <a:avLst/>
          </a:prstGeom>
          <a:noFill/>
          <a:ln w="38100"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413571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6516</TotalTime>
  <Words>1255</Words>
  <Application>Microsoft Office PowerPoint</Application>
  <PresentationFormat>On-screen Show (4:3)</PresentationFormat>
  <Paragraphs>639</Paragraphs>
  <Slides>25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Retrospect</vt:lpstr>
      <vt:lpstr>What Errors can be detected on LJ  Labs for Life Project</vt:lpstr>
      <vt:lpstr>Levey-Jennings Chart</vt:lpstr>
      <vt:lpstr>What will you look for on the LJ chart? </vt:lpstr>
      <vt:lpstr>How will you interpret rule violations? </vt:lpstr>
      <vt:lpstr>The Gaussian is the Key</vt:lpstr>
      <vt:lpstr>The Gaussian is the Key</vt:lpstr>
      <vt:lpstr>Standard Deviation and Probability</vt:lpstr>
      <vt:lpstr>Quiz Time Detect Errors…………….</vt:lpstr>
      <vt:lpstr>PowerPoint Presentation</vt:lpstr>
      <vt:lpstr>PowerPoint Presentation</vt:lpstr>
      <vt:lpstr>PowerPoint Presentation</vt:lpstr>
      <vt:lpstr>A new population of data points is emerging due to a SMALL change in accuracy. 1 SD shift</vt:lpstr>
      <vt:lpstr>PowerPoint Presentation</vt:lpstr>
      <vt:lpstr>PowerPoint Presentation</vt:lpstr>
      <vt:lpstr>PowerPoint Presentation</vt:lpstr>
      <vt:lpstr>Troubleshoot!!!</vt:lpstr>
      <vt:lpstr>PowerPoint Presentation</vt:lpstr>
      <vt:lpstr>The Gaussian is the Key</vt:lpstr>
      <vt:lpstr>PowerPoint Presentation</vt:lpstr>
      <vt:lpstr>PowerPoint Presentation</vt:lpstr>
      <vt:lpstr>PowerPoint Presentation</vt:lpstr>
      <vt:lpstr>Troubleshoot!!!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</dc:creator>
  <cp:lastModifiedBy>Dr. Anu George</cp:lastModifiedBy>
  <cp:revision>204</cp:revision>
  <dcterms:created xsi:type="dcterms:W3CDTF">2012-08-23T11:55:08Z</dcterms:created>
  <dcterms:modified xsi:type="dcterms:W3CDTF">2017-07-07T10:15:34Z</dcterms:modified>
</cp:coreProperties>
</file>