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311" r:id="rId3"/>
    <p:sldId id="257" r:id="rId4"/>
    <p:sldId id="312" r:id="rId5"/>
    <p:sldId id="313" r:id="rId6"/>
    <p:sldId id="267" r:id="rId7"/>
    <p:sldId id="271" r:id="rId8"/>
    <p:sldId id="307" r:id="rId9"/>
    <p:sldId id="309" r:id="rId10"/>
    <p:sldId id="294" r:id="rId11"/>
    <p:sldId id="285" r:id="rId12"/>
    <p:sldId id="308" r:id="rId13"/>
    <p:sldId id="301" r:id="rId14"/>
    <p:sldId id="302" r:id="rId15"/>
    <p:sldId id="260" r:id="rId16"/>
    <p:sldId id="262" r:id="rId17"/>
    <p:sldId id="263" r:id="rId18"/>
    <p:sldId id="264" r:id="rId19"/>
    <p:sldId id="3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680" autoAdjust="0"/>
  </p:normalViewPr>
  <p:slideViewPr>
    <p:cSldViewPr snapToGrid="0">
      <p:cViewPr varScale="1">
        <p:scale>
          <a:sx n="76" d="100"/>
          <a:sy n="76" d="100"/>
        </p:scale>
        <p:origin x="-1132" y="-80"/>
      </p:cViewPr>
      <p:guideLst>
        <p:guide orient="horz" pos="2160"/>
        <p:guide pos="2880"/>
      </p:guideLst>
    </p:cSldViewPr>
  </p:slideViewPr>
  <p:outlineViewPr>
    <p:cViewPr>
      <p:scale>
        <a:sx n="33" d="100"/>
        <a:sy n="33" d="100"/>
      </p:scale>
      <p:origin x="0" y="-46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8A774-1FBC-46D7-82A2-F801C84504B2}"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IN"/>
        </a:p>
      </dgm:t>
    </dgm:pt>
    <dgm:pt modelId="{B7EE3FCC-F7D5-4763-89A6-DB648E7C26FE}">
      <dgm:prSet phldrT="[Text]" custT="1"/>
      <dgm:spPr/>
      <dgm:t>
        <a:bodyPr/>
        <a:lstStyle/>
        <a:p>
          <a:pPr algn="just"/>
          <a:r>
            <a:rPr lang="en-IN" sz="2000" b="1" dirty="0" smtClean="0">
              <a:solidFill>
                <a:srgbClr val="C00000"/>
              </a:solidFill>
            </a:rPr>
            <a:t>Pre- Analytical Indicators</a:t>
          </a:r>
          <a:endParaRPr lang="en-IN" sz="2000" b="1" dirty="0">
            <a:solidFill>
              <a:srgbClr val="C00000"/>
            </a:solidFill>
          </a:endParaRPr>
        </a:p>
      </dgm:t>
    </dgm:pt>
    <dgm:pt modelId="{E394B530-D628-47F3-8220-D94786A196AB}" type="parTrans" cxnId="{E800944B-BF28-4C6A-B491-7C2A833B1727}">
      <dgm:prSet/>
      <dgm:spPr/>
      <dgm:t>
        <a:bodyPr/>
        <a:lstStyle/>
        <a:p>
          <a:pPr algn="l"/>
          <a:endParaRPr lang="en-IN"/>
        </a:p>
      </dgm:t>
    </dgm:pt>
    <dgm:pt modelId="{180F058A-0456-4307-936E-01A22FC72E7D}" type="sibTrans" cxnId="{E800944B-BF28-4C6A-B491-7C2A833B1727}">
      <dgm:prSet/>
      <dgm:spPr/>
      <dgm:t>
        <a:bodyPr/>
        <a:lstStyle/>
        <a:p>
          <a:pPr algn="l"/>
          <a:endParaRPr lang="en-IN"/>
        </a:p>
      </dgm:t>
    </dgm:pt>
    <dgm:pt modelId="{1B25EC6F-79C6-4635-A1C5-598579A0D900}">
      <dgm:prSet phldrT="[Text]" custT="1"/>
      <dgm:spPr/>
      <dgm:t>
        <a:bodyPr/>
        <a:lstStyle/>
        <a:p>
          <a:pPr algn="just"/>
          <a:r>
            <a:rPr lang="en-IN" sz="1600"/>
            <a:t>Incomplete requisition</a:t>
          </a:r>
        </a:p>
      </dgm:t>
    </dgm:pt>
    <dgm:pt modelId="{B3E1B152-1517-40A6-8C8A-D73406B046B7}" type="parTrans" cxnId="{78B1E9F5-C724-4BA1-9DAC-EA89466A2F5B}">
      <dgm:prSet/>
      <dgm:spPr/>
      <dgm:t>
        <a:bodyPr/>
        <a:lstStyle/>
        <a:p>
          <a:pPr algn="l"/>
          <a:endParaRPr lang="en-IN"/>
        </a:p>
      </dgm:t>
    </dgm:pt>
    <dgm:pt modelId="{AFAFDAB2-316F-4AF2-B17B-47C11D203D49}" type="sibTrans" cxnId="{78B1E9F5-C724-4BA1-9DAC-EA89466A2F5B}">
      <dgm:prSet/>
      <dgm:spPr/>
      <dgm:t>
        <a:bodyPr/>
        <a:lstStyle/>
        <a:p>
          <a:pPr algn="l"/>
          <a:endParaRPr lang="en-IN"/>
        </a:p>
      </dgm:t>
    </dgm:pt>
    <dgm:pt modelId="{A214069F-DBC7-4DBA-9C02-3BD36E611319}">
      <dgm:prSet phldrT="[Text]" custT="1"/>
      <dgm:spPr/>
      <dgm:t>
        <a:bodyPr/>
        <a:lstStyle/>
        <a:p>
          <a:pPr algn="just"/>
          <a:r>
            <a:rPr lang="en-IN" sz="1600"/>
            <a:t> Patient Identification accuracy</a:t>
          </a:r>
        </a:p>
      </dgm:t>
    </dgm:pt>
    <dgm:pt modelId="{E7A1AC88-F1B5-44AD-9013-CC960D5C888F}" type="parTrans" cxnId="{FE87BF6F-F055-48F4-83CD-FF22CAAB1E53}">
      <dgm:prSet/>
      <dgm:spPr/>
      <dgm:t>
        <a:bodyPr/>
        <a:lstStyle/>
        <a:p>
          <a:pPr algn="l"/>
          <a:endParaRPr lang="en-IN"/>
        </a:p>
      </dgm:t>
    </dgm:pt>
    <dgm:pt modelId="{CD47BAA3-88F8-4C30-9887-CFA135A2F482}" type="sibTrans" cxnId="{FE87BF6F-F055-48F4-83CD-FF22CAAB1E53}">
      <dgm:prSet/>
      <dgm:spPr/>
      <dgm:t>
        <a:bodyPr/>
        <a:lstStyle/>
        <a:p>
          <a:pPr algn="l"/>
          <a:endParaRPr lang="en-IN"/>
        </a:p>
      </dgm:t>
    </dgm:pt>
    <dgm:pt modelId="{05D524EF-5624-41FB-842D-A7DD71CB7255}">
      <dgm:prSet phldrT="[Text]" custT="1"/>
      <dgm:spPr/>
      <dgm:t>
        <a:bodyPr/>
        <a:lstStyle/>
        <a:p>
          <a:pPr algn="just"/>
          <a:r>
            <a:rPr lang="en-IN" sz="2000" b="1" dirty="0" smtClean="0">
              <a:solidFill>
                <a:srgbClr val="C00000"/>
              </a:solidFill>
            </a:rPr>
            <a:t>Analytical </a:t>
          </a:r>
          <a:r>
            <a:rPr lang="en-IN" sz="2000" b="1" dirty="0">
              <a:solidFill>
                <a:srgbClr val="C00000"/>
              </a:solidFill>
            </a:rPr>
            <a:t>Indicators</a:t>
          </a:r>
        </a:p>
      </dgm:t>
    </dgm:pt>
    <dgm:pt modelId="{48ED731B-E2B0-4F6D-8F58-9808C550C3D2}" type="parTrans" cxnId="{30995549-D0AD-4F53-BCD5-45C4C1B2212D}">
      <dgm:prSet/>
      <dgm:spPr/>
      <dgm:t>
        <a:bodyPr/>
        <a:lstStyle/>
        <a:p>
          <a:pPr algn="l"/>
          <a:endParaRPr lang="en-IN"/>
        </a:p>
      </dgm:t>
    </dgm:pt>
    <dgm:pt modelId="{F8A86217-92BE-4840-B8BD-FC76BF08CD5F}" type="sibTrans" cxnId="{30995549-D0AD-4F53-BCD5-45C4C1B2212D}">
      <dgm:prSet/>
      <dgm:spPr/>
      <dgm:t>
        <a:bodyPr/>
        <a:lstStyle/>
        <a:p>
          <a:pPr algn="l"/>
          <a:endParaRPr lang="en-IN"/>
        </a:p>
      </dgm:t>
    </dgm:pt>
    <dgm:pt modelId="{529838F0-A5DF-4E37-96B4-A216F174FFE5}">
      <dgm:prSet phldrT="[Text]" custT="1"/>
      <dgm:spPr/>
      <dgm:t>
        <a:bodyPr/>
        <a:lstStyle/>
        <a:p>
          <a:pPr algn="just"/>
          <a:r>
            <a:rPr lang="en-IN" sz="1800" dirty="0"/>
            <a:t>IQC failure</a:t>
          </a:r>
        </a:p>
      </dgm:t>
    </dgm:pt>
    <dgm:pt modelId="{C6BFF5FB-81C1-4398-9DE6-943EF88AE3B1}" type="parTrans" cxnId="{3DA75328-1878-4B52-98C8-1BE9D1C80254}">
      <dgm:prSet/>
      <dgm:spPr/>
      <dgm:t>
        <a:bodyPr/>
        <a:lstStyle/>
        <a:p>
          <a:pPr algn="l"/>
          <a:endParaRPr lang="en-IN"/>
        </a:p>
      </dgm:t>
    </dgm:pt>
    <dgm:pt modelId="{33D80A22-E07A-492A-BE02-B1B88E345A1E}" type="sibTrans" cxnId="{3DA75328-1878-4B52-98C8-1BE9D1C80254}">
      <dgm:prSet/>
      <dgm:spPr/>
      <dgm:t>
        <a:bodyPr/>
        <a:lstStyle/>
        <a:p>
          <a:pPr algn="l"/>
          <a:endParaRPr lang="en-IN"/>
        </a:p>
      </dgm:t>
    </dgm:pt>
    <dgm:pt modelId="{472F40FE-A58E-4D7C-8CD7-C530A7F9B085}">
      <dgm:prSet phldrT="[Text]" custT="1"/>
      <dgm:spPr/>
      <dgm:t>
        <a:bodyPr/>
        <a:lstStyle/>
        <a:p>
          <a:pPr algn="just"/>
          <a:r>
            <a:rPr lang="en-IN" sz="2000" b="1" dirty="0" smtClean="0">
              <a:solidFill>
                <a:srgbClr val="C00000"/>
              </a:solidFill>
            </a:rPr>
            <a:t>Post Analytical </a:t>
          </a:r>
          <a:r>
            <a:rPr lang="en-IN" sz="2000" b="1" dirty="0">
              <a:solidFill>
                <a:srgbClr val="C00000"/>
              </a:solidFill>
            </a:rPr>
            <a:t>Indicators</a:t>
          </a:r>
        </a:p>
      </dgm:t>
    </dgm:pt>
    <dgm:pt modelId="{ED58A892-E46E-418A-9807-4196D47F8144}" type="parTrans" cxnId="{A2387FBC-E5DC-49EC-918A-8AA110E802C0}">
      <dgm:prSet/>
      <dgm:spPr/>
      <dgm:t>
        <a:bodyPr/>
        <a:lstStyle/>
        <a:p>
          <a:pPr algn="l"/>
          <a:endParaRPr lang="en-IN"/>
        </a:p>
      </dgm:t>
    </dgm:pt>
    <dgm:pt modelId="{26B0DFB9-E8E2-4221-9250-59DDC0BBE0CA}" type="sibTrans" cxnId="{A2387FBC-E5DC-49EC-918A-8AA110E802C0}">
      <dgm:prSet/>
      <dgm:spPr/>
      <dgm:t>
        <a:bodyPr/>
        <a:lstStyle/>
        <a:p>
          <a:pPr algn="l"/>
          <a:endParaRPr lang="en-IN"/>
        </a:p>
      </dgm:t>
    </dgm:pt>
    <dgm:pt modelId="{49DF8268-9942-48C2-99FF-4FBEC64CB952}">
      <dgm:prSet phldrT="[Text]" custT="1"/>
      <dgm:spPr/>
      <dgm:t>
        <a:bodyPr/>
        <a:lstStyle/>
        <a:p>
          <a:pPr algn="just"/>
          <a:r>
            <a:rPr lang="en-IN" sz="1800" dirty="0"/>
            <a:t> </a:t>
          </a:r>
          <a:r>
            <a:rPr lang="en-IN" sz="1800" dirty="0" smtClean="0"/>
            <a:t>TAT</a:t>
          </a:r>
          <a:endParaRPr lang="en-IN" sz="1800" dirty="0"/>
        </a:p>
      </dgm:t>
    </dgm:pt>
    <dgm:pt modelId="{AD0A854D-097A-48ED-974E-FD7DE34AF12E}" type="parTrans" cxnId="{7A8741A2-C6A2-4A2C-8D59-592E82AD4665}">
      <dgm:prSet/>
      <dgm:spPr/>
      <dgm:t>
        <a:bodyPr/>
        <a:lstStyle/>
        <a:p>
          <a:pPr algn="l"/>
          <a:endParaRPr lang="en-IN"/>
        </a:p>
      </dgm:t>
    </dgm:pt>
    <dgm:pt modelId="{4AB6A46E-B45E-4F3D-B72E-684A1A9088B8}" type="sibTrans" cxnId="{7A8741A2-C6A2-4A2C-8D59-592E82AD4665}">
      <dgm:prSet/>
      <dgm:spPr/>
      <dgm:t>
        <a:bodyPr/>
        <a:lstStyle/>
        <a:p>
          <a:pPr algn="l"/>
          <a:endParaRPr lang="en-IN"/>
        </a:p>
      </dgm:t>
    </dgm:pt>
    <dgm:pt modelId="{D5F5F1DA-BD17-4141-8533-35968A8BD7D0}">
      <dgm:prSet custT="1"/>
      <dgm:spPr/>
      <dgm:t>
        <a:bodyPr/>
        <a:lstStyle/>
        <a:p>
          <a:pPr algn="just"/>
          <a:r>
            <a:rPr lang="en-IN" sz="2000" b="1" dirty="0" smtClean="0">
              <a:solidFill>
                <a:srgbClr val="C00000"/>
              </a:solidFill>
            </a:rPr>
            <a:t>Cross Cutting</a:t>
          </a:r>
          <a:endParaRPr lang="en-IN" sz="2000" b="1" dirty="0">
            <a:solidFill>
              <a:srgbClr val="C00000"/>
            </a:solidFill>
          </a:endParaRPr>
        </a:p>
      </dgm:t>
    </dgm:pt>
    <dgm:pt modelId="{F01B3381-17AE-4009-9B2D-E64440E7ECF9}" type="parTrans" cxnId="{2A59B814-B717-4405-B218-6E37C77B4C29}">
      <dgm:prSet/>
      <dgm:spPr/>
      <dgm:t>
        <a:bodyPr/>
        <a:lstStyle/>
        <a:p>
          <a:pPr algn="l"/>
          <a:endParaRPr lang="en-IN"/>
        </a:p>
      </dgm:t>
    </dgm:pt>
    <dgm:pt modelId="{8FE29ED2-1638-4774-B1FE-DFF40DBDC744}" type="sibTrans" cxnId="{2A59B814-B717-4405-B218-6E37C77B4C29}">
      <dgm:prSet/>
      <dgm:spPr/>
      <dgm:t>
        <a:bodyPr/>
        <a:lstStyle/>
        <a:p>
          <a:pPr algn="l"/>
          <a:endParaRPr lang="en-IN"/>
        </a:p>
      </dgm:t>
    </dgm:pt>
    <dgm:pt modelId="{3D1CD2B6-DD28-4D50-B17F-EBEC3E219653}">
      <dgm:prSet phldrT="[Text]" custT="1"/>
      <dgm:spPr/>
      <dgm:t>
        <a:bodyPr/>
        <a:lstStyle/>
        <a:p>
          <a:pPr algn="just"/>
          <a:r>
            <a:rPr lang="en-IN" sz="1600"/>
            <a:t>Phlebotomy efficiency</a:t>
          </a:r>
        </a:p>
      </dgm:t>
    </dgm:pt>
    <dgm:pt modelId="{DAD7A458-9A8F-4113-A1C8-6464917C64F7}" type="parTrans" cxnId="{45D61A16-82DB-49F3-A126-31373C233C28}">
      <dgm:prSet/>
      <dgm:spPr/>
      <dgm:t>
        <a:bodyPr/>
        <a:lstStyle/>
        <a:p>
          <a:pPr algn="l"/>
          <a:endParaRPr lang="en-IN"/>
        </a:p>
      </dgm:t>
    </dgm:pt>
    <dgm:pt modelId="{617992AC-03CF-4497-8BE8-BDC6108BB10C}" type="sibTrans" cxnId="{45D61A16-82DB-49F3-A126-31373C233C28}">
      <dgm:prSet/>
      <dgm:spPr/>
      <dgm:t>
        <a:bodyPr/>
        <a:lstStyle/>
        <a:p>
          <a:pPr algn="l"/>
          <a:endParaRPr lang="en-IN"/>
        </a:p>
      </dgm:t>
    </dgm:pt>
    <dgm:pt modelId="{346B1265-DC09-4A07-868E-6ED7AD9942A9}">
      <dgm:prSet phldrT="[Text]" custT="1"/>
      <dgm:spPr/>
      <dgm:t>
        <a:bodyPr/>
        <a:lstStyle/>
        <a:p>
          <a:pPr algn="just"/>
          <a:r>
            <a:rPr lang="en-IN" sz="1600"/>
            <a:t>Sample acceptability rates</a:t>
          </a:r>
        </a:p>
      </dgm:t>
    </dgm:pt>
    <dgm:pt modelId="{7B5EEE22-7C82-473D-B1A3-C13BB912920F}" type="parTrans" cxnId="{1165B075-651D-4FAD-B6F2-9A0B80C68BA7}">
      <dgm:prSet/>
      <dgm:spPr/>
      <dgm:t>
        <a:bodyPr/>
        <a:lstStyle/>
        <a:p>
          <a:pPr algn="l"/>
          <a:endParaRPr lang="en-IN"/>
        </a:p>
      </dgm:t>
    </dgm:pt>
    <dgm:pt modelId="{C43360E3-3C0A-4C90-93CF-DDACA698BF22}" type="sibTrans" cxnId="{1165B075-651D-4FAD-B6F2-9A0B80C68BA7}">
      <dgm:prSet/>
      <dgm:spPr/>
      <dgm:t>
        <a:bodyPr/>
        <a:lstStyle/>
        <a:p>
          <a:pPr algn="l"/>
          <a:endParaRPr lang="en-IN"/>
        </a:p>
      </dgm:t>
    </dgm:pt>
    <dgm:pt modelId="{F43A344C-02DF-4F2A-B194-A48DCBE87365}">
      <dgm:prSet phldrT="[Text]" custT="1"/>
      <dgm:spPr/>
      <dgm:t>
        <a:bodyPr/>
        <a:lstStyle/>
        <a:p>
          <a:pPr algn="just"/>
          <a:r>
            <a:rPr lang="en-IN" sz="1600" dirty="0"/>
            <a:t>Accuracy of collected samples</a:t>
          </a:r>
        </a:p>
      </dgm:t>
    </dgm:pt>
    <dgm:pt modelId="{FE078B8B-E320-4D66-B20C-EF3ECCF87556}" type="parTrans" cxnId="{D9849939-9547-46D8-9593-04BAF1EED506}">
      <dgm:prSet/>
      <dgm:spPr/>
      <dgm:t>
        <a:bodyPr/>
        <a:lstStyle/>
        <a:p>
          <a:pPr algn="l"/>
          <a:endParaRPr lang="en-IN"/>
        </a:p>
      </dgm:t>
    </dgm:pt>
    <dgm:pt modelId="{0B1C3A79-F198-4874-BBE1-A0C6A87AC5ED}" type="sibTrans" cxnId="{D9849939-9547-46D8-9593-04BAF1EED506}">
      <dgm:prSet/>
      <dgm:spPr/>
      <dgm:t>
        <a:bodyPr/>
        <a:lstStyle/>
        <a:p>
          <a:pPr algn="l"/>
          <a:endParaRPr lang="en-IN"/>
        </a:p>
      </dgm:t>
    </dgm:pt>
    <dgm:pt modelId="{586C2A22-3C28-4D3B-914A-7BD4FAA09589}">
      <dgm:prSet phldrT="[Text]" custT="1"/>
      <dgm:spPr/>
      <dgm:t>
        <a:bodyPr/>
        <a:lstStyle/>
        <a:p>
          <a:pPr algn="just"/>
          <a:r>
            <a:rPr lang="en-IN" sz="1600"/>
            <a:t> Inappropriate sample transport or storage</a:t>
          </a:r>
        </a:p>
      </dgm:t>
    </dgm:pt>
    <dgm:pt modelId="{62DAD6A4-1148-4108-90D5-6617A053D7D7}" type="parTrans" cxnId="{A530947B-B48C-45A0-982D-B807310B3D51}">
      <dgm:prSet/>
      <dgm:spPr/>
      <dgm:t>
        <a:bodyPr/>
        <a:lstStyle/>
        <a:p>
          <a:pPr algn="l"/>
          <a:endParaRPr lang="en-IN"/>
        </a:p>
      </dgm:t>
    </dgm:pt>
    <dgm:pt modelId="{87FF85CC-A1A1-4668-BCDF-4A68BC5DEE6D}" type="sibTrans" cxnId="{A530947B-B48C-45A0-982D-B807310B3D51}">
      <dgm:prSet/>
      <dgm:spPr/>
      <dgm:t>
        <a:bodyPr/>
        <a:lstStyle/>
        <a:p>
          <a:pPr algn="l"/>
          <a:endParaRPr lang="en-IN"/>
        </a:p>
      </dgm:t>
    </dgm:pt>
    <dgm:pt modelId="{AEAD84CE-3D87-4B6D-9B2B-BB7330883069}">
      <dgm:prSet phldrT="[Text]" custT="1"/>
      <dgm:spPr/>
      <dgm:t>
        <a:bodyPr/>
        <a:lstStyle/>
        <a:p>
          <a:pPr algn="just"/>
          <a:r>
            <a:rPr lang="en-IN" sz="1800" dirty="0"/>
            <a:t> </a:t>
          </a:r>
          <a:r>
            <a:rPr lang="en-IN" sz="1800" dirty="0" smtClean="0"/>
            <a:t>EQA  </a:t>
          </a:r>
          <a:r>
            <a:rPr lang="en-IN" sz="1800" dirty="0"/>
            <a:t>failure</a:t>
          </a:r>
        </a:p>
      </dgm:t>
    </dgm:pt>
    <dgm:pt modelId="{98862636-07D1-495C-9838-CDF711916CE4}" type="parTrans" cxnId="{0D65BD90-ED4F-4E8F-AF5E-84AB3998270C}">
      <dgm:prSet/>
      <dgm:spPr/>
      <dgm:t>
        <a:bodyPr/>
        <a:lstStyle/>
        <a:p>
          <a:pPr algn="l"/>
          <a:endParaRPr lang="en-IN"/>
        </a:p>
      </dgm:t>
    </dgm:pt>
    <dgm:pt modelId="{960477EA-BF88-48EA-A47B-A7F335200C85}" type="sibTrans" cxnId="{0D65BD90-ED4F-4E8F-AF5E-84AB3998270C}">
      <dgm:prSet/>
      <dgm:spPr/>
      <dgm:t>
        <a:bodyPr/>
        <a:lstStyle/>
        <a:p>
          <a:pPr algn="l"/>
          <a:endParaRPr lang="en-IN"/>
        </a:p>
      </dgm:t>
    </dgm:pt>
    <dgm:pt modelId="{975CDE18-653A-4888-B06C-35879AFD008F}">
      <dgm:prSet phldrT="[Text]" custT="1"/>
      <dgm:spPr/>
      <dgm:t>
        <a:bodyPr/>
        <a:lstStyle/>
        <a:p>
          <a:pPr algn="just"/>
          <a:r>
            <a:rPr lang="en-IN" sz="1800" dirty="0"/>
            <a:t> Equipment failure</a:t>
          </a:r>
        </a:p>
      </dgm:t>
    </dgm:pt>
    <dgm:pt modelId="{76C2B063-0DE6-4C3F-A5A2-968EF0AC8E45}" type="parTrans" cxnId="{76803AF3-D3A6-482B-8A4E-204C9B6CC194}">
      <dgm:prSet/>
      <dgm:spPr/>
      <dgm:t>
        <a:bodyPr/>
        <a:lstStyle/>
        <a:p>
          <a:pPr algn="l"/>
          <a:endParaRPr lang="en-IN"/>
        </a:p>
      </dgm:t>
    </dgm:pt>
    <dgm:pt modelId="{B31701E7-4CE7-499F-906F-2803963D06BF}" type="sibTrans" cxnId="{76803AF3-D3A6-482B-8A4E-204C9B6CC194}">
      <dgm:prSet/>
      <dgm:spPr/>
      <dgm:t>
        <a:bodyPr/>
        <a:lstStyle/>
        <a:p>
          <a:pPr algn="l"/>
          <a:endParaRPr lang="en-IN"/>
        </a:p>
      </dgm:t>
    </dgm:pt>
    <dgm:pt modelId="{DF6BEB99-15EF-4947-AA1E-3BE045B8F10E}">
      <dgm:prSet phldrT="[Text]" custT="1"/>
      <dgm:spPr/>
      <dgm:t>
        <a:bodyPr/>
        <a:lstStyle/>
        <a:p>
          <a:pPr algn="just"/>
          <a:r>
            <a:rPr lang="en-IN" sz="1800" dirty="0"/>
            <a:t> Inventory shortage</a:t>
          </a:r>
        </a:p>
      </dgm:t>
    </dgm:pt>
    <dgm:pt modelId="{D946B8E4-7C7C-4944-BBE1-7447598E0A0C}" type="parTrans" cxnId="{3A6535D5-E3C0-4D53-8134-DFF80EDB70D7}">
      <dgm:prSet/>
      <dgm:spPr/>
      <dgm:t>
        <a:bodyPr/>
        <a:lstStyle/>
        <a:p>
          <a:pPr algn="l"/>
          <a:endParaRPr lang="en-IN"/>
        </a:p>
      </dgm:t>
    </dgm:pt>
    <dgm:pt modelId="{EEC037E6-E561-4EA7-9417-50E99DF1CFDD}" type="sibTrans" cxnId="{3A6535D5-E3C0-4D53-8134-DFF80EDB70D7}">
      <dgm:prSet/>
      <dgm:spPr/>
      <dgm:t>
        <a:bodyPr/>
        <a:lstStyle/>
        <a:p>
          <a:pPr algn="l"/>
          <a:endParaRPr lang="en-IN"/>
        </a:p>
      </dgm:t>
    </dgm:pt>
    <dgm:pt modelId="{810E3560-6962-4D53-ACFF-16028940F5C2}">
      <dgm:prSet phldrT="[Text]" custT="1"/>
      <dgm:spPr/>
      <dgm:t>
        <a:bodyPr/>
        <a:lstStyle/>
        <a:p>
          <a:pPr algn="just"/>
          <a:r>
            <a:rPr lang="en-IN" sz="1800" dirty="0"/>
            <a:t> Technical problems</a:t>
          </a:r>
        </a:p>
      </dgm:t>
    </dgm:pt>
    <dgm:pt modelId="{B601C235-433A-4688-9AC4-C10A9D1E4F90}" type="parTrans" cxnId="{27FFC76A-8698-4F80-AA7A-D0F872F0713F}">
      <dgm:prSet/>
      <dgm:spPr/>
      <dgm:t>
        <a:bodyPr/>
        <a:lstStyle/>
        <a:p>
          <a:pPr algn="l"/>
          <a:endParaRPr lang="en-IN"/>
        </a:p>
      </dgm:t>
    </dgm:pt>
    <dgm:pt modelId="{0A970723-F6E2-49AA-ABF8-089D3A300087}" type="sibTrans" cxnId="{27FFC76A-8698-4F80-AA7A-D0F872F0713F}">
      <dgm:prSet/>
      <dgm:spPr/>
      <dgm:t>
        <a:bodyPr/>
        <a:lstStyle/>
        <a:p>
          <a:pPr algn="l"/>
          <a:endParaRPr lang="en-IN"/>
        </a:p>
      </dgm:t>
    </dgm:pt>
    <dgm:pt modelId="{286E4693-524D-4A5B-8104-A605A582027A}">
      <dgm:prSet phldrT="[Text]" custT="1"/>
      <dgm:spPr/>
      <dgm:t>
        <a:bodyPr/>
        <a:lstStyle/>
        <a:p>
          <a:pPr algn="just"/>
          <a:r>
            <a:rPr lang="en-IN" sz="1800" dirty="0"/>
            <a:t> </a:t>
          </a:r>
          <a:r>
            <a:rPr lang="en-IN" sz="1800" dirty="0" smtClean="0"/>
            <a:t># of amended </a:t>
          </a:r>
          <a:r>
            <a:rPr lang="en-IN" sz="1800" dirty="0"/>
            <a:t>reports</a:t>
          </a:r>
        </a:p>
      </dgm:t>
    </dgm:pt>
    <dgm:pt modelId="{A91CFC7B-7359-437E-B908-CFC9AAEE0E79}" type="parTrans" cxnId="{7C2E6997-4381-4C1E-8F3C-16A831FFD462}">
      <dgm:prSet/>
      <dgm:spPr/>
      <dgm:t>
        <a:bodyPr/>
        <a:lstStyle/>
        <a:p>
          <a:pPr algn="l"/>
          <a:endParaRPr lang="en-IN"/>
        </a:p>
      </dgm:t>
    </dgm:pt>
    <dgm:pt modelId="{ABF7F633-F679-421F-B26B-ED6D0C844053}" type="sibTrans" cxnId="{7C2E6997-4381-4C1E-8F3C-16A831FFD462}">
      <dgm:prSet/>
      <dgm:spPr/>
      <dgm:t>
        <a:bodyPr/>
        <a:lstStyle/>
        <a:p>
          <a:pPr algn="l"/>
          <a:endParaRPr lang="en-IN"/>
        </a:p>
      </dgm:t>
    </dgm:pt>
    <dgm:pt modelId="{CE0DE9DF-7DD3-4FE4-85C7-6F23EFFDE4CF}">
      <dgm:prSet phldrT="[Text]" custT="1"/>
      <dgm:spPr/>
      <dgm:t>
        <a:bodyPr/>
        <a:lstStyle/>
        <a:p>
          <a:pPr algn="just"/>
          <a:r>
            <a:rPr lang="en-IN" sz="1800" dirty="0"/>
            <a:t> Unavailability of archived samples</a:t>
          </a:r>
        </a:p>
      </dgm:t>
    </dgm:pt>
    <dgm:pt modelId="{184C9602-EC83-47AA-B323-86388E8ADB03}" type="parTrans" cxnId="{92A43E03-B1D3-4F15-9244-D0BB5FCE5D12}">
      <dgm:prSet/>
      <dgm:spPr/>
      <dgm:t>
        <a:bodyPr/>
        <a:lstStyle/>
        <a:p>
          <a:pPr algn="l"/>
          <a:endParaRPr lang="en-IN"/>
        </a:p>
      </dgm:t>
    </dgm:pt>
    <dgm:pt modelId="{1A115556-588B-4EB7-B1E9-4331A243DDBA}" type="sibTrans" cxnId="{92A43E03-B1D3-4F15-9244-D0BB5FCE5D12}">
      <dgm:prSet/>
      <dgm:spPr/>
      <dgm:t>
        <a:bodyPr/>
        <a:lstStyle/>
        <a:p>
          <a:pPr algn="l"/>
          <a:endParaRPr lang="en-IN"/>
        </a:p>
      </dgm:t>
    </dgm:pt>
    <dgm:pt modelId="{4564E7C5-7B18-4DEF-8A06-7A950DCBCCF4}">
      <dgm:prSet custT="1"/>
      <dgm:spPr/>
      <dgm:t>
        <a:bodyPr/>
        <a:lstStyle/>
        <a:p>
          <a:pPr algn="just"/>
          <a:r>
            <a:rPr lang="en-IN" sz="1800" dirty="0" smtClean="0"/>
            <a:t>Documentation </a:t>
          </a:r>
          <a:r>
            <a:rPr lang="en-IN" sz="1800" dirty="0"/>
            <a:t>related errors</a:t>
          </a:r>
        </a:p>
      </dgm:t>
    </dgm:pt>
    <dgm:pt modelId="{1C5FE258-4412-44EC-8508-A3F00F97C5EF}" type="parTrans" cxnId="{61094208-6A4A-4C93-A6DC-33734E5D0AF4}">
      <dgm:prSet/>
      <dgm:spPr/>
      <dgm:t>
        <a:bodyPr/>
        <a:lstStyle/>
        <a:p>
          <a:pPr algn="l"/>
          <a:endParaRPr lang="en-IN"/>
        </a:p>
      </dgm:t>
    </dgm:pt>
    <dgm:pt modelId="{315584DC-1645-4E46-9773-29AA3742936C}" type="sibTrans" cxnId="{61094208-6A4A-4C93-A6DC-33734E5D0AF4}">
      <dgm:prSet/>
      <dgm:spPr/>
      <dgm:t>
        <a:bodyPr/>
        <a:lstStyle/>
        <a:p>
          <a:pPr algn="l"/>
          <a:endParaRPr lang="en-IN"/>
        </a:p>
      </dgm:t>
    </dgm:pt>
    <dgm:pt modelId="{BA998938-0E69-432A-A645-E829FC30F898}">
      <dgm:prSet custT="1"/>
      <dgm:spPr/>
      <dgm:t>
        <a:bodyPr/>
        <a:lstStyle/>
        <a:p>
          <a:pPr algn="just"/>
          <a:r>
            <a:rPr lang="en-IN" sz="1800" dirty="0"/>
            <a:t> Customer complaints</a:t>
          </a:r>
        </a:p>
      </dgm:t>
    </dgm:pt>
    <dgm:pt modelId="{8DDFA172-A9D5-4427-9985-02AD9631269E}" type="parTrans" cxnId="{E9548B39-079F-4C3F-B287-47ECCCB8C859}">
      <dgm:prSet/>
      <dgm:spPr/>
      <dgm:t>
        <a:bodyPr/>
        <a:lstStyle/>
        <a:p>
          <a:pPr algn="l"/>
          <a:endParaRPr lang="en-IN"/>
        </a:p>
      </dgm:t>
    </dgm:pt>
    <dgm:pt modelId="{E5D1CA0A-C9D6-408F-9498-9639E6F52282}" type="sibTrans" cxnId="{E9548B39-079F-4C3F-B287-47ECCCB8C859}">
      <dgm:prSet/>
      <dgm:spPr/>
      <dgm:t>
        <a:bodyPr/>
        <a:lstStyle/>
        <a:p>
          <a:pPr algn="l"/>
          <a:endParaRPr lang="en-IN"/>
        </a:p>
      </dgm:t>
    </dgm:pt>
    <dgm:pt modelId="{2375693F-6F6C-44D0-B4CE-66F28A6144A0}">
      <dgm:prSet custT="1"/>
      <dgm:spPr/>
      <dgm:t>
        <a:bodyPr/>
        <a:lstStyle/>
        <a:p>
          <a:pPr algn="just"/>
          <a:r>
            <a:rPr lang="en-IN" sz="1800" dirty="0"/>
            <a:t> Numbers and types of non-conformances</a:t>
          </a:r>
        </a:p>
      </dgm:t>
    </dgm:pt>
    <dgm:pt modelId="{F9250F51-F8CE-4293-A6B0-1277656B5578}" type="parTrans" cxnId="{E714BB54-821B-44EA-BB37-873D4ABE6DDE}">
      <dgm:prSet/>
      <dgm:spPr/>
      <dgm:t>
        <a:bodyPr/>
        <a:lstStyle/>
        <a:p>
          <a:pPr algn="l"/>
          <a:endParaRPr lang="en-IN"/>
        </a:p>
      </dgm:t>
    </dgm:pt>
    <dgm:pt modelId="{53E3889B-CF7B-4549-B818-30A8CCBBC43D}" type="sibTrans" cxnId="{E714BB54-821B-44EA-BB37-873D4ABE6DDE}">
      <dgm:prSet/>
      <dgm:spPr/>
      <dgm:t>
        <a:bodyPr/>
        <a:lstStyle/>
        <a:p>
          <a:pPr algn="l"/>
          <a:endParaRPr lang="en-IN"/>
        </a:p>
      </dgm:t>
    </dgm:pt>
    <dgm:pt modelId="{D3BBEF51-E4BA-4C06-ADE2-635A8F0AEEFB}">
      <dgm:prSet phldrT="[Text]" custT="1"/>
      <dgm:spPr/>
      <dgm:t>
        <a:bodyPr/>
        <a:lstStyle/>
        <a:p>
          <a:pPr algn="just"/>
          <a:r>
            <a:rPr lang="en-IN" sz="1800" dirty="0"/>
            <a:t>Uncertainty of Measurement</a:t>
          </a:r>
        </a:p>
      </dgm:t>
    </dgm:pt>
    <dgm:pt modelId="{0838F170-B6A0-41B7-8A2F-2EFAA480835B}" type="parTrans" cxnId="{886838EA-7874-449D-A226-E18754276793}">
      <dgm:prSet/>
      <dgm:spPr/>
      <dgm:t>
        <a:bodyPr/>
        <a:lstStyle/>
        <a:p>
          <a:pPr algn="l"/>
          <a:endParaRPr lang="en-IN"/>
        </a:p>
      </dgm:t>
    </dgm:pt>
    <dgm:pt modelId="{A6B454EE-0724-43E5-9C7C-600AE96A028C}" type="sibTrans" cxnId="{886838EA-7874-449D-A226-E18754276793}">
      <dgm:prSet/>
      <dgm:spPr/>
      <dgm:t>
        <a:bodyPr/>
        <a:lstStyle/>
        <a:p>
          <a:pPr algn="l"/>
          <a:endParaRPr lang="en-IN"/>
        </a:p>
      </dgm:t>
    </dgm:pt>
    <dgm:pt modelId="{6FB81635-1031-4674-890D-FB631B7F83E1}">
      <dgm:prSet custT="1"/>
      <dgm:spPr/>
      <dgm:t>
        <a:bodyPr/>
        <a:lstStyle/>
        <a:p>
          <a:pPr algn="just"/>
          <a:r>
            <a:rPr lang="en-IN" sz="1800" dirty="0" smtClean="0"/>
            <a:t>Number of laboratory </a:t>
          </a:r>
          <a:r>
            <a:rPr lang="en-IN" sz="1800" dirty="0"/>
            <a:t>accidents</a:t>
          </a:r>
        </a:p>
      </dgm:t>
    </dgm:pt>
    <dgm:pt modelId="{E03CB663-8BCC-4F54-B37A-16673C19BE4C}" type="sibTrans" cxnId="{16EE76C1-CFF3-4F7D-B954-45350C636643}">
      <dgm:prSet/>
      <dgm:spPr/>
      <dgm:t>
        <a:bodyPr/>
        <a:lstStyle/>
        <a:p>
          <a:pPr algn="l"/>
          <a:endParaRPr lang="en-IN"/>
        </a:p>
      </dgm:t>
    </dgm:pt>
    <dgm:pt modelId="{5E48B85A-DA1B-42FE-927A-E8E01FBFBFAA}" type="parTrans" cxnId="{16EE76C1-CFF3-4F7D-B954-45350C636643}">
      <dgm:prSet/>
      <dgm:spPr/>
      <dgm:t>
        <a:bodyPr/>
        <a:lstStyle/>
        <a:p>
          <a:pPr algn="l"/>
          <a:endParaRPr lang="en-IN"/>
        </a:p>
      </dgm:t>
    </dgm:pt>
    <dgm:pt modelId="{982309AF-35CD-4A90-AE2F-A7A7452A851E}">
      <dgm:prSet phldrT="[Text]" custT="1"/>
      <dgm:spPr/>
      <dgm:t>
        <a:bodyPr/>
        <a:lstStyle/>
        <a:p>
          <a:pPr algn="just"/>
          <a:endParaRPr lang="en-IN" sz="1800" dirty="0"/>
        </a:p>
      </dgm:t>
    </dgm:pt>
    <dgm:pt modelId="{582FFD5B-D6C5-4C0C-8061-BE5890CAE25F}" type="parTrans" cxnId="{59A1B8BA-2BC4-4D3D-A15B-CBA1EA27FE80}">
      <dgm:prSet/>
      <dgm:spPr/>
      <dgm:t>
        <a:bodyPr/>
        <a:lstStyle/>
        <a:p>
          <a:endParaRPr lang="en-US"/>
        </a:p>
      </dgm:t>
    </dgm:pt>
    <dgm:pt modelId="{3FCC52EF-41BF-40F3-B712-AC47CB7CE2A9}" type="sibTrans" cxnId="{59A1B8BA-2BC4-4D3D-A15B-CBA1EA27FE80}">
      <dgm:prSet/>
      <dgm:spPr/>
      <dgm:t>
        <a:bodyPr/>
        <a:lstStyle/>
        <a:p>
          <a:endParaRPr lang="en-US"/>
        </a:p>
      </dgm:t>
    </dgm:pt>
    <dgm:pt modelId="{4D4B03CC-BEE4-4865-88BD-298DEFB348C7}">
      <dgm:prSet phldrT="[Text]" custT="1"/>
      <dgm:spPr/>
      <dgm:t>
        <a:bodyPr/>
        <a:lstStyle/>
        <a:p>
          <a:pPr algn="just"/>
          <a:endParaRPr lang="en-IN" sz="1800" dirty="0"/>
        </a:p>
      </dgm:t>
    </dgm:pt>
    <dgm:pt modelId="{9F4EDABB-4254-4FE7-A4C7-71D55A646C9B}" type="parTrans" cxnId="{5D8FF7E5-D2CB-4503-B42E-5A126538E889}">
      <dgm:prSet/>
      <dgm:spPr/>
      <dgm:t>
        <a:bodyPr/>
        <a:lstStyle/>
        <a:p>
          <a:endParaRPr lang="en-US"/>
        </a:p>
      </dgm:t>
    </dgm:pt>
    <dgm:pt modelId="{1AF43713-1C49-4C01-94B9-45EFDCCD3502}" type="sibTrans" cxnId="{5D8FF7E5-D2CB-4503-B42E-5A126538E889}">
      <dgm:prSet/>
      <dgm:spPr/>
      <dgm:t>
        <a:bodyPr/>
        <a:lstStyle/>
        <a:p>
          <a:endParaRPr lang="en-US"/>
        </a:p>
      </dgm:t>
    </dgm:pt>
    <dgm:pt modelId="{FEC3F39D-2E3B-4373-8D3F-DB1565549743}">
      <dgm:prSet phldrT="[Text]" custT="1"/>
      <dgm:spPr/>
      <dgm:t>
        <a:bodyPr/>
        <a:lstStyle/>
        <a:p>
          <a:pPr algn="just"/>
          <a:endParaRPr lang="en-IN" sz="1800" dirty="0"/>
        </a:p>
      </dgm:t>
    </dgm:pt>
    <dgm:pt modelId="{0DC9F866-0976-4FCD-9043-3985F058CCCE}" type="parTrans" cxnId="{B8542A99-77B3-4964-8C6F-AA42BAAEA0A3}">
      <dgm:prSet/>
      <dgm:spPr/>
      <dgm:t>
        <a:bodyPr/>
        <a:lstStyle/>
        <a:p>
          <a:endParaRPr lang="en-US"/>
        </a:p>
      </dgm:t>
    </dgm:pt>
    <dgm:pt modelId="{E45BAC19-DD88-4CBE-B6AB-F99B2408AEDD}" type="sibTrans" cxnId="{B8542A99-77B3-4964-8C6F-AA42BAAEA0A3}">
      <dgm:prSet/>
      <dgm:spPr/>
      <dgm:t>
        <a:bodyPr/>
        <a:lstStyle/>
        <a:p>
          <a:endParaRPr lang="en-US"/>
        </a:p>
      </dgm:t>
    </dgm:pt>
    <dgm:pt modelId="{E5D6BD8E-22B1-43BA-9423-1A149A30C37F}">
      <dgm:prSet phldrT="[Text]" custT="1"/>
      <dgm:spPr/>
      <dgm:t>
        <a:bodyPr/>
        <a:lstStyle/>
        <a:p>
          <a:pPr algn="just"/>
          <a:endParaRPr lang="en-IN" sz="1800" dirty="0"/>
        </a:p>
      </dgm:t>
    </dgm:pt>
    <dgm:pt modelId="{01764714-DFA2-47A3-8953-3DE575C42B77}" type="parTrans" cxnId="{EDBB128C-DA72-4344-9DD9-31A8DEF2F94D}">
      <dgm:prSet/>
      <dgm:spPr/>
      <dgm:t>
        <a:bodyPr/>
        <a:lstStyle/>
        <a:p>
          <a:endParaRPr lang="en-US"/>
        </a:p>
      </dgm:t>
    </dgm:pt>
    <dgm:pt modelId="{47B317D5-F211-4318-A058-68BED7F4A82D}" type="sibTrans" cxnId="{EDBB128C-DA72-4344-9DD9-31A8DEF2F94D}">
      <dgm:prSet/>
      <dgm:spPr/>
      <dgm:t>
        <a:bodyPr/>
        <a:lstStyle/>
        <a:p>
          <a:endParaRPr lang="en-US"/>
        </a:p>
      </dgm:t>
    </dgm:pt>
    <dgm:pt modelId="{2E9C0030-2B25-464B-AB63-CA5769F2E6F1}">
      <dgm:prSet phldrT="[Text]" custT="1"/>
      <dgm:spPr/>
      <dgm:t>
        <a:bodyPr/>
        <a:lstStyle/>
        <a:p>
          <a:pPr algn="just"/>
          <a:endParaRPr lang="en-IN" sz="1800" dirty="0"/>
        </a:p>
      </dgm:t>
    </dgm:pt>
    <dgm:pt modelId="{117FBA9F-F13A-46ED-9E51-410CE9AE34A2}" type="parTrans" cxnId="{612E79D7-AAE6-40AF-A875-1727E9804F15}">
      <dgm:prSet/>
      <dgm:spPr/>
      <dgm:t>
        <a:bodyPr/>
        <a:lstStyle/>
        <a:p>
          <a:endParaRPr lang="en-US"/>
        </a:p>
      </dgm:t>
    </dgm:pt>
    <dgm:pt modelId="{167E9C53-450F-49DA-8864-2D859CF576A8}" type="sibTrans" cxnId="{612E79D7-AAE6-40AF-A875-1727E9804F15}">
      <dgm:prSet/>
      <dgm:spPr/>
      <dgm:t>
        <a:bodyPr/>
        <a:lstStyle/>
        <a:p>
          <a:endParaRPr lang="en-US"/>
        </a:p>
      </dgm:t>
    </dgm:pt>
    <dgm:pt modelId="{30C84148-1225-4284-BB79-BE392320FFD5}">
      <dgm:prSet phldrT="[Text]" custT="1"/>
      <dgm:spPr/>
      <dgm:t>
        <a:bodyPr/>
        <a:lstStyle/>
        <a:p>
          <a:pPr algn="just"/>
          <a:endParaRPr lang="en-IN" sz="1800" dirty="0"/>
        </a:p>
      </dgm:t>
    </dgm:pt>
    <dgm:pt modelId="{85AAA9A5-D547-4C93-AFFD-69C32802B96F}" type="parTrans" cxnId="{A4D47DBC-FDA5-4B98-B3E9-55CA0A382B01}">
      <dgm:prSet/>
      <dgm:spPr/>
      <dgm:t>
        <a:bodyPr/>
        <a:lstStyle/>
        <a:p>
          <a:endParaRPr lang="en-US"/>
        </a:p>
      </dgm:t>
    </dgm:pt>
    <dgm:pt modelId="{EEB4A54F-271C-4F27-AE2B-AFABEF41FF42}" type="sibTrans" cxnId="{A4D47DBC-FDA5-4B98-B3E9-55CA0A382B01}">
      <dgm:prSet/>
      <dgm:spPr/>
      <dgm:t>
        <a:bodyPr/>
        <a:lstStyle/>
        <a:p>
          <a:endParaRPr lang="en-US"/>
        </a:p>
      </dgm:t>
    </dgm:pt>
    <dgm:pt modelId="{149D9DBC-5D41-4427-A086-D219B5AAA636}">
      <dgm:prSet phldrT="[Text]" custT="1"/>
      <dgm:spPr/>
      <dgm:t>
        <a:bodyPr/>
        <a:lstStyle/>
        <a:p>
          <a:pPr algn="just"/>
          <a:endParaRPr lang="en-IN" sz="1800" dirty="0"/>
        </a:p>
      </dgm:t>
    </dgm:pt>
    <dgm:pt modelId="{97A7006F-0912-4B4F-99C1-5520FBE46AFA}" type="parTrans" cxnId="{AAEC5C92-C7EF-449E-BA55-9D775B705D6C}">
      <dgm:prSet/>
      <dgm:spPr/>
      <dgm:t>
        <a:bodyPr/>
        <a:lstStyle/>
        <a:p>
          <a:endParaRPr lang="en-US"/>
        </a:p>
      </dgm:t>
    </dgm:pt>
    <dgm:pt modelId="{711A9E6D-F890-4B1A-B3E5-F8D4403DC5F1}" type="sibTrans" cxnId="{AAEC5C92-C7EF-449E-BA55-9D775B705D6C}">
      <dgm:prSet/>
      <dgm:spPr/>
      <dgm:t>
        <a:bodyPr/>
        <a:lstStyle/>
        <a:p>
          <a:endParaRPr lang="en-US"/>
        </a:p>
      </dgm:t>
    </dgm:pt>
    <dgm:pt modelId="{18DEB6C7-86B0-4901-8144-3B329BCD3AD5}">
      <dgm:prSet custT="1"/>
      <dgm:spPr/>
      <dgm:t>
        <a:bodyPr/>
        <a:lstStyle/>
        <a:p>
          <a:pPr algn="just"/>
          <a:endParaRPr lang="en-IN" sz="1800" dirty="0"/>
        </a:p>
      </dgm:t>
    </dgm:pt>
    <dgm:pt modelId="{D92F7D1B-A74C-4799-949B-316F698EE6B3}" type="parTrans" cxnId="{54A9CDAF-B162-4349-93F9-A3AB3C46A986}">
      <dgm:prSet/>
      <dgm:spPr/>
      <dgm:t>
        <a:bodyPr/>
        <a:lstStyle/>
        <a:p>
          <a:endParaRPr lang="en-US"/>
        </a:p>
      </dgm:t>
    </dgm:pt>
    <dgm:pt modelId="{F9CA0D1B-F494-4F95-8EB7-2DAD595A1B28}" type="sibTrans" cxnId="{54A9CDAF-B162-4349-93F9-A3AB3C46A986}">
      <dgm:prSet/>
      <dgm:spPr/>
      <dgm:t>
        <a:bodyPr/>
        <a:lstStyle/>
        <a:p>
          <a:endParaRPr lang="en-US"/>
        </a:p>
      </dgm:t>
    </dgm:pt>
    <dgm:pt modelId="{595E5CC4-886E-4384-8439-952D1D09F912}" type="pres">
      <dgm:prSet presAssocID="{2938A774-1FBC-46D7-82A2-F801C84504B2}" presName="Name0" presStyleCnt="0">
        <dgm:presLayoutVars>
          <dgm:dir/>
          <dgm:resizeHandles val="exact"/>
        </dgm:presLayoutVars>
      </dgm:prSet>
      <dgm:spPr/>
      <dgm:t>
        <a:bodyPr/>
        <a:lstStyle/>
        <a:p>
          <a:endParaRPr lang="en-US"/>
        </a:p>
      </dgm:t>
    </dgm:pt>
    <dgm:pt modelId="{7EB09104-365A-4749-892E-F8AEBF9306EE}" type="pres">
      <dgm:prSet presAssocID="{B7EE3FCC-F7D5-4763-89A6-DB648E7C26FE}" presName="node" presStyleLbl="node1" presStyleIdx="0" presStyleCnt="4" custScaleX="110000">
        <dgm:presLayoutVars>
          <dgm:bulletEnabled val="1"/>
        </dgm:presLayoutVars>
      </dgm:prSet>
      <dgm:spPr>
        <a:prstGeom prst="roundRect">
          <a:avLst/>
        </a:prstGeom>
      </dgm:spPr>
      <dgm:t>
        <a:bodyPr/>
        <a:lstStyle/>
        <a:p>
          <a:endParaRPr lang="en-IN"/>
        </a:p>
      </dgm:t>
    </dgm:pt>
    <dgm:pt modelId="{74879D19-A8B5-454F-B8B3-C909F773373C}" type="pres">
      <dgm:prSet presAssocID="{180F058A-0456-4307-936E-01A22FC72E7D}" presName="sibTrans" presStyleCnt="0"/>
      <dgm:spPr/>
      <dgm:t>
        <a:bodyPr/>
        <a:lstStyle/>
        <a:p>
          <a:endParaRPr lang="en-US"/>
        </a:p>
      </dgm:t>
    </dgm:pt>
    <dgm:pt modelId="{1FC006B0-CAEA-4152-8DF4-4DBC996D394E}" type="pres">
      <dgm:prSet presAssocID="{05D524EF-5624-41FB-842D-A7DD71CB7255}" presName="node" presStyleLbl="node1" presStyleIdx="1" presStyleCnt="4" custScaleX="110000">
        <dgm:presLayoutVars>
          <dgm:bulletEnabled val="1"/>
        </dgm:presLayoutVars>
      </dgm:prSet>
      <dgm:spPr>
        <a:prstGeom prst="roundRect">
          <a:avLst/>
        </a:prstGeom>
      </dgm:spPr>
      <dgm:t>
        <a:bodyPr/>
        <a:lstStyle/>
        <a:p>
          <a:endParaRPr lang="en-IN"/>
        </a:p>
      </dgm:t>
    </dgm:pt>
    <dgm:pt modelId="{0667D92A-0F88-419D-B71B-BD7B12BB8475}" type="pres">
      <dgm:prSet presAssocID="{F8A86217-92BE-4840-B8BD-FC76BF08CD5F}" presName="sibTrans" presStyleCnt="0"/>
      <dgm:spPr/>
      <dgm:t>
        <a:bodyPr/>
        <a:lstStyle/>
        <a:p>
          <a:endParaRPr lang="en-US"/>
        </a:p>
      </dgm:t>
    </dgm:pt>
    <dgm:pt modelId="{C3FD4E92-880D-4746-8183-8BDE6580AC9D}" type="pres">
      <dgm:prSet presAssocID="{472F40FE-A58E-4D7C-8CD7-C530A7F9B085}" presName="node" presStyleLbl="node1" presStyleIdx="2" presStyleCnt="4" custScaleX="110000">
        <dgm:presLayoutVars>
          <dgm:bulletEnabled val="1"/>
        </dgm:presLayoutVars>
      </dgm:prSet>
      <dgm:spPr>
        <a:prstGeom prst="roundRect">
          <a:avLst/>
        </a:prstGeom>
      </dgm:spPr>
      <dgm:t>
        <a:bodyPr/>
        <a:lstStyle/>
        <a:p>
          <a:endParaRPr lang="en-IN"/>
        </a:p>
      </dgm:t>
    </dgm:pt>
    <dgm:pt modelId="{69DABEA8-914A-4EA9-BA98-8A93CF0BD1D1}" type="pres">
      <dgm:prSet presAssocID="{26B0DFB9-E8E2-4221-9250-59DDC0BBE0CA}" presName="sibTrans" presStyleCnt="0"/>
      <dgm:spPr/>
      <dgm:t>
        <a:bodyPr/>
        <a:lstStyle/>
        <a:p>
          <a:endParaRPr lang="en-US"/>
        </a:p>
      </dgm:t>
    </dgm:pt>
    <dgm:pt modelId="{BF6D535E-7732-4816-9A1F-924FB3DBD2BB}" type="pres">
      <dgm:prSet presAssocID="{D5F5F1DA-BD17-4141-8533-35968A8BD7D0}" presName="node" presStyleLbl="node1" presStyleIdx="3" presStyleCnt="4" custScaleX="110000">
        <dgm:presLayoutVars>
          <dgm:bulletEnabled val="1"/>
        </dgm:presLayoutVars>
      </dgm:prSet>
      <dgm:spPr>
        <a:prstGeom prst="roundRect">
          <a:avLst/>
        </a:prstGeom>
      </dgm:spPr>
      <dgm:t>
        <a:bodyPr/>
        <a:lstStyle/>
        <a:p>
          <a:endParaRPr lang="en-IN"/>
        </a:p>
      </dgm:t>
    </dgm:pt>
  </dgm:ptLst>
  <dgm:cxnLst>
    <dgm:cxn modelId="{7A8741A2-C6A2-4A2C-8D59-592E82AD4665}" srcId="{472F40FE-A58E-4D7C-8CD7-C530A7F9B085}" destId="{49DF8268-9942-48C2-99FF-4FBEC64CB952}" srcOrd="0" destOrd="0" parTransId="{AD0A854D-097A-48ED-974E-FD7DE34AF12E}" sibTransId="{4AB6A46E-B45E-4F3D-B72E-684A1A9088B8}"/>
    <dgm:cxn modelId="{A902ED19-14F4-4B2F-9CA7-6D91C96998D2}" type="presOf" srcId="{346B1265-DC09-4A07-868E-6ED7AD9942A9}" destId="{7EB09104-365A-4749-892E-F8AEBF9306EE}" srcOrd="0" destOrd="4" presId="urn:microsoft.com/office/officeart/2005/8/layout/hList6"/>
    <dgm:cxn modelId="{78B1E9F5-C724-4BA1-9DAC-EA89466A2F5B}" srcId="{B7EE3FCC-F7D5-4763-89A6-DB648E7C26FE}" destId="{1B25EC6F-79C6-4635-A1C5-598579A0D900}" srcOrd="0" destOrd="0" parTransId="{B3E1B152-1517-40A6-8C8A-D73406B046B7}" sibTransId="{AFAFDAB2-316F-4AF2-B17B-47C11D203D49}"/>
    <dgm:cxn modelId="{71D40848-33C4-431F-9BAB-DF490A68F0F1}" type="presOf" srcId="{CE0DE9DF-7DD3-4FE4-85C7-6F23EFFDE4CF}" destId="{C3FD4E92-880D-4746-8183-8BDE6580AC9D}" srcOrd="0" destOrd="5" presId="urn:microsoft.com/office/officeart/2005/8/layout/hList6"/>
    <dgm:cxn modelId="{453F8C19-8C52-4800-8FC5-BB288BD2B4A3}" type="presOf" srcId="{B7EE3FCC-F7D5-4763-89A6-DB648E7C26FE}" destId="{7EB09104-365A-4749-892E-F8AEBF9306EE}" srcOrd="0" destOrd="0" presId="urn:microsoft.com/office/officeart/2005/8/layout/hList6"/>
    <dgm:cxn modelId="{30995549-D0AD-4F53-BCD5-45C4C1B2212D}" srcId="{2938A774-1FBC-46D7-82A2-F801C84504B2}" destId="{05D524EF-5624-41FB-842D-A7DD71CB7255}" srcOrd="1" destOrd="0" parTransId="{48ED731B-E2B0-4F6D-8F58-9808C550C3D2}" sibTransId="{F8A86217-92BE-4840-B8BD-FC76BF08CD5F}"/>
    <dgm:cxn modelId="{A530947B-B48C-45A0-982D-B807310B3D51}" srcId="{B7EE3FCC-F7D5-4763-89A6-DB648E7C26FE}" destId="{586C2A22-3C28-4D3B-914A-7BD4FAA09589}" srcOrd="5" destOrd="0" parTransId="{62DAD6A4-1148-4108-90D5-6617A053D7D7}" sibTransId="{87FF85CC-A1A1-4668-BCDF-4A68BC5DEE6D}"/>
    <dgm:cxn modelId="{2B3FAD2D-00D1-49BD-90BA-752A0BAD180A}" type="presOf" srcId="{2375693F-6F6C-44D0-B4CE-66F28A6144A0}" destId="{BF6D535E-7732-4816-9A1F-924FB3DBD2BB}" srcOrd="0" destOrd="5" presId="urn:microsoft.com/office/officeart/2005/8/layout/hList6"/>
    <dgm:cxn modelId="{16EE76C1-CFF3-4F7D-B954-45350C636643}" srcId="{D5F5F1DA-BD17-4141-8533-35968A8BD7D0}" destId="{6FB81635-1031-4674-890D-FB631B7F83E1}" srcOrd="0" destOrd="0" parTransId="{5E48B85A-DA1B-42FE-927A-E8E01FBFBFAA}" sibTransId="{E03CB663-8BCC-4F54-B37A-16673C19BE4C}"/>
    <dgm:cxn modelId="{E800944B-BF28-4C6A-B491-7C2A833B1727}" srcId="{2938A774-1FBC-46D7-82A2-F801C84504B2}" destId="{B7EE3FCC-F7D5-4763-89A6-DB648E7C26FE}" srcOrd="0" destOrd="0" parTransId="{E394B530-D628-47F3-8220-D94786A196AB}" sibTransId="{180F058A-0456-4307-936E-01A22FC72E7D}"/>
    <dgm:cxn modelId="{70EEE9FD-239D-4AC3-BDB2-EEB3A3717925}" type="presOf" srcId="{AEAD84CE-3D87-4B6D-9B2B-BB7330883069}" destId="{1FC006B0-CAEA-4152-8DF4-4DBC996D394E}" srcOrd="0" destOrd="3" presId="urn:microsoft.com/office/officeart/2005/8/layout/hList6"/>
    <dgm:cxn modelId="{CEDC62EB-17D8-4728-888C-D5616FF9B546}" type="presOf" srcId="{6FB81635-1031-4674-890D-FB631B7F83E1}" destId="{BF6D535E-7732-4816-9A1F-924FB3DBD2BB}" srcOrd="0" destOrd="1" presId="urn:microsoft.com/office/officeart/2005/8/layout/hList6"/>
    <dgm:cxn modelId="{A2387FBC-E5DC-49EC-918A-8AA110E802C0}" srcId="{2938A774-1FBC-46D7-82A2-F801C84504B2}" destId="{472F40FE-A58E-4D7C-8CD7-C530A7F9B085}" srcOrd="2" destOrd="0" parTransId="{ED58A892-E46E-418A-9807-4196D47F8144}" sibTransId="{26B0DFB9-E8E2-4221-9250-59DDC0BBE0CA}"/>
    <dgm:cxn modelId="{A4D47DBC-FDA5-4B98-B3E9-55CA0A382B01}" srcId="{05D524EF-5624-41FB-842D-A7DD71CB7255}" destId="{30C84148-1225-4284-BB79-BE392320FFD5}" srcOrd="7" destOrd="0" parTransId="{85AAA9A5-D547-4C93-AFFD-69C32802B96F}" sibTransId="{EEB4A54F-271C-4F27-AE2B-AFABEF41FF42}"/>
    <dgm:cxn modelId="{52B0AA41-29AA-4684-BB26-18D79AD18111}" type="presOf" srcId="{BA998938-0E69-432A-A645-E829FC30F898}" destId="{BF6D535E-7732-4816-9A1F-924FB3DBD2BB}" srcOrd="0" destOrd="4" presId="urn:microsoft.com/office/officeart/2005/8/layout/hList6"/>
    <dgm:cxn modelId="{D9849939-9547-46D8-9593-04BAF1EED506}" srcId="{B7EE3FCC-F7D5-4763-89A6-DB648E7C26FE}" destId="{F43A344C-02DF-4F2A-B194-A48DCBE87365}" srcOrd="4" destOrd="0" parTransId="{FE078B8B-E320-4D66-B20C-EF3ECCF87556}" sibTransId="{0B1C3A79-F198-4874-BBE1-A0C6A87AC5ED}"/>
    <dgm:cxn modelId="{F530FD89-3C69-4A32-AFB5-5DCEDED71AD7}" type="presOf" srcId="{D3BBEF51-E4BA-4C06-ADE2-635A8F0AEEFB}" destId="{1FC006B0-CAEA-4152-8DF4-4DBC996D394E}" srcOrd="0" destOrd="11" presId="urn:microsoft.com/office/officeart/2005/8/layout/hList6"/>
    <dgm:cxn modelId="{76803AF3-D3A6-482B-8A4E-204C9B6CC194}" srcId="{05D524EF-5624-41FB-842D-A7DD71CB7255}" destId="{975CDE18-653A-4888-B06C-35879AFD008F}" srcOrd="4" destOrd="0" parTransId="{76C2B063-0DE6-4C3F-A5A2-968EF0AC8E45}" sibTransId="{B31701E7-4CE7-499F-906F-2803963D06BF}"/>
    <dgm:cxn modelId="{3AE9DF4E-4770-48B7-8C43-23C88FA01CAB}" type="presOf" srcId="{586C2A22-3C28-4D3B-914A-7BD4FAA09589}" destId="{7EB09104-365A-4749-892E-F8AEBF9306EE}" srcOrd="0" destOrd="6" presId="urn:microsoft.com/office/officeart/2005/8/layout/hList6"/>
    <dgm:cxn modelId="{EDBB128C-DA72-4344-9DD9-31A8DEF2F94D}" srcId="{05D524EF-5624-41FB-842D-A7DD71CB7255}" destId="{E5D6BD8E-22B1-43BA-9423-1A149A30C37F}" srcOrd="3" destOrd="0" parTransId="{01764714-DFA2-47A3-8953-3DE575C42B77}" sibTransId="{47B317D5-F211-4318-A058-68BED7F4A82D}"/>
    <dgm:cxn modelId="{54A9CDAF-B162-4349-93F9-A3AB3C46A986}" srcId="{D5F5F1DA-BD17-4141-8533-35968A8BD7D0}" destId="{18DEB6C7-86B0-4901-8144-3B329BCD3AD5}" srcOrd="1" destOrd="0" parTransId="{D92F7D1B-A74C-4799-949B-316F698EE6B3}" sibTransId="{F9CA0D1B-F494-4F95-8EB7-2DAD595A1B28}"/>
    <dgm:cxn modelId="{0D65BD90-ED4F-4E8F-AF5E-84AB3998270C}" srcId="{05D524EF-5624-41FB-842D-A7DD71CB7255}" destId="{AEAD84CE-3D87-4B6D-9B2B-BB7330883069}" srcOrd="2" destOrd="0" parTransId="{98862636-07D1-495C-9838-CDF711916CE4}" sibTransId="{960477EA-BF88-48EA-A47B-A7F335200C85}"/>
    <dgm:cxn modelId="{1165B075-651D-4FAD-B6F2-9A0B80C68BA7}" srcId="{B7EE3FCC-F7D5-4763-89A6-DB648E7C26FE}" destId="{346B1265-DC09-4A07-868E-6ED7AD9942A9}" srcOrd="3" destOrd="0" parTransId="{7B5EEE22-7C82-473D-B1A3-C13BB912920F}" sibTransId="{C43360E3-3C0A-4C90-93CF-DDACA698BF22}"/>
    <dgm:cxn modelId="{FE87BF6F-F055-48F4-83CD-FF22CAAB1E53}" srcId="{B7EE3FCC-F7D5-4763-89A6-DB648E7C26FE}" destId="{A214069F-DBC7-4DBA-9C02-3BD36E611319}" srcOrd="1" destOrd="0" parTransId="{E7A1AC88-F1B5-44AD-9013-CC960D5C888F}" sibTransId="{CD47BAA3-88F8-4C30-9887-CFA135A2F482}"/>
    <dgm:cxn modelId="{B8542A99-77B3-4964-8C6F-AA42BAAEA0A3}" srcId="{05D524EF-5624-41FB-842D-A7DD71CB7255}" destId="{FEC3F39D-2E3B-4373-8D3F-DB1565549743}" srcOrd="1" destOrd="0" parTransId="{0DC9F866-0976-4FCD-9043-3985F058CCCE}" sibTransId="{E45BAC19-DD88-4CBE-B6AB-F99B2408AEDD}"/>
    <dgm:cxn modelId="{45D61A16-82DB-49F3-A126-31373C233C28}" srcId="{B7EE3FCC-F7D5-4763-89A6-DB648E7C26FE}" destId="{3D1CD2B6-DD28-4D50-B17F-EBEC3E219653}" srcOrd="2" destOrd="0" parTransId="{DAD7A458-9A8F-4113-A1C8-6464917C64F7}" sibTransId="{617992AC-03CF-4497-8BE8-BDC6108BB10C}"/>
    <dgm:cxn modelId="{612E79D7-AAE6-40AF-A875-1727E9804F15}" srcId="{05D524EF-5624-41FB-842D-A7DD71CB7255}" destId="{2E9C0030-2B25-464B-AB63-CA5769F2E6F1}" srcOrd="5" destOrd="0" parTransId="{117FBA9F-F13A-46ED-9E51-410CE9AE34A2}" sibTransId="{167E9C53-450F-49DA-8864-2D859CF576A8}"/>
    <dgm:cxn modelId="{F253BD3C-3487-4618-9E3B-CCBEBAF66525}" type="presOf" srcId="{286E4693-524D-4A5B-8104-A605A582027A}" destId="{C3FD4E92-880D-4746-8183-8BDE6580AC9D}" srcOrd="0" destOrd="3" presId="urn:microsoft.com/office/officeart/2005/8/layout/hList6"/>
    <dgm:cxn modelId="{2A7BB400-BA05-4C55-A719-61B1DCC438F9}" type="presOf" srcId="{4D4B03CC-BEE4-4865-88BD-298DEFB348C7}" destId="{C3FD4E92-880D-4746-8183-8BDE6580AC9D}" srcOrd="0" destOrd="4" presId="urn:microsoft.com/office/officeart/2005/8/layout/hList6"/>
    <dgm:cxn modelId="{59A1B8BA-2BC4-4D3D-A15B-CBA1EA27FE80}" srcId="{472F40FE-A58E-4D7C-8CD7-C530A7F9B085}" destId="{982309AF-35CD-4A90-AE2F-A7A7452A851E}" srcOrd="1" destOrd="0" parTransId="{582FFD5B-D6C5-4C0C-8061-BE5890CAE25F}" sibTransId="{3FCC52EF-41BF-40F3-B712-AC47CB7CE2A9}"/>
    <dgm:cxn modelId="{A95FB4B1-DB8D-4499-92DF-7FF7AB607688}" type="presOf" srcId="{4564E7C5-7B18-4DEF-8A06-7A950DCBCCF4}" destId="{BF6D535E-7732-4816-9A1F-924FB3DBD2BB}" srcOrd="0" destOrd="3" presId="urn:microsoft.com/office/officeart/2005/8/layout/hList6"/>
    <dgm:cxn modelId="{24128893-A09B-4975-861D-1F97469CF7D8}" type="presOf" srcId="{529838F0-A5DF-4E37-96B4-A216F174FFE5}" destId="{1FC006B0-CAEA-4152-8DF4-4DBC996D394E}" srcOrd="0" destOrd="1" presId="urn:microsoft.com/office/officeart/2005/8/layout/hList6"/>
    <dgm:cxn modelId="{AAEC5C92-C7EF-449E-BA55-9D775B705D6C}" srcId="{05D524EF-5624-41FB-842D-A7DD71CB7255}" destId="{149D9DBC-5D41-4427-A086-D219B5AAA636}" srcOrd="9" destOrd="0" parTransId="{97A7006F-0912-4B4F-99C1-5520FBE46AFA}" sibTransId="{711A9E6D-F890-4B1A-B3E5-F8D4403DC5F1}"/>
    <dgm:cxn modelId="{BCBB507A-342F-4C4F-A614-BC9472C5117E}" type="presOf" srcId="{2938A774-1FBC-46D7-82A2-F801C84504B2}" destId="{595E5CC4-886E-4384-8439-952D1D09F912}" srcOrd="0" destOrd="0" presId="urn:microsoft.com/office/officeart/2005/8/layout/hList6"/>
    <dgm:cxn modelId="{27FFC76A-8698-4F80-AA7A-D0F872F0713F}" srcId="{05D524EF-5624-41FB-842D-A7DD71CB7255}" destId="{810E3560-6962-4D53-ACFF-16028940F5C2}" srcOrd="8" destOrd="0" parTransId="{B601C235-433A-4688-9AC4-C10A9D1E4F90}" sibTransId="{0A970723-F6E2-49AA-ABF8-089D3A300087}"/>
    <dgm:cxn modelId="{0BB0EB42-7721-4A96-BC64-954F77988231}" type="presOf" srcId="{1B25EC6F-79C6-4635-A1C5-598579A0D900}" destId="{7EB09104-365A-4749-892E-F8AEBF9306EE}" srcOrd="0" destOrd="1" presId="urn:microsoft.com/office/officeart/2005/8/layout/hList6"/>
    <dgm:cxn modelId="{0E1445BA-6777-48F5-A792-A72BC0DCEBFC}" type="presOf" srcId="{A214069F-DBC7-4DBA-9C02-3BD36E611319}" destId="{7EB09104-365A-4749-892E-F8AEBF9306EE}" srcOrd="0" destOrd="2" presId="urn:microsoft.com/office/officeart/2005/8/layout/hList6"/>
    <dgm:cxn modelId="{886838EA-7874-449D-A226-E18754276793}" srcId="{05D524EF-5624-41FB-842D-A7DD71CB7255}" destId="{D3BBEF51-E4BA-4C06-ADE2-635A8F0AEEFB}" srcOrd="10" destOrd="0" parTransId="{0838F170-B6A0-41B7-8A2F-2EFAA480835B}" sibTransId="{A6B454EE-0724-43E5-9C7C-600AE96A028C}"/>
    <dgm:cxn modelId="{61094208-6A4A-4C93-A6DC-33734E5D0AF4}" srcId="{D5F5F1DA-BD17-4141-8533-35968A8BD7D0}" destId="{4564E7C5-7B18-4DEF-8A06-7A950DCBCCF4}" srcOrd="2" destOrd="0" parTransId="{1C5FE258-4412-44EC-8508-A3F00F97C5EF}" sibTransId="{315584DC-1645-4E46-9773-29AA3742936C}"/>
    <dgm:cxn modelId="{A8EE79DE-848C-4D04-A9E5-2DDA248AE973}" type="presOf" srcId="{05D524EF-5624-41FB-842D-A7DD71CB7255}" destId="{1FC006B0-CAEA-4152-8DF4-4DBC996D394E}" srcOrd="0" destOrd="0" presId="urn:microsoft.com/office/officeart/2005/8/layout/hList6"/>
    <dgm:cxn modelId="{3DA75328-1878-4B52-98C8-1BE9D1C80254}" srcId="{05D524EF-5624-41FB-842D-A7DD71CB7255}" destId="{529838F0-A5DF-4E37-96B4-A216F174FFE5}" srcOrd="0" destOrd="0" parTransId="{C6BFF5FB-81C1-4398-9DE6-943EF88AE3B1}" sibTransId="{33D80A22-E07A-492A-BE02-B1B88E345A1E}"/>
    <dgm:cxn modelId="{7A15CD90-7A60-476D-89CE-0729CBB54DFF}" type="presOf" srcId="{FEC3F39D-2E3B-4373-8D3F-DB1565549743}" destId="{1FC006B0-CAEA-4152-8DF4-4DBC996D394E}" srcOrd="0" destOrd="2" presId="urn:microsoft.com/office/officeart/2005/8/layout/hList6"/>
    <dgm:cxn modelId="{3A6535D5-E3C0-4D53-8134-DFF80EDB70D7}" srcId="{05D524EF-5624-41FB-842D-A7DD71CB7255}" destId="{DF6BEB99-15EF-4947-AA1E-3BE045B8F10E}" srcOrd="6" destOrd="0" parTransId="{D946B8E4-7C7C-4944-BBE1-7447598E0A0C}" sibTransId="{EEC037E6-E561-4EA7-9417-50E99DF1CFDD}"/>
    <dgm:cxn modelId="{6334196F-1562-4B23-AF01-BE9BF18D2C6E}" type="presOf" srcId="{F43A344C-02DF-4F2A-B194-A48DCBE87365}" destId="{7EB09104-365A-4749-892E-F8AEBF9306EE}" srcOrd="0" destOrd="5" presId="urn:microsoft.com/office/officeart/2005/8/layout/hList6"/>
    <dgm:cxn modelId="{92A43E03-B1D3-4F15-9244-D0BB5FCE5D12}" srcId="{472F40FE-A58E-4D7C-8CD7-C530A7F9B085}" destId="{CE0DE9DF-7DD3-4FE4-85C7-6F23EFFDE4CF}" srcOrd="4" destOrd="0" parTransId="{184C9602-EC83-47AA-B323-86388E8ADB03}" sibTransId="{1A115556-588B-4EB7-B1E9-4331A243DDBA}"/>
    <dgm:cxn modelId="{21A01BC1-6D28-4AFF-A3D0-E718AD02BFE7}" type="presOf" srcId="{49DF8268-9942-48C2-99FF-4FBEC64CB952}" destId="{C3FD4E92-880D-4746-8183-8BDE6580AC9D}" srcOrd="0" destOrd="1" presId="urn:microsoft.com/office/officeart/2005/8/layout/hList6"/>
    <dgm:cxn modelId="{2A59B814-B717-4405-B218-6E37C77B4C29}" srcId="{2938A774-1FBC-46D7-82A2-F801C84504B2}" destId="{D5F5F1DA-BD17-4141-8533-35968A8BD7D0}" srcOrd="3" destOrd="0" parTransId="{F01B3381-17AE-4009-9B2D-E64440E7ECF9}" sibTransId="{8FE29ED2-1638-4774-B1FE-DFF40DBDC744}"/>
    <dgm:cxn modelId="{0D6B7F36-6CB5-45D7-9581-5ABF22FB0A2B}" type="presOf" srcId="{3D1CD2B6-DD28-4D50-B17F-EBEC3E219653}" destId="{7EB09104-365A-4749-892E-F8AEBF9306EE}" srcOrd="0" destOrd="3" presId="urn:microsoft.com/office/officeart/2005/8/layout/hList6"/>
    <dgm:cxn modelId="{5D8FF7E5-D2CB-4503-B42E-5A126538E889}" srcId="{472F40FE-A58E-4D7C-8CD7-C530A7F9B085}" destId="{4D4B03CC-BEE4-4865-88BD-298DEFB348C7}" srcOrd="3" destOrd="0" parTransId="{9F4EDABB-4254-4FE7-A4C7-71D55A646C9B}" sibTransId="{1AF43713-1C49-4C01-94B9-45EFDCCD3502}"/>
    <dgm:cxn modelId="{9CDBF919-EC6F-48E1-AE88-B68E1EBFD187}" type="presOf" srcId="{DF6BEB99-15EF-4947-AA1E-3BE045B8F10E}" destId="{1FC006B0-CAEA-4152-8DF4-4DBC996D394E}" srcOrd="0" destOrd="7" presId="urn:microsoft.com/office/officeart/2005/8/layout/hList6"/>
    <dgm:cxn modelId="{4D6127E5-9E04-48AA-AA8D-B4590AE9A407}" type="presOf" srcId="{149D9DBC-5D41-4427-A086-D219B5AAA636}" destId="{1FC006B0-CAEA-4152-8DF4-4DBC996D394E}" srcOrd="0" destOrd="10" presId="urn:microsoft.com/office/officeart/2005/8/layout/hList6"/>
    <dgm:cxn modelId="{3E696B44-87D2-4FF8-B9D5-EE98D5109290}" type="presOf" srcId="{30C84148-1225-4284-BB79-BE392320FFD5}" destId="{1FC006B0-CAEA-4152-8DF4-4DBC996D394E}" srcOrd="0" destOrd="8" presId="urn:microsoft.com/office/officeart/2005/8/layout/hList6"/>
    <dgm:cxn modelId="{E9548B39-079F-4C3F-B287-47ECCCB8C859}" srcId="{D5F5F1DA-BD17-4141-8533-35968A8BD7D0}" destId="{BA998938-0E69-432A-A645-E829FC30F898}" srcOrd="3" destOrd="0" parTransId="{8DDFA172-A9D5-4427-9985-02AD9631269E}" sibTransId="{E5D1CA0A-C9D6-408F-9498-9639E6F52282}"/>
    <dgm:cxn modelId="{E63824C8-2D79-493E-9B6B-87FD835CB527}" type="presOf" srcId="{810E3560-6962-4D53-ACFF-16028940F5C2}" destId="{1FC006B0-CAEA-4152-8DF4-4DBC996D394E}" srcOrd="0" destOrd="9" presId="urn:microsoft.com/office/officeart/2005/8/layout/hList6"/>
    <dgm:cxn modelId="{3A806E22-DBF7-415D-9D08-F4A1AA2BA06B}" type="presOf" srcId="{472F40FE-A58E-4D7C-8CD7-C530A7F9B085}" destId="{C3FD4E92-880D-4746-8183-8BDE6580AC9D}" srcOrd="0" destOrd="0" presId="urn:microsoft.com/office/officeart/2005/8/layout/hList6"/>
    <dgm:cxn modelId="{8F563709-589C-4342-9D13-8AE4B54787C7}" type="presOf" srcId="{982309AF-35CD-4A90-AE2F-A7A7452A851E}" destId="{C3FD4E92-880D-4746-8183-8BDE6580AC9D}" srcOrd="0" destOrd="2" presId="urn:microsoft.com/office/officeart/2005/8/layout/hList6"/>
    <dgm:cxn modelId="{EBE360E4-C8B2-478C-BD50-6651FA972DD1}" type="presOf" srcId="{2E9C0030-2B25-464B-AB63-CA5769F2E6F1}" destId="{1FC006B0-CAEA-4152-8DF4-4DBC996D394E}" srcOrd="0" destOrd="6" presId="urn:microsoft.com/office/officeart/2005/8/layout/hList6"/>
    <dgm:cxn modelId="{4E179C35-A0C3-4910-90F5-BA6749055A43}" type="presOf" srcId="{18DEB6C7-86B0-4901-8144-3B329BCD3AD5}" destId="{BF6D535E-7732-4816-9A1F-924FB3DBD2BB}" srcOrd="0" destOrd="2" presId="urn:microsoft.com/office/officeart/2005/8/layout/hList6"/>
    <dgm:cxn modelId="{9DEE29C6-3505-494B-99CE-08742784556F}" type="presOf" srcId="{975CDE18-653A-4888-B06C-35879AFD008F}" destId="{1FC006B0-CAEA-4152-8DF4-4DBC996D394E}" srcOrd="0" destOrd="5" presId="urn:microsoft.com/office/officeart/2005/8/layout/hList6"/>
    <dgm:cxn modelId="{A9DB387A-4C61-48FA-A5E5-48D0EB62EAA0}" type="presOf" srcId="{E5D6BD8E-22B1-43BA-9423-1A149A30C37F}" destId="{1FC006B0-CAEA-4152-8DF4-4DBC996D394E}" srcOrd="0" destOrd="4" presId="urn:microsoft.com/office/officeart/2005/8/layout/hList6"/>
    <dgm:cxn modelId="{7C2E6997-4381-4C1E-8F3C-16A831FFD462}" srcId="{472F40FE-A58E-4D7C-8CD7-C530A7F9B085}" destId="{286E4693-524D-4A5B-8104-A605A582027A}" srcOrd="2" destOrd="0" parTransId="{A91CFC7B-7359-437E-B908-CFC9AAEE0E79}" sibTransId="{ABF7F633-F679-421F-B26B-ED6D0C844053}"/>
    <dgm:cxn modelId="{E714BB54-821B-44EA-BB37-873D4ABE6DDE}" srcId="{D5F5F1DA-BD17-4141-8533-35968A8BD7D0}" destId="{2375693F-6F6C-44D0-B4CE-66F28A6144A0}" srcOrd="4" destOrd="0" parTransId="{F9250F51-F8CE-4293-A6B0-1277656B5578}" sibTransId="{53E3889B-CF7B-4549-B818-30A8CCBBC43D}"/>
    <dgm:cxn modelId="{F1D810A3-4889-449F-883F-8A719742537F}" type="presOf" srcId="{D5F5F1DA-BD17-4141-8533-35968A8BD7D0}" destId="{BF6D535E-7732-4816-9A1F-924FB3DBD2BB}" srcOrd="0" destOrd="0" presId="urn:microsoft.com/office/officeart/2005/8/layout/hList6"/>
    <dgm:cxn modelId="{422F3334-5C90-4112-8BF1-ECC11DF1AE87}" type="presParOf" srcId="{595E5CC4-886E-4384-8439-952D1D09F912}" destId="{7EB09104-365A-4749-892E-F8AEBF9306EE}" srcOrd="0" destOrd="0" presId="urn:microsoft.com/office/officeart/2005/8/layout/hList6"/>
    <dgm:cxn modelId="{AD0BC211-D30C-4474-BF13-3C66BB6A5567}" type="presParOf" srcId="{595E5CC4-886E-4384-8439-952D1D09F912}" destId="{74879D19-A8B5-454F-B8B3-C909F773373C}" srcOrd="1" destOrd="0" presId="urn:microsoft.com/office/officeart/2005/8/layout/hList6"/>
    <dgm:cxn modelId="{B7B37501-5DE0-4E16-9BEB-B0E26C0229EE}" type="presParOf" srcId="{595E5CC4-886E-4384-8439-952D1D09F912}" destId="{1FC006B0-CAEA-4152-8DF4-4DBC996D394E}" srcOrd="2" destOrd="0" presId="urn:microsoft.com/office/officeart/2005/8/layout/hList6"/>
    <dgm:cxn modelId="{F2E3B4F2-AABB-46DA-BFA5-67DD3AA992A1}" type="presParOf" srcId="{595E5CC4-886E-4384-8439-952D1D09F912}" destId="{0667D92A-0F88-419D-B71B-BD7B12BB8475}" srcOrd="3" destOrd="0" presId="urn:microsoft.com/office/officeart/2005/8/layout/hList6"/>
    <dgm:cxn modelId="{593207A6-0FF1-4CA7-B295-CFBD8690BADC}" type="presParOf" srcId="{595E5CC4-886E-4384-8439-952D1D09F912}" destId="{C3FD4E92-880D-4746-8183-8BDE6580AC9D}" srcOrd="4" destOrd="0" presId="urn:microsoft.com/office/officeart/2005/8/layout/hList6"/>
    <dgm:cxn modelId="{3D1D4ED2-E797-476E-9855-919258FF9751}" type="presParOf" srcId="{595E5CC4-886E-4384-8439-952D1D09F912}" destId="{69DABEA8-914A-4EA9-BA98-8A93CF0BD1D1}" srcOrd="5" destOrd="0" presId="urn:microsoft.com/office/officeart/2005/8/layout/hList6"/>
    <dgm:cxn modelId="{84F8FB6F-BD83-461F-AEDD-0C93A3244238}" type="presParOf" srcId="{595E5CC4-886E-4384-8439-952D1D09F912}" destId="{BF6D535E-7732-4816-9A1F-924FB3DBD2B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2644E-EC77-439F-B60F-EFC7FC8ED0E3}" type="doc">
      <dgm:prSet loTypeId="urn:microsoft.com/office/officeart/2005/8/layout/cycle1" loCatId="cycle" qsTypeId="urn:microsoft.com/office/officeart/2005/8/quickstyle/simple1" qsCatId="simple" csTypeId="urn:microsoft.com/office/officeart/2005/8/colors/accent1_2" csCatId="accent1"/>
      <dgm:spPr/>
    </dgm:pt>
    <dgm:pt modelId="{6B95AE6B-E4B9-41E5-AC3A-116FEF5BE8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CEC7A9F8-51A0-4591-B075-36CC72B2A879}" type="parTrans" cxnId="{44271F04-EFBA-4DD8-9EDB-25F83CF50298}">
      <dgm:prSet/>
      <dgm:spPr/>
    </dgm:pt>
    <dgm:pt modelId="{068FC65B-8D4B-4AF6-A8BF-EFCF0D012CB7}" type="sibTrans" cxnId="{44271F04-EFBA-4DD8-9EDB-25F83CF50298}">
      <dgm:prSet/>
      <dgm:spPr/>
    </dgm:pt>
    <dgm:pt modelId="{6323E286-0C04-42A9-BC73-8C9CEB30E1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4B40FFA1-C43E-485A-AD88-73AE80F8237C}" type="parTrans" cxnId="{76CDF19F-22C9-4975-8AE6-9D339833467A}">
      <dgm:prSet/>
      <dgm:spPr/>
    </dgm:pt>
    <dgm:pt modelId="{E986B1B7-B208-4F5D-8A79-E945619E4CD3}" type="sibTrans" cxnId="{76CDF19F-22C9-4975-8AE6-9D339833467A}">
      <dgm:prSet/>
      <dgm:spPr/>
    </dgm:pt>
    <dgm:pt modelId="{D64E5DDC-D149-424E-8B85-BB4DCDC1CF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41496EA1-06A3-464F-A439-239DAF443B90}" type="parTrans" cxnId="{A1885990-0083-4E91-876B-BF48C83F1F89}">
      <dgm:prSet/>
      <dgm:spPr/>
    </dgm:pt>
    <dgm:pt modelId="{9BAF9217-77CA-410F-AF6F-B73F8995BA56}" type="sibTrans" cxnId="{A1885990-0083-4E91-876B-BF48C83F1F89}">
      <dgm:prSet/>
      <dgm:spPr/>
    </dgm:pt>
    <dgm:pt modelId="{69E0CC7F-F1E9-4A8F-A88C-BCEF1FEF18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6F711099-EFB2-4500-8CBB-545751A6048F}" type="parTrans" cxnId="{90E78535-0E37-49B8-937E-B10582E56878}">
      <dgm:prSet/>
      <dgm:spPr/>
    </dgm:pt>
    <dgm:pt modelId="{7641FC1C-F8AD-4FCC-855B-C68163C23D88}" type="sibTrans" cxnId="{90E78535-0E37-49B8-937E-B10582E56878}">
      <dgm:prSet/>
      <dgm:spPr/>
    </dgm:pt>
    <dgm:pt modelId="{EABAA804-C1C8-4EE4-93FA-05E792B461CB}" type="pres">
      <dgm:prSet presAssocID="{7F32644E-EC77-439F-B60F-EFC7FC8ED0E3}" presName="cycle" presStyleCnt="0">
        <dgm:presLayoutVars>
          <dgm:dir/>
          <dgm:resizeHandles val="exact"/>
        </dgm:presLayoutVars>
      </dgm:prSet>
      <dgm:spPr/>
    </dgm:pt>
    <dgm:pt modelId="{569E87F3-2FB2-482A-B58F-6E95795CA345}" type="pres">
      <dgm:prSet presAssocID="{6B95AE6B-E4B9-41E5-AC3A-116FEF5BE889}" presName="dummy" presStyleCnt="0"/>
      <dgm:spPr/>
    </dgm:pt>
    <dgm:pt modelId="{9C388154-60FF-4250-B724-6DB4E5DA2D1E}" type="pres">
      <dgm:prSet presAssocID="{6B95AE6B-E4B9-41E5-AC3A-116FEF5BE889}" presName="node" presStyleLbl="revTx" presStyleIdx="0" presStyleCnt="4">
        <dgm:presLayoutVars>
          <dgm:bulletEnabled val="1"/>
        </dgm:presLayoutVars>
      </dgm:prSet>
      <dgm:spPr/>
      <dgm:t>
        <a:bodyPr/>
        <a:lstStyle/>
        <a:p>
          <a:endParaRPr lang="en-US"/>
        </a:p>
      </dgm:t>
    </dgm:pt>
    <dgm:pt modelId="{591AAF20-11D1-4592-93F7-D8C65DBFD9A7}" type="pres">
      <dgm:prSet presAssocID="{068FC65B-8D4B-4AF6-A8BF-EFCF0D012CB7}" presName="sibTrans" presStyleLbl="node1" presStyleIdx="0" presStyleCnt="4"/>
      <dgm:spPr/>
    </dgm:pt>
    <dgm:pt modelId="{4570D4FD-8F7D-4F10-B1D5-4AADF1960CB8}" type="pres">
      <dgm:prSet presAssocID="{6323E286-0C04-42A9-BC73-8C9CEB30E15E}" presName="dummy" presStyleCnt="0"/>
      <dgm:spPr/>
    </dgm:pt>
    <dgm:pt modelId="{0A4C6347-0AEB-46FB-B583-1E7039BF1767}" type="pres">
      <dgm:prSet presAssocID="{6323E286-0C04-42A9-BC73-8C9CEB30E15E}" presName="node" presStyleLbl="revTx" presStyleIdx="1" presStyleCnt="4">
        <dgm:presLayoutVars>
          <dgm:bulletEnabled val="1"/>
        </dgm:presLayoutVars>
      </dgm:prSet>
      <dgm:spPr/>
      <dgm:t>
        <a:bodyPr/>
        <a:lstStyle/>
        <a:p>
          <a:endParaRPr lang="en-US"/>
        </a:p>
      </dgm:t>
    </dgm:pt>
    <dgm:pt modelId="{E40F9BBE-4341-4A87-BC27-A550E0947EE3}" type="pres">
      <dgm:prSet presAssocID="{E986B1B7-B208-4F5D-8A79-E945619E4CD3}" presName="sibTrans" presStyleLbl="node1" presStyleIdx="1" presStyleCnt="4"/>
      <dgm:spPr/>
    </dgm:pt>
    <dgm:pt modelId="{5F4A7BEA-3CB4-44FC-B642-B8B825E885F2}" type="pres">
      <dgm:prSet presAssocID="{D64E5DDC-D149-424E-8B85-BB4DCDC1CF90}" presName="dummy" presStyleCnt="0"/>
      <dgm:spPr/>
    </dgm:pt>
    <dgm:pt modelId="{E44D3744-6D5A-46EF-B715-3126D557C8D0}" type="pres">
      <dgm:prSet presAssocID="{D64E5DDC-D149-424E-8B85-BB4DCDC1CF90}" presName="node" presStyleLbl="revTx" presStyleIdx="2" presStyleCnt="4">
        <dgm:presLayoutVars>
          <dgm:bulletEnabled val="1"/>
        </dgm:presLayoutVars>
      </dgm:prSet>
      <dgm:spPr/>
      <dgm:t>
        <a:bodyPr/>
        <a:lstStyle/>
        <a:p>
          <a:endParaRPr lang="en-US"/>
        </a:p>
      </dgm:t>
    </dgm:pt>
    <dgm:pt modelId="{6CA79F84-2582-4F91-9E91-C37F3BEF2D4A}" type="pres">
      <dgm:prSet presAssocID="{9BAF9217-77CA-410F-AF6F-B73F8995BA56}" presName="sibTrans" presStyleLbl="node1" presStyleIdx="2" presStyleCnt="4"/>
      <dgm:spPr/>
    </dgm:pt>
    <dgm:pt modelId="{5EFD831D-ED30-407C-BB87-C1A96E22AB25}" type="pres">
      <dgm:prSet presAssocID="{69E0CC7F-F1E9-4A8F-A88C-BCEF1FEF18CC}" presName="dummy" presStyleCnt="0"/>
      <dgm:spPr/>
    </dgm:pt>
    <dgm:pt modelId="{C4CCC725-658A-4E2B-B29E-9A5B27363110}" type="pres">
      <dgm:prSet presAssocID="{69E0CC7F-F1E9-4A8F-A88C-BCEF1FEF18CC}" presName="node" presStyleLbl="revTx" presStyleIdx="3" presStyleCnt="4">
        <dgm:presLayoutVars>
          <dgm:bulletEnabled val="1"/>
        </dgm:presLayoutVars>
      </dgm:prSet>
      <dgm:spPr/>
      <dgm:t>
        <a:bodyPr/>
        <a:lstStyle/>
        <a:p>
          <a:endParaRPr lang="en-US"/>
        </a:p>
      </dgm:t>
    </dgm:pt>
    <dgm:pt modelId="{4BFD9E20-D508-4BBF-8A65-363CDEDB806E}" type="pres">
      <dgm:prSet presAssocID="{7641FC1C-F8AD-4FCC-855B-C68163C23D88}" presName="sibTrans" presStyleLbl="node1" presStyleIdx="3" presStyleCnt="4"/>
      <dgm:spPr/>
    </dgm:pt>
  </dgm:ptLst>
  <dgm:cxnLst>
    <dgm:cxn modelId="{EA7770C9-3F27-4F82-A4E0-9EE195710376}" type="presOf" srcId="{9BAF9217-77CA-410F-AF6F-B73F8995BA56}" destId="{6CA79F84-2582-4F91-9E91-C37F3BEF2D4A}" srcOrd="0" destOrd="0" presId="urn:microsoft.com/office/officeart/2005/8/layout/cycle1"/>
    <dgm:cxn modelId="{13549043-C2A8-4762-BD90-F44CE438A539}" type="presOf" srcId="{068FC65B-8D4B-4AF6-A8BF-EFCF0D012CB7}" destId="{591AAF20-11D1-4592-93F7-D8C65DBFD9A7}" srcOrd="0" destOrd="0" presId="urn:microsoft.com/office/officeart/2005/8/layout/cycle1"/>
    <dgm:cxn modelId="{FB2E1CA6-45E4-47EC-9E72-51BD3720D2EF}" type="presOf" srcId="{7F32644E-EC77-439F-B60F-EFC7FC8ED0E3}" destId="{EABAA804-C1C8-4EE4-93FA-05E792B461CB}" srcOrd="0" destOrd="0" presId="urn:microsoft.com/office/officeart/2005/8/layout/cycle1"/>
    <dgm:cxn modelId="{053916D5-8948-4E54-B09A-FBA8044DD3DC}" type="presOf" srcId="{E986B1B7-B208-4F5D-8A79-E945619E4CD3}" destId="{E40F9BBE-4341-4A87-BC27-A550E0947EE3}" srcOrd="0" destOrd="0" presId="urn:microsoft.com/office/officeart/2005/8/layout/cycle1"/>
    <dgm:cxn modelId="{0ABE6766-B688-40D4-90A7-2C718ACE2BF5}" type="presOf" srcId="{69E0CC7F-F1E9-4A8F-A88C-BCEF1FEF18CC}" destId="{C4CCC725-658A-4E2B-B29E-9A5B27363110}" srcOrd="0" destOrd="0" presId="urn:microsoft.com/office/officeart/2005/8/layout/cycle1"/>
    <dgm:cxn modelId="{76CDF19F-22C9-4975-8AE6-9D339833467A}" srcId="{7F32644E-EC77-439F-B60F-EFC7FC8ED0E3}" destId="{6323E286-0C04-42A9-BC73-8C9CEB30E15E}" srcOrd="1" destOrd="0" parTransId="{4B40FFA1-C43E-485A-AD88-73AE80F8237C}" sibTransId="{E986B1B7-B208-4F5D-8A79-E945619E4CD3}"/>
    <dgm:cxn modelId="{6C0FB096-CDE7-4D8E-B1DA-2F2BA6924F83}" type="presOf" srcId="{D64E5DDC-D149-424E-8B85-BB4DCDC1CF90}" destId="{E44D3744-6D5A-46EF-B715-3126D557C8D0}" srcOrd="0" destOrd="0" presId="urn:microsoft.com/office/officeart/2005/8/layout/cycle1"/>
    <dgm:cxn modelId="{44271F04-EFBA-4DD8-9EDB-25F83CF50298}" srcId="{7F32644E-EC77-439F-B60F-EFC7FC8ED0E3}" destId="{6B95AE6B-E4B9-41E5-AC3A-116FEF5BE889}" srcOrd="0" destOrd="0" parTransId="{CEC7A9F8-51A0-4591-B075-36CC72B2A879}" sibTransId="{068FC65B-8D4B-4AF6-A8BF-EFCF0D012CB7}"/>
    <dgm:cxn modelId="{90E78535-0E37-49B8-937E-B10582E56878}" srcId="{7F32644E-EC77-439F-B60F-EFC7FC8ED0E3}" destId="{69E0CC7F-F1E9-4A8F-A88C-BCEF1FEF18CC}" srcOrd="3" destOrd="0" parTransId="{6F711099-EFB2-4500-8CBB-545751A6048F}" sibTransId="{7641FC1C-F8AD-4FCC-855B-C68163C23D88}"/>
    <dgm:cxn modelId="{6217773C-D42B-42C7-A8CF-4FF7903C4E43}" type="presOf" srcId="{6323E286-0C04-42A9-BC73-8C9CEB30E15E}" destId="{0A4C6347-0AEB-46FB-B583-1E7039BF1767}" srcOrd="0" destOrd="0" presId="urn:microsoft.com/office/officeart/2005/8/layout/cycle1"/>
    <dgm:cxn modelId="{304112C5-6D87-486B-9448-963ECE59FEC0}" type="presOf" srcId="{6B95AE6B-E4B9-41E5-AC3A-116FEF5BE889}" destId="{9C388154-60FF-4250-B724-6DB4E5DA2D1E}" srcOrd="0" destOrd="0" presId="urn:microsoft.com/office/officeart/2005/8/layout/cycle1"/>
    <dgm:cxn modelId="{A1885990-0083-4E91-876B-BF48C83F1F89}" srcId="{7F32644E-EC77-439F-B60F-EFC7FC8ED0E3}" destId="{D64E5DDC-D149-424E-8B85-BB4DCDC1CF90}" srcOrd="2" destOrd="0" parTransId="{41496EA1-06A3-464F-A439-239DAF443B90}" sibTransId="{9BAF9217-77CA-410F-AF6F-B73F8995BA56}"/>
    <dgm:cxn modelId="{E51674FF-3944-424E-950F-CA4C38744B58}" type="presOf" srcId="{7641FC1C-F8AD-4FCC-855B-C68163C23D88}" destId="{4BFD9E20-D508-4BBF-8A65-363CDEDB806E}" srcOrd="0" destOrd="0" presId="urn:microsoft.com/office/officeart/2005/8/layout/cycle1"/>
    <dgm:cxn modelId="{B370C31A-F2CB-4E5C-97F1-D91A4D7C2BBB}" type="presParOf" srcId="{EABAA804-C1C8-4EE4-93FA-05E792B461CB}" destId="{569E87F3-2FB2-482A-B58F-6E95795CA345}" srcOrd="0" destOrd="0" presId="urn:microsoft.com/office/officeart/2005/8/layout/cycle1"/>
    <dgm:cxn modelId="{1E776170-BE22-4266-824A-5C26376805FF}" type="presParOf" srcId="{EABAA804-C1C8-4EE4-93FA-05E792B461CB}" destId="{9C388154-60FF-4250-B724-6DB4E5DA2D1E}" srcOrd="1" destOrd="0" presId="urn:microsoft.com/office/officeart/2005/8/layout/cycle1"/>
    <dgm:cxn modelId="{527B1579-D5B8-415E-9F7A-3E87FC813209}" type="presParOf" srcId="{EABAA804-C1C8-4EE4-93FA-05E792B461CB}" destId="{591AAF20-11D1-4592-93F7-D8C65DBFD9A7}" srcOrd="2" destOrd="0" presId="urn:microsoft.com/office/officeart/2005/8/layout/cycle1"/>
    <dgm:cxn modelId="{B753844F-F6E1-4E88-A8EB-31244350B7D7}" type="presParOf" srcId="{EABAA804-C1C8-4EE4-93FA-05E792B461CB}" destId="{4570D4FD-8F7D-4F10-B1D5-4AADF1960CB8}" srcOrd="3" destOrd="0" presId="urn:microsoft.com/office/officeart/2005/8/layout/cycle1"/>
    <dgm:cxn modelId="{E7FC27D2-69A3-4036-ABE4-9A4B5F37D606}" type="presParOf" srcId="{EABAA804-C1C8-4EE4-93FA-05E792B461CB}" destId="{0A4C6347-0AEB-46FB-B583-1E7039BF1767}" srcOrd="4" destOrd="0" presId="urn:microsoft.com/office/officeart/2005/8/layout/cycle1"/>
    <dgm:cxn modelId="{98BE3629-B3FE-4CD3-AD33-8FD7D00095F0}" type="presParOf" srcId="{EABAA804-C1C8-4EE4-93FA-05E792B461CB}" destId="{E40F9BBE-4341-4A87-BC27-A550E0947EE3}" srcOrd="5" destOrd="0" presId="urn:microsoft.com/office/officeart/2005/8/layout/cycle1"/>
    <dgm:cxn modelId="{4C30D01B-4D92-46B0-9D88-342DFBF106EA}" type="presParOf" srcId="{EABAA804-C1C8-4EE4-93FA-05E792B461CB}" destId="{5F4A7BEA-3CB4-44FC-B642-B8B825E885F2}" srcOrd="6" destOrd="0" presId="urn:microsoft.com/office/officeart/2005/8/layout/cycle1"/>
    <dgm:cxn modelId="{36CF3CBF-7B20-4EE9-B81E-E0AC61BA174D}" type="presParOf" srcId="{EABAA804-C1C8-4EE4-93FA-05E792B461CB}" destId="{E44D3744-6D5A-46EF-B715-3126D557C8D0}" srcOrd="7" destOrd="0" presId="urn:microsoft.com/office/officeart/2005/8/layout/cycle1"/>
    <dgm:cxn modelId="{B5B8F9BE-AEA6-4FE7-86BF-E951D8ADE01C}" type="presParOf" srcId="{EABAA804-C1C8-4EE4-93FA-05E792B461CB}" destId="{6CA79F84-2582-4F91-9E91-C37F3BEF2D4A}" srcOrd="8" destOrd="0" presId="urn:microsoft.com/office/officeart/2005/8/layout/cycle1"/>
    <dgm:cxn modelId="{D2669D51-E740-45FB-8932-90DF0868EF5E}" type="presParOf" srcId="{EABAA804-C1C8-4EE4-93FA-05E792B461CB}" destId="{5EFD831D-ED30-407C-BB87-C1A96E22AB25}" srcOrd="9" destOrd="0" presId="urn:microsoft.com/office/officeart/2005/8/layout/cycle1"/>
    <dgm:cxn modelId="{11BAA123-F2F5-4EFC-9823-D64634C6FB50}" type="presParOf" srcId="{EABAA804-C1C8-4EE4-93FA-05E792B461CB}" destId="{C4CCC725-658A-4E2B-B29E-9A5B27363110}" srcOrd="10" destOrd="0" presId="urn:microsoft.com/office/officeart/2005/8/layout/cycle1"/>
    <dgm:cxn modelId="{7DC2920C-B367-4E63-9C15-4D63D9AB6182}" type="presParOf" srcId="{EABAA804-C1C8-4EE4-93FA-05E792B461CB}" destId="{4BFD9E20-D508-4BBF-8A65-363CDEDB806E}"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7262B8-81BE-4E93-AE4D-7A533C1FD6B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90417434-4691-44D1-A690-622C6428ECD2}">
      <dgm:prSet/>
      <dgm:spPr/>
      <dgm:t>
        <a:bodyPr/>
        <a:lstStyle/>
        <a:p>
          <a:pPr rtl="0"/>
          <a:r>
            <a:rPr lang="en-IN" b="1" dirty="0" smtClean="0"/>
            <a:t>Plan </a:t>
          </a:r>
          <a:r>
            <a:rPr lang="en-IN" dirty="0" smtClean="0"/>
            <a:t>— </a:t>
          </a:r>
          <a:r>
            <a:rPr lang="en-IN" dirty="0" smtClean="0">
              <a:solidFill>
                <a:srgbClr val="C00000"/>
              </a:solidFill>
            </a:rPr>
            <a:t>identify the problems </a:t>
          </a:r>
          <a:r>
            <a:rPr lang="en-IN" dirty="0" smtClean="0"/>
            <a:t>and potential sources of any system weakness or error by implementing a regular structured review. </a:t>
          </a:r>
          <a:endParaRPr lang="en-US" dirty="0"/>
        </a:p>
      </dgm:t>
    </dgm:pt>
    <dgm:pt modelId="{54274B3E-5E46-4DCC-8220-BA1BED73DE67}" type="parTrans" cxnId="{7C127635-7B25-44F3-8F6D-EAA4476657B6}">
      <dgm:prSet/>
      <dgm:spPr/>
      <dgm:t>
        <a:bodyPr/>
        <a:lstStyle/>
        <a:p>
          <a:endParaRPr lang="en-US"/>
        </a:p>
      </dgm:t>
    </dgm:pt>
    <dgm:pt modelId="{5C063AA8-3FF6-4969-AD31-7E323222BC4F}" type="sibTrans" cxnId="{7C127635-7B25-44F3-8F6D-EAA4476657B6}">
      <dgm:prSet/>
      <dgm:spPr/>
      <dgm:t>
        <a:bodyPr/>
        <a:lstStyle/>
        <a:p>
          <a:endParaRPr lang="en-US"/>
        </a:p>
      </dgm:t>
    </dgm:pt>
    <dgm:pt modelId="{0A53B412-D976-4C41-B742-79AD30BEFEB4}">
      <dgm:prSet/>
      <dgm:spPr/>
      <dgm:t>
        <a:bodyPr/>
        <a:lstStyle/>
        <a:p>
          <a:pPr rtl="0"/>
          <a:r>
            <a:rPr lang="en-IN" b="1" dirty="0" smtClean="0"/>
            <a:t>Do</a:t>
          </a:r>
          <a:r>
            <a:rPr lang="en-IN" dirty="0" smtClean="0"/>
            <a:t>— </a:t>
          </a:r>
          <a:r>
            <a:rPr lang="en-IN" dirty="0" smtClean="0">
              <a:solidFill>
                <a:srgbClr val="C00000"/>
              </a:solidFill>
            </a:rPr>
            <a:t>implement</a:t>
          </a:r>
          <a:r>
            <a:rPr lang="en-IN" dirty="0" smtClean="0"/>
            <a:t> the plan and put it into action.</a:t>
          </a:r>
          <a:endParaRPr lang="en-US" dirty="0"/>
        </a:p>
      </dgm:t>
    </dgm:pt>
    <dgm:pt modelId="{92B01325-34BE-441E-8A85-6CF5E08072D0}" type="parTrans" cxnId="{05123013-9E3D-455E-83D1-C6CA7D9819D6}">
      <dgm:prSet/>
      <dgm:spPr/>
      <dgm:t>
        <a:bodyPr/>
        <a:lstStyle/>
        <a:p>
          <a:endParaRPr lang="en-US"/>
        </a:p>
      </dgm:t>
    </dgm:pt>
    <dgm:pt modelId="{D6F5E79D-E4AE-4659-B453-7C2D59377950}" type="sibTrans" cxnId="{05123013-9E3D-455E-83D1-C6CA7D9819D6}">
      <dgm:prSet/>
      <dgm:spPr/>
      <dgm:t>
        <a:bodyPr/>
        <a:lstStyle/>
        <a:p>
          <a:endParaRPr lang="en-US"/>
        </a:p>
      </dgm:t>
    </dgm:pt>
    <dgm:pt modelId="{3DCC9B41-4E59-4A33-8D84-9DF2C238EF16}">
      <dgm:prSet/>
      <dgm:spPr/>
      <dgm:t>
        <a:bodyPr/>
        <a:lstStyle/>
        <a:p>
          <a:pPr rtl="0"/>
          <a:r>
            <a:rPr lang="en-IN" b="1" dirty="0" smtClean="0"/>
            <a:t>Check </a:t>
          </a:r>
          <a:r>
            <a:rPr lang="en-IN" dirty="0" smtClean="0"/>
            <a:t>— this refers to the </a:t>
          </a:r>
          <a:r>
            <a:rPr lang="en-IN" dirty="0" smtClean="0">
              <a:solidFill>
                <a:srgbClr val="C00000"/>
              </a:solidFill>
            </a:rPr>
            <a:t>monitoring process </a:t>
          </a:r>
          <a:r>
            <a:rPr lang="en-IN" dirty="0" smtClean="0"/>
            <a:t>to assess the effectiveness of the action using focused review and audit.</a:t>
          </a:r>
          <a:endParaRPr lang="en-US" dirty="0"/>
        </a:p>
      </dgm:t>
    </dgm:pt>
    <dgm:pt modelId="{9699C542-3238-4789-885D-841A5773C196}" type="parTrans" cxnId="{19D4E868-9DB5-4F43-BC61-7F25210DCA62}">
      <dgm:prSet/>
      <dgm:spPr/>
      <dgm:t>
        <a:bodyPr/>
        <a:lstStyle/>
        <a:p>
          <a:endParaRPr lang="en-US"/>
        </a:p>
      </dgm:t>
    </dgm:pt>
    <dgm:pt modelId="{7CB5FB9E-0D6C-48DF-80BB-BFC4325840EC}" type="sibTrans" cxnId="{19D4E868-9DB5-4F43-BC61-7F25210DCA62}">
      <dgm:prSet/>
      <dgm:spPr/>
      <dgm:t>
        <a:bodyPr/>
        <a:lstStyle/>
        <a:p>
          <a:endParaRPr lang="en-US"/>
        </a:p>
      </dgm:t>
    </dgm:pt>
    <dgm:pt modelId="{99C37CC4-6C2B-4909-9A0B-9E1A895A1B49}">
      <dgm:prSet/>
      <dgm:spPr/>
      <dgm:t>
        <a:bodyPr/>
        <a:lstStyle/>
        <a:p>
          <a:pPr rtl="0"/>
          <a:r>
            <a:rPr lang="en-IN" b="1" dirty="0" smtClean="0"/>
            <a:t>Act </a:t>
          </a:r>
          <a:r>
            <a:rPr lang="en-IN" dirty="0" smtClean="0"/>
            <a:t>— </a:t>
          </a:r>
          <a:r>
            <a:rPr lang="en-IN" dirty="0" smtClean="0">
              <a:solidFill>
                <a:srgbClr val="C00000"/>
              </a:solidFill>
            </a:rPr>
            <a:t>Implementing the action plan </a:t>
          </a:r>
          <a:r>
            <a:rPr lang="en-IN" dirty="0" smtClean="0"/>
            <a:t>in accordance with the review and audits. Take a corrective action and re-check to ensure its effectiveness. </a:t>
          </a:r>
          <a:endParaRPr lang="en-US" dirty="0"/>
        </a:p>
      </dgm:t>
    </dgm:pt>
    <dgm:pt modelId="{6DC39E68-6FF9-46A7-9467-A68985D0AF31}" type="parTrans" cxnId="{FFDAD44F-F50C-4080-BA1F-F91AE5C33143}">
      <dgm:prSet/>
      <dgm:spPr/>
      <dgm:t>
        <a:bodyPr/>
        <a:lstStyle/>
        <a:p>
          <a:endParaRPr lang="en-US"/>
        </a:p>
      </dgm:t>
    </dgm:pt>
    <dgm:pt modelId="{9F1E1581-9470-421C-BF24-49660784D3F8}" type="sibTrans" cxnId="{FFDAD44F-F50C-4080-BA1F-F91AE5C33143}">
      <dgm:prSet/>
      <dgm:spPr/>
      <dgm:t>
        <a:bodyPr/>
        <a:lstStyle/>
        <a:p>
          <a:endParaRPr lang="en-US"/>
        </a:p>
      </dgm:t>
    </dgm:pt>
    <dgm:pt modelId="{8A0E64D0-E98B-47E4-8A2C-CE5FF424A310}" type="pres">
      <dgm:prSet presAssocID="{2F7262B8-81BE-4E93-AE4D-7A533C1FD6B1}" presName="linear" presStyleCnt="0">
        <dgm:presLayoutVars>
          <dgm:animLvl val="lvl"/>
          <dgm:resizeHandles val="exact"/>
        </dgm:presLayoutVars>
      </dgm:prSet>
      <dgm:spPr/>
      <dgm:t>
        <a:bodyPr/>
        <a:lstStyle/>
        <a:p>
          <a:endParaRPr lang="en-US"/>
        </a:p>
      </dgm:t>
    </dgm:pt>
    <dgm:pt modelId="{DDE28110-7F7B-480B-AFC3-3A0930E1D3EC}" type="pres">
      <dgm:prSet presAssocID="{90417434-4691-44D1-A690-622C6428ECD2}" presName="parentText" presStyleLbl="node1" presStyleIdx="0" presStyleCnt="4">
        <dgm:presLayoutVars>
          <dgm:chMax val="0"/>
          <dgm:bulletEnabled val="1"/>
        </dgm:presLayoutVars>
      </dgm:prSet>
      <dgm:spPr/>
      <dgm:t>
        <a:bodyPr/>
        <a:lstStyle/>
        <a:p>
          <a:endParaRPr lang="en-US"/>
        </a:p>
      </dgm:t>
    </dgm:pt>
    <dgm:pt modelId="{EFE70477-62F9-4002-A375-C4264FDEEE32}" type="pres">
      <dgm:prSet presAssocID="{5C063AA8-3FF6-4969-AD31-7E323222BC4F}" presName="spacer" presStyleCnt="0"/>
      <dgm:spPr/>
    </dgm:pt>
    <dgm:pt modelId="{BED242B0-D0FA-416A-BC4F-5180255029D4}" type="pres">
      <dgm:prSet presAssocID="{0A53B412-D976-4C41-B742-79AD30BEFEB4}" presName="parentText" presStyleLbl="node1" presStyleIdx="1" presStyleCnt="4">
        <dgm:presLayoutVars>
          <dgm:chMax val="0"/>
          <dgm:bulletEnabled val="1"/>
        </dgm:presLayoutVars>
      </dgm:prSet>
      <dgm:spPr/>
      <dgm:t>
        <a:bodyPr/>
        <a:lstStyle/>
        <a:p>
          <a:endParaRPr lang="en-US"/>
        </a:p>
      </dgm:t>
    </dgm:pt>
    <dgm:pt modelId="{0809F6E9-E104-4908-AC5D-4F89A2C3C0E2}" type="pres">
      <dgm:prSet presAssocID="{D6F5E79D-E4AE-4659-B453-7C2D59377950}" presName="spacer" presStyleCnt="0"/>
      <dgm:spPr/>
    </dgm:pt>
    <dgm:pt modelId="{192BC496-22DB-4ADF-87EB-5E5D10741A08}" type="pres">
      <dgm:prSet presAssocID="{3DCC9B41-4E59-4A33-8D84-9DF2C238EF16}" presName="parentText" presStyleLbl="node1" presStyleIdx="2" presStyleCnt="4">
        <dgm:presLayoutVars>
          <dgm:chMax val="0"/>
          <dgm:bulletEnabled val="1"/>
        </dgm:presLayoutVars>
      </dgm:prSet>
      <dgm:spPr/>
      <dgm:t>
        <a:bodyPr/>
        <a:lstStyle/>
        <a:p>
          <a:endParaRPr lang="en-US"/>
        </a:p>
      </dgm:t>
    </dgm:pt>
    <dgm:pt modelId="{A93D34E1-9E3E-473F-BE02-49C30A375B2C}" type="pres">
      <dgm:prSet presAssocID="{7CB5FB9E-0D6C-48DF-80BB-BFC4325840EC}" presName="spacer" presStyleCnt="0"/>
      <dgm:spPr/>
    </dgm:pt>
    <dgm:pt modelId="{BDFFF22F-44AD-405F-9705-9A1B0716DF35}" type="pres">
      <dgm:prSet presAssocID="{99C37CC4-6C2B-4909-9A0B-9E1A895A1B49}" presName="parentText" presStyleLbl="node1" presStyleIdx="3" presStyleCnt="4">
        <dgm:presLayoutVars>
          <dgm:chMax val="0"/>
          <dgm:bulletEnabled val="1"/>
        </dgm:presLayoutVars>
      </dgm:prSet>
      <dgm:spPr/>
      <dgm:t>
        <a:bodyPr/>
        <a:lstStyle/>
        <a:p>
          <a:endParaRPr lang="en-US"/>
        </a:p>
      </dgm:t>
    </dgm:pt>
  </dgm:ptLst>
  <dgm:cxnLst>
    <dgm:cxn modelId="{B79E6C42-9E0C-4A2C-8AC2-99252A5DF054}" type="presOf" srcId="{3DCC9B41-4E59-4A33-8D84-9DF2C238EF16}" destId="{192BC496-22DB-4ADF-87EB-5E5D10741A08}" srcOrd="0" destOrd="0" presId="urn:microsoft.com/office/officeart/2005/8/layout/vList2"/>
    <dgm:cxn modelId="{8F9DEA85-0708-48B1-99F9-BB317452192E}" type="presOf" srcId="{90417434-4691-44D1-A690-622C6428ECD2}" destId="{DDE28110-7F7B-480B-AFC3-3A0930E1D3EC}" srcOrd="0" destOrd="0" presId="urn:microsoft.com/office/officeart/2005/8/layout/vList2"/>
    <dgm:cxn modelId="{B384FA3D-AC94-4174-B4D3-F0F32E0622C4}" type="presOf" srcId="{0A53B412-D976-4C41-B742-79AD30BEFEB4}" destId="{BED242B0-D0FA-416A-BC4F-5180255029D4}" srcOrd="0" destOrd="0" presId="urn:microsoft.com/office/officeart/2005/8/layout/vList2"/>
    <dgm:cxn modelId="{BCD08F3A-9201-4043-900A-F6C30AD6CD49}" type="presOf" srcId="{99C37CC4-6C2B-4909-9A0B-9E1A895A1B49}" destId="{BDFFF22F-44AD-405F-9705-9A1B0716DF35}" srcOrd="0" destOrd="0" presId="urn:microsoft.com/office/officeart/2005/8/layout/vList2"/>
    <dgm:cxn modelId="{05123013-9E3D-455E-83D1-C6CA7D9819D6}" srcId="{2F7262B8-81BE-4E93-AE4D-7A533C1FD6B1}" destId="{0A53B412-D976-4C41-B742-79AD30BEFEB4}" srcOrd="1" destOrd="0" parTransId="{92B01325-34BE-441E-8A85-6CF5E08072D0}" sibTransId="{D6F5E79D-E4AE-4659-B453-7C2D59377950}"/>
    <dgm:cxn modelId="{7C127635-7B25-44F3-8F6D-EAA4476657B6}" srcId="{2F7262B8-81BE-4E93-AE4D-7A533C1FD6B1}" destId="{90417434-4691-44D1-A690-622C6428ECD2}" srcOrd="0" destOrd="0" parTransId="{54274B3E-5E46-4DCC-8220-BA1BED73DE67}" sibTransId="{5C063AA8-3FF6-4969-AD31-7E323222BC4F}"/>
    <dgm:cxn modelId="{19D4E868-9DB5-4F43-BC61-7F25210DCA62}" srcId="{2F7262B8-81BE-4E93-AE4D-7A533C1FD6B1}" destId="{3DCC9B41-4E59-4A33-8D84-9DF2C238EF16}" srcOrd="2" destOrd="0" parTransId="{9699C542-3238-4789-885D-841A5773C196}" sibTransId="{7CB5FB9E-0D6C-48DF-80BB-BFC4325840EC}"/>
    <dgm:cxn modelId="{0A5487A6-7F94-4DED-960E-08B84BC31895}" type="presOf" srcId="{2F7262B8-81BE-4E93-AE4D-7A533C1FD6B1}" destId="{8A0E64D0-E98B-47E4-8A2C-CE5FF424A310}" srcOrd="0" destOrd="0" presId="urn:microsoft.com/office/officeart/2005/8/layout/vList2"/>
    <dgm:cxn modelId="{FFDAD44F-F50C-4080-BA1F-F91AE5C33143}" srcId="{2F7262B8-81BE-4E93-AE4D-7A533C1FD6B1}" destId="{99C37CC4-6C2B-4909-9A0B-9E1A895A1B49}" srcOrd="3" destOrd="0" parTransId="{6DC39E68-6FF9-46A7-9467-A68985D0AF31}" sibTransId="{9F1E1581-9470-421C-BF24-49660784D3F8}"/>
    <dgm:cxn modelId="{E6889F4B-A612-4B11-8701-ECE670AFD4FF}" type="presParOf" srcId="{8A0E64D0-E98B-47E4-8A2C-CE5FF424A310}" destId="{DDE28110-7F7B-480B-AFC3-3A0930E1D3EC}" srcOrd="0" destOrd="0" presId="urn:microsoft.com/office/officeart/2005/8/layout/vList2"/>
    <dgm:cxn modelId="{8EAA5736-BE12-4F4B-BEC8-7FE789A2E100}" type="presParOf" srcId="{8A0E64D0-E98B-47E4-8A2C-CE5FF424A310}" destId="{EFE70477-62F9-4002-A375-C4264FDEEE32}" srcOrd="1" destOrd="0" presId="urn:microsoft.com/office/officeart/2005/8/layout/vList2"/>
    <dgm:cxn modelId="{31A91B5E-EB1D-40C6-B074-889EAB06B356}" type="presParOf" srcId="{8A0E64D0-E98B-47E4-8A2C-CE5FF424A310}" destId="{BED242B0-D0FA-416A-BC4F-5180255029D4}" srcOrd="2" destOrd="0" presId="urn:microsoft.com/office/officeart/2005/8/layout/vList2"/>
    <dgm:cxn modelId="{CFA246AC-9F43-4DF6-A7AB-252C4476F1CC}" type="presParOf" srcId="{8A0E64D0-E98B-47E4-8A2C-CE5FF424A310}" destId="{0809F6E9-E104-4908-AC5D-4F89A2C3C0E2}" srcOrd="3" destOrd="0" presId="urn:microsoft.com/office/officeart/2005/8/layout/vList2"/>
    <dgm:cxn modelId="{4BC4FBBB-84D0-48DB-9999-4F9D7A642060}" type="presParOf" srcId="{8A0E64D0-E98B-47E4-8A2C-CE5FF424A310}" destId="{192BC496-22DB-4ADF-87EB-5E5D10741A08}" srcOrd="4" destOrd="0" presId="urn:microsoft.com/office/officeart/2005/8/layout/vList2"/>
    <dgm:cxn modelId="{04C2788A-1521-4539-80AC-C422F97C7962}" type="presParOf" srcId="{8A0E64D0-E98B-47E4-8A2C-CE5FF424A310}" destId="{A93D34E1-9E3E-473F-BE02-49C30A375B2C}" srcOrd="5" destOrd="0" presId="urn:microsoft.com/office/officeart/2005/8/layout/vList2"/>
    <dgm:cxn modelId="{47C96A19-5CC7-4095-A0B2-2B00FAC9553A}" type="presParOf" srcId="{8A0E64D0-E98B-47E4-8A2C-CE5FF424A310}" destId="{BDFFF22F-44AD-405F-9705-9A1B0716DF3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09104-365A-4749-892E-F8AEBF9306EE}">
      <dsp:nvSpPr>
        <dsp:cNvPr id="0" name=""/>
        <dsp:cNvSpPr/>
      </dsp:nvSpPr>
      <dsp:spPr>
        <a:xfrm rot="16200000">
          <a:off x="-1388856" y="1391893"/>
          <a:ext cx="4840941" cy="205715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just" defTabSz="889000">
            <a:lnSpc>
              <a:spcPct val="90000"/>
            </a:lnSpc>
            <a:spcBef>
              <a:spcPct val="0"/>
            </a:spcBef>
            <a:spcAft>
              <a:spcPct val="35000"/>
            </a:spcAft>
          </a:pPr>
          <a:r>
            <a:rPr lang="en-IN" sz="2000" b="1" kern="1200" dirty="0" smtClean="0">
              <a:solidFill>
                <a:srgbClr val="C00000"/>
              </a:solidFill>
            </a:rPr>
            <a:t>Pre- Analytical Indicators</a:t>
          </a:r>
          <a:endParaRPr lang="en-IN" sz="2000" b="1" kern="1200" dirty="0">
            <a:solidFill>
              <a:srgbClr val="C00000"/>
            </a:solidFill>
          </a:endParaRPr>
        </a:p>
        <a:p>
          <a:pPr marL="171450" lvl="1" indent="-171450" algn="just" defTabSz="711200">
            <a:lnSpc>
              <a:spcPct val="90000"/>
            </a:lnSpc>
            <a:spcBef>
              <a:spcPct val="0"/>
            </a:spcBef>
            <a:spcAft>
              <a:spcPct val="15000"/>
            </a:spcAft>
            <a:buChar char="••"/>
          </a:pPr>
          <a:r>
            <a:rPr lang="en-IN" sz="1600" kern="1200"/>
            <a:t>Incomplete requisition</a:t>
          </a:r>
        </a:p>
        <a:p>
          <a:pPr marL="171450" lvl="1" indent="-171450" algn="just" defTabSz="711200">
            <a:lnSpc>
              <a:spcPct val="90000"/>
            </a:lnSpc>
            <a:spcBef>
              <a:spcPct val="0"/>
            </a:spcBef>
            <a:spcAft>
              <a:spcPct val="15000"/>
            </a:spcAft>
            <a:buChar char="••"/>
          </a:pPr>
          <a:r>
            <a:rPr lang="en-IN" sz="1600" kern="1200"/>
            <a:t> Patient Identification accuracy</a:t>
          </a:r>
        </a:p>
        <a:p>
          <a:pPr marL="171450" lvl="1" indent="-171450" algn="just" defTabSz="711200">
            <a:lnSpc>
              <a:spcPct val="90000"/>
            </a:lnSpc>
            <a:spcBef>
              <a:spcPct val="0"/>
            </a:spcBef>
            <a:spcAft>
              <a:spcPct val="15000"/>
            </a:spcAft>
            <a:buChar char="••"/>
          </a:pPr>
          <a:r>
            <a:rPr lang="en-IN" sz="1600" kern="1200"/>
            <a:t>Phlebotomy efficiency</a:t>
          </a:r>
        </a:p>
        <a:p>
          <a:pPr marL="171450" lvl="1" indent="-171450" algn="just" defTabSz="711200">
            <a:lnSpc>
              <a:spcPct val="90000"/>
            </a:lnSpc>
            <a:spcBef>
              <a:spcPct val="0"/>
            </a:spcBef>
            <a:spcAft>
              <a:spcPct val="15000"/>
            </a:spcAft>
            <a:buChar char="••"/>
          </a:pPr>
          <a:r>
            <a:rPr lang="en-IN" sz="1600" kern="1200"/>
            <a:t>Sample acceptability rates</a:t>
          </a:r>
        </a:p>
        <a:p>
          <a:pPr marL="171450" lvl="1" indent="-171450" algn="just" defTabSz="711200">
            <a:lnSpc>
              <a:spcPct val="90000"/>
            </a:lnSpc>
            <a:spcBef>
              <a:spcPct val="0"/>
            </a:spcBef>
            <a:spcAft>
              <a:spcPct val="15000"/>
            </a:spcAft>
            <a:buChar char="••"/>
          </a:pPr>
          <a:r>
            <a:rPr lang="en-IN" sz="1600" kern="1200" dirty="0"/>
            <a:t>Accuracy of collected samples</a:t>
          </a:r>
        </a:p>
        <a:p>
          <a:pPr marL="171450" lvl="1" indent="-171450" algn="just" defTabSz="711200">
            <a:lnSpc>
              <a:spcPct val="90000"/>
            </a:lnSpc>
            <a:spcBef>
              <a:spcPct val="0"/>
            </a:spcBef>
            <a:spcAft>
              <a:spcPct val="15000"/>
            </a:spcAft>
            <a:buChar char="••"/>
          </a:pPr>
          <a:r>
            <a:rPr lang="en-IN" sz="1600" kern="1200"/>
            <a:t> Inappropriate sample transport or storage</a:t>
          </a:r>
        </a:p>
      </dsp:txBody>
      <dsp:txXfrm rot="5400000">
        <a:off x="103460" y="100421"/>
        <a:ext cx="1856309" cy="4640097"/>
      </dsp:txXfrm>
    </dsp:sp>
    <dsp:sp modelId="{1FC006B0-CAEA-4152-8DF4-4DBC996D394E}">
      <dsp:nvSpPr>
        <dsp:cNvPr id="0" name=""/>
        <dsp:cNvSpPr/>
      </dsp:nvSpPr>
      <dsp:spPr>
        <a:xfrm rot="16200000">
          <a:off x="808557" y="1391893"/>
          <a:ext cx="4840941" cy="205715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just" defTabSz="889000">
            <a:lnSpc>
              <a:spcPct val="90000"/>
            </a:lnSpc>
            <a:spcBef>
              <a:spcPct val="0"/>
            </a:spcBef>
            <a:spcAft>
              <a:spcPct val="35000"/>
            </a:spcAft>
          </a:pPr>
          <a:r>
            <a:rPr lang="en-IN" sz="2000" b="1" kern="1200" dirty="0" smtClean="0">
              <a:solidFill>
                <a:srgbClr val="C00000"/>
              </a:solidFill>
            </a:rPr>
            <a:t>Analytical </a:t>
          </a:r>
          <a:r>
            <a:rPr lang="en-IN" sz="2000" b="1" kern="1200" dirty="0">
              <a:solidFill>
                <a:srgbClr val="C00000"/>
              </a:solidFill>
            </a:rPr>
            <a:t>Indicators</a:t>
          </a:r>
        </a:p>
        <a:p>
          <a:pPr marL="171450" lvl="1" indent="-171450" algn="just" defTabSz="800100">
            <a:lnSpc>
              <a:spcPct val="90000"/>
            </a:lnSpc>
            <a:spcBef>
              <a:spcPct val="0"/>
            </a:spcBef>
            <a:spcAft>
              <a:spcPct val="15000"/>
            </a:spcAft>
            <a:buChar char="••"/>
          </a:pPr>
          <a:r>
            <a:rPr lang="en-IN" sz="1800" kern="1200" dirty="0"/>
            <a:t>IQC failure</a:t>
          </a:r>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a:t> </a:t>
          </a:r>
          <a:r>
            <a:rPr lang="en-IN" sz="1800" kern="1200" dirty="0" smtClean="0"/>
            <a:t>EQA  </a:t>
          </a:r>
          <a:r>
            <a:rPr lang="en-IN" sz="1800" kern="1200" dirty="0"/>
            <a:t>failure</a:t>
          </a:r>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a:t> Equipment failure</a:t>
          </a:r>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a:t> Inventory shortage</a:t>
          </a:r>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a:t> Technical problems</a:t>
          </a:r>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a:t>Uncertainty of Measurement</a:t>
          </a:r>
        </a:p>
      </dsp:txBody>
      <dsp:txXfrm rot="5400000">
        <a:off x="2300873" y="100421"/>
        <a:ext cx="1856309" cy="4640097"/>
      </dsp:txXfrm>
    </dsp:sp>
    <dsp:sp modelId="{C3FD4E92-880D-4746-8183-8BDE6580AC9D}">
      <dsp:nvSpPr>
        <dsp:cNvPr id="0" name=""/>
        <dsp:cNvSpPr/>
      </dsp:nvSpPr>
      <dsp:spPr>
        <a:xfrm rot="16200000">
          <a:off x="3005971" y="1391893"/>
          <a:ext cx="4840941" cy="205715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just" defTabSz="889000">
            <a:lnSpc>
              <a:spcPct val="90000"/>
            </a:lnSpc>
            <a:spcBef>
              <a:spcPct val="0"/>
            </a:spcBef>
            <a:spcAft>
              <a:spcPct val="35000"/>
            </a:spcAft>
          </a:pPr>
          <a:r>
            <a:rPr lang="en-IN" sz="2000" b="1" kern="1200" dirty="0" smtClean="0">
              <a:solidFill>
                <a:srgbClr val="C00000"/>
              </a:solidFill>
            </a:rPr>
            <a:t>Post Analytical </a:t>
          </a:r>
          <a:r>
            <a:rPr lang="en-IN" sz="2000" b="1" kern="1200" dirty="0">
              <a:solidFill>
                <a:srgbClr val="C00000"/>
              </a:solidFill>
            </a:rPr>
            <a:t>Indicators</a:t>
          </a:r>
        </a:p>
        <a:p>
          <a:pPr marL="171450" lvl="1" indent="-171450" algn="just" defTabSz="800100">
            <a:lnSpc>
              <a:spcPct val="90000"/>
            </a:lnSpc>
            <a:spcBef>
              <a:spcPct val="0"/>
            </a:spcBef>
            <a:spcAft>
              <a:spcPct val="15000"/>
            </a:spcAft>
            <a:buChar char="••"/>
          </a:pPr>
          <a:r>
            <a:rPr lang="en-IN" sz="1800" kern="1200" dirty="0"/>
            <a:t> </a:t>
          </a:r>
          <a:r>
            <a:rPr lang="en-IN" sz="1800" kern="1200" dirty="0" smtClean="0"/>
            <a:t>TAT</a:t>
          </a:r>
          <a:endParaRPr lang="en-IN" sz="1800" kern="1200" dirty="0"/>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a:t> </a:t>
          </a:r>
          <a:r>
            <a:rPr lang="en-IN" sz="1800" kern="1200" dirty="0" smtClean="0"/>
            <a:t># of amended </a:t>
          </a:r>
          <a:r>
            <a:rPr lang="en-IN" sz="1800" kern="1200" dirty="0"/>
            <a:t>reports</a:t>
          </a:r>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a:t> Unavailability of archived samples</a:t>
          </a:r>
        </a:p>
      </dsp:txBody>
      <dsp:txXfrm rot="5400000">
        <a:off x="4498287" y="100421"/>
        <a:ext cx="1856309" cy="4640097"/>
      </dsp:txXfrm>
    </dsp:sp>
    <dsp:sp modelId="{BF6D535E-7732-4816-9A1F-924FB3DBD2BB}">
      <dsp:nvSpPr>
        <dsp:cNvPr id="0" name=""/>
        <dsp:cNvSpPr/>
      </dsp:nvSpPr>
      <dsp:spPr>
        <a:xfrm rot="16200000">
          <a:off x="5203385" y="1391893"/>
          <a:ext cx="4840941" cy="205715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just" defTabSz="889000">
            <a:lnSpc>
              <a:spcPct val="90000"/>
            </a:lnSpc>
            <a:spcBef>
              <a:spcPct val="0"/>
            </a:spcBef>
            <a:spcAft>
              <a:spcPct val="35000"/>
            </a:spcAft>
          </a:pPr>
          <a:r>
            <a:rPr lang="en-IN" sz="2000" b="1" kern="1200" dirty="0" smtClean="0">
              <a:solidFill>
                <a:srgbClr val="C00000"/>
              </a:solidFill>
            </a:rPr>
            <a:t>Cross Cutting</a:t>
          </a:r>
          <a:endParaRPr lang="en-IN" sz="2000" b="1" kern="1200" dirty="0">
            <a:solidFill>
              <a:srgbClr val="C00000"/>
            </a:solidFill>
          </a:endParaRPr>
        </a:p>
        <a:p>
          <a:pPr marL="171450" lvl="1" indent="-171450" algn="just" defTabSz="800100">
            <a:lnSpc>
              <a:spcPct val="90000"/>
            </a:lnSpc>
            <a:spcBef>
              <a:spcPct val="0"/>
            </a:spcBef>
            <a:spcAft>
              <a:spcPct val="15000"/>
            </a:spcAft>
            <a:buChar char="••"/>
          </a:pPr>
          <a:r>
            <a:rPr lang="en-IN" sz="1800" kern="1200" dirty="0" smtClean="0"/>
            <a:t>Number of laboratory </a:t>
          </a:r>
          <a:r>
            <a:rPr lang="en-IN" sz="1800" kern="1200" dirty="0"/>
            <a:t>accidents</a:t>
          </a:r>
        </a:p>
        <a:p>
          <a:pPr marL="171450" lvl="1" indent="-171450" algn="just" defTabSz="800100">
            <a:lnSpc>
              <a:spcPct val="90000"/>
            </a:lnSpc>
            <a:spcBef>
              <a:spcPct val="0"/>
            </a:spcBef>
            <a:spcAft>
              <a:spcPct val="15000"/>
            </a:spcAft>
            <a:buChar char="••"/>
          </a:pPr>
          <a:endParaRPr lang="en-IN" sz="1800" kern="1200" dirty="0"/>
        </a:p>
        <a:p>
          <a:pPr marL="171450" lvl="1" indent="-171450" algn="just" defTabSz="800100">
            <a:lnSpc>
              <a:spcPct val="90000"/>
            </a:lnSpc>
            <a:spcBef>
              <a:spcPct val="0"/>
            </a:spcBef>
            <a:spcAft>
              <a:spcPct val="15000"/>
            </a:spcAft>
            <a:buChar char="••"/>
          </a:pPr>
          <a:r>
            <a:rPr lang="en-IN" sz="1800" kern="1200" dirty="0" smtClean="0"/>
            <a:t>Documentation </a:t>
          </a:r>
          <a:r>
            <a:rPr lang="en-IN" sz="1800" kern="1200" dirty="0"/>
            <a:t>related errors</a:t>
          </a:r>
        </a:p>
        <a:p>
          <a:pPr marL="171450" lvl="1" indent="-171450" algn="just" defTabSz="800100">
            <a:lnSpc>
              <a:spcPct val="90000"/>
            </a:lnSpc>
            <a:spcBef>
              <a:spcPct val="0"/>
            </a:spcBef>
            <a:spcAft>
              <a:spcPct val="15000"/>
            </a:spcAft>
            <a:buChar char="••"/>
          </a:pPr>
          <a:r>
            <a:rPr lang="en-IN" sz="1800" kern="1200" dirty="0"/>
            <a:t> Customer complaints</a:t>
          </a:r>
        </a:p>
        <a:p>
          <a:pPr marL="171450" lvl="1" indent="-171450" algn="just" defTabSz="800100">
            <a:lnSpc>
              <a:spcPct val="90000"/>
            </a:lnSpc>
            <a:spcBef>
              <a:spcPct val="0"/>
            </a:spcBef>
            <a:spcAft>
              <a:spcPct val="15000"/>
            </a:spcAft>
            <a:buChar char="••"/>
          </a:pPr>
          <a:r>
            <a:rPr lang="en-IN" sz="1800" kern="1200" dirty="0"/>
            <a:t> Numbers and types of non-conformances</a:t>
          </a:r>
        </a:p>
      </dsp:txBody>
      <dsp:txXfrm rot="5400000">
        <a:off x="6695701" y="100421"/>
        <a:ext cx="1856309" cy="4640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88154-60FF-4250-B724-6DB4E5DA2D1E}">
      <dsp:nvSpPr>
        <dsp:cNvPr id="0" name=""/>
        <dsp:cNvSpPr/>
      </dsp:nvSpPr>
      <dsp:spPr>
        <a:xfrm>
          <a:off x="2834773" y="71145"/>
          <a:ext cx="1135856" cy="113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500" b="0" i="0" u="none" strike="noStrike" kern="1200" cap="none" normalizeH="0" baseline="0" smtClean="0">
            <a:ln>
              <a:noFill/>
            </a:ln>
            <a:solidFill>
              <a:schemeClr val="tx1"/>
            </a:solidFill>
            <a:effectLst/>
            <a:latin typeface="Arial" panose="020B0604020202020204" pitchFamily="34" charset="0"/>
          </a:endParaRPr>
        </a:p>
      </dsp:txBody>
      <dsp:txXfrm>
        <a:off x="2834773" y="71145"/>
        <a:ext cx="1135856" cy="1135856"/>
      </dsp:txXfrm>
    </dsp:sp>
    <dsp:sp modelId="{591AAF20-11D1-4592-93F7-D8C65DBFD9A7}">
      <dsp:nvSpPr>
        <dsp:cNvPr id="0" name=""/>
        <dsp:cNvSpPr/>
      </dsp:nvSpPr>
      <dsp:spPr>
        <a:xfrm>
          <a:off x="834722" y="-302"/>
          <a:ext cx="3207355" cy="3207355"/>
        </a:xfrm>
        <a:prstGeom prst="circularArrow">
          <a:avLst>
            <a:gd name="adj1" fmla="val 6906"/>
            <a:gd name="adj2" fmla="val 465645"/>
            <a:gd name="adj3" fmla="val 548183"/>
            <a:gd name="adj4" fmla="val 20586172"/>
            <a:gd name="adj5" fmla="val 805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C6347-0AEB-46FB-B583-1E7039BF1767}">
      <dsp:nvSpPr>
        <dsp:cNvPr id="0" name=""/>
        <dsp:cNvSpPr/>
      </dsp:nvSpPr>
      <dsp:spPr>
        <a:xfrm>
          <a:off x="2834773" y="1999748"/>
          <a:ext cx="1135856" cy="113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500" b="0" i="0" u="none" strike="noStrike" kern="1200" cap="none" normalizeH="0" baseline="0" smtClean="0">
            <a:ln>
              <a:noFill/>
            </a:ln>
            <a:solidFill>
              <a:schemeClr val="tx1"/>
            </a:solidFill>
            <a:effectLst/>
            <a:latin typeface="Arial" panose="020B0604020202020204" pitchFamily="34" charset="0"/>
          </a:endParaRPr>
        </a:p>
      </dsp:txBody>
      <dsp:txXfrm>
        <a:off x="2834773" y="1999748"/>
        <a:ext cx="1135856" cy="1135856"/>
      </dsp:txXfrm>
    </dsp:sp>
    <dsp:sp modelId="{E40F9BBE-4341-4A87-BC27-A550E0947EE3}">
      <dsp:nvSpPr>
        <dsp:cNvPr id="0" name=""/>
        <dsp:cNvSpPr/>
      </dsp:nvSpPr>
      <dsp:spPr>
        <a:xfrm>
          <a:off x="834722" y="-302"/>
          <a:ext cx="3207355" cy="3207355"/>
        </a:xfrm>
        <a:prstGeom prst="circularArrow">
          <a:avLst>
            <a:gd name="adj1" fmla="val 6906"/>
            <a:gd name="adj2" fmla="val 465645"/>
            <a:gd name="adj3" fmla="val 5948183"/>
            <a:gd name="adj4" fmla="val 4386172"/>
            <a:gd name="adj5" fmla="val 805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D3744-6D5A-46EF-B715-3126D557C8D0}">
      <dsp:nvSpPr>
        <dsp:cNvPr id="0" name=""/>
        <dsp:cNvSpPr/>
      </dsp:nvSpPr>
      <dsp:spPr>
        <a:xfrm>
          <a:off x="906170" y="1999748"/>
          <a:ext cx="1135856" cy="113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500" b="0" i="0" u="none" strike="noStrike" kern="1200" cap="none" normalizeH="0" baseline="0" smtClean="0">
            <a:ln>
              <a:noFill/>
            </a:ln>
            <a:solidFill>
              <a:schemeClr val="tx1"/>
            </a:solidFill>
            <a:effectLst/>
            <a:latin typeface="Arial" panose="020B0604020202020204" pitchFamily="34" charset="0"/>
          </a:endParaRPr>
        </a:p>
      </dsp:txBody>
      <dsp:txXfrm>
        <a:off x="906170" y="1999748"/>
        <a:ext cx="1135856" cy="1135856"/>
      </dsp:txXfrm>
    </dsp:sp>
    <dsp:sp modelId="{6CA79F84-2582-4F91-9E91-C37F3BEF2D4A}">
      <dsp:nvSpPr>
        <dsp:cNvPr id="0" name=""/>
        <dsp:cNvSpPr/>
      </dsp:nvSpPr>
      <dsp:spPr>
        <a:xfrm>
          <a:off x="834722" y="-302"/>
          <a:ext cx="3207355" cy="3207355"/>
        </a:xfrm>
        <a:prstGeom prst="circularArrow">
          <a:avLst>
            <a:gd name="adj1" fmla="val 6906"/>
            <a:gd name="adj2" fmla="val 465645"/>
            <a:gd name="adj3" fmla="val 11348183"/>
            <a:gd name="adj4" fmla="val 9786172"/>
            <a:gd name="adj5" fmla="val 805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CC725-658A-4E2B-B29E-9A5B27363110}">
      <dsp:nvSpPr>
        <dsp:cNvPr id="0" name=""/>
        <dsp:cNvSpPr/>
      </dsp:nvSpPr>
      <dsp:spPr>
        <a:xfrm>
          <a:off x="906170" y="71145"/>
          <a:ext cx="1135856" cy="113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500" b="0" i="0" u="none" strike="noStrike" kern="1200" cap="none" normalizeH="0" baseline="0" smtClean="0">
            <a:ln>
              <a:noFill/>
            </a:ln>
            <a:solidFill>
              <a:schemeClr val="tx1"/>
            </a:solidFill>
            <a:effectLst/>
            <a:latin typeface="Arial" panose="020B0604020202020204" pitchFamily="34" charset="0"/>
          </a:endParaRPr>
        </a:p>
      </dsp:txBody>
      <dsp:txXfrm>
        <a:off x="906170" y="71145"/>
        <a:ext cx="1135856" cy="1135856"/>
      </dsp:txXfrm>
    </dsp:sp>
    <dsp:sp modelId="{4BFD9E20-D508-4BBF-8A65-363CDEDB806E}">
      <dsp:nvSpPr>
        <dsp:cNvPr id="0" name=""/>
        <dsp:cNvSpPr/>
      </dsp:nvSpPr>
      <dsp:spPr>
        <a:xfrm>
          <a:off x="834722" y="-302"/>
          <a:ext cx="3207355" cy="3207355"/>
        </a:xfrm>
        <a:prstGeom prst="circularArrow">
          <a:avLst>
            <a:gd name="adj1" fmla="val 6906"/>
            <a:gd name="adj2" fmla="val 465645"/>
            <a:gd name="adj3" fmla="val 16748183"/>
            <a:gd name="adj4" fmla="val 15186172"/>
            <a:gd name="adj5" fmla="val 805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8110-7F7B-480B-AFC3-3A0930E1D3EC}">
      <dsp:nvSpPr>
        <dsp:cNvPr id="0" name=""/>
        <dsp:cNvSpPr/>
      </dsp:nvSpPr>
      <dsp:spPr>
        <a:xfrm>
          <a:off x="0" y="268528"/>
          <a:ext cx="8096279" cy="76167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IN" sz="2100" b="1" kern="1200" dirty="0" smtClean="0"/>
            <a:t>Plan </a:t>
          </a:r>
          <a:r>
            <a:rPr lang="en-IN" sz="2100" kern="1200" dirty="0" smtClean="0"/>
            <a:t>— </a:t>
          </a:r>
          <a:r>
            <a:rPr lang="en-IN" sz="2100" kern="1200" dirty="0" smtClean="0">
              <a:solidFill>
                <a:srgbClr val="C00000"/>
              </a:solidFill>
            </a:rPr>
            <a:t>identify the problems </a:t>
          </a:r>
          <a:r>
            <a:rPr lang="en-IN" sz="2100" kern="1200" dirty="0" smtClean="0"/>
            <a:t>and potential sources of any system weakness or error by implementing a regular structured review. </a:t>
          </a:r>
          <a:endParaRPr lang="en-US" sz="2100" kern="1200" dirty="0"/>
        </a:p>
      </dsp:txBody>
      <dsp:txXfrm>
        <a:off x="37182" y="305710"/>
        <a:ext cx="8021915" cy="687306"/>
      </dsp:txXfrm>
    </dsp:sp>
    <dsp:sp modelId="{BED242B0-D0FA-416A-BC4F-5180255029D4}">
      <dsp:nvSpPr>
        <dsp:cNvPr id="0" name=""/>
        <dsp:cNvSpPr/>
      </dsp:nvSpPr>
      <dsp:spPr>
        <a:xfrm>
          <a:off x="0" y="1090678"/>
          <a:ext cx="8096279" cy="76167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IN" sz="2100" b="1" kern="1200" dirty="0" smtClean="0"/>
            <a:t>Do</a:t>
          </a:r>
          <a:r>
            <a:rPr lang="en-IN" sz="2100" kern="1200" dirty="0" smtClean="0"/>
            <a:t>— </a:t>
          </a:r>
          <a:r>
            <a:rPr lang="en-IN" sz="2100" kern="1200" dirty="0" smtClean="0">
              <a:solidFill>
                <a:srgbClr val="C00000"/>
              </a:solidFill>
            </a:rPr>
            <a:t>implement</a:t>
          </a:r>
          <a:r>
            <a:rPr lang="en-IN" sz="2100" kern="1200" dirty="0" smtClean="0"/>
            <a:t> the plan and put it into action.</a:t>
          </a:r>
          <a:endParaRPr lang="en-US" sz="2100" kern="1200" dirty="0"/>
        </a:p>
      </dsp:txBody>
      <dsp:txXfrm>
        <a:off x="37182" y="1127860"/>
        <a:ext cx="8021915" cy="687306"/>
      </dsp:txXfrm>
    </dsp:sp>
    <dsp:sp modelId="{192BC496-22DB-4ADF-87EB-5E5D10741A08}">
      <dsp:nvSpPr>
        <dsp:cNvPr id="0" name=""/>
        <dsp:cNvSpPr/>
      </dsp:nvSpPr>
      <dsp:spPr>
        <a:xfrm>
          <a:off x="0" y="1912828"/>
          <a:ext cx="8096279" cy="76167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IN" sz="2100" b="1" kern="1200" dirty="0" smtClean="0"/>
            <a:t>Check </a:t>
          </a:r>
          <a:r>
            <a:rPr lang="en-IN" sz="2100" kern="1200" dirty="0" smtClean="0"/>
            <a:t>— this refers to the </a:t>
          </a:r>
          <a:r>
            <a:rPr lang="en-IN" sz="2100" kern="1200" dirty="0" smtClean="0">
              <a:solidFill>
                <a:srgbClr val="C00000"/>
              </a:solidFill>
            </a:rPr>
            <a:t>monitoring process </a:t>
          </a:r>
          <a:r>
            <a:rPr lang="en-IN" sz="2100" kern="1200" dirty="0" smtClean="0"/>
            <a:t>to assess the effectiveness of the action using focused review and audit.</a:t>
          </a:r>
          <a:endParaRPr lang="en-US" sz="2100" kern="1200" dirty="0"/>
        </a:p>
      </dsp:txBody>
      <dsp:txXfrm>
        <a:off x="37182" y="1950010"/>
        <a:ext cx="8021915" cy="687306"/>
      </dsp:txXfrm>
    </dsp:sp>
    <dsp:sp modelId="{BDFFF22F-44AD-405F-9705-9A1B0716DF35}">
      <dsp:nvSpPr>
        <dsp:cNvPr id="0" name=""/>
        <dsp:cNvSpPr/>
      </dsp:nvSpPr>
      <dsp:spPr>
        <a:xfrm>
          <a:off x="0" y="2734978"/>
          <a:ext cx="8096279" cy="76167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IN" sz="2100" b="1" kern="1200" dirty="0" smtClean="0"/>
            <a:t>Act </a:t>
          </a:r>
          <a:r>
            <a:rPr lang="en-IN" sz="2100" kern="1200" dirty="0" smtClean="0"/>
            <a:t>— </a:t>
          </a:r>
          <a:r>
            <a:rPr lang="en-IN" sz="2100" kern="1200" dirty="0" smtClean="0">
              <a:solidFill>
                <a:srgbClr val="C00000"/>
              </a:solidFill>
            </a:rPr>
            <a:t>Implementing the action plan </a:t>
          </a:r>
          <a:r>
            <a:rPr lang="en-IN" sz="2100" kern="1200" dirty="0" smtClean="0"/>
            <a:t>in accordance with the review and audits. Take a corrective action and re-check to ensure its effectiveness. </a:t>
          </a:r>
          <a:endParaRPr lang="en-US" sz="2100" kern="1200" dirty="0"/>
        </a:p>
      </dsp:txBody>
      <dsp:txXfrm>
        <a:off x="37182" y="2772160"/>
        <a:ext cx="8021915" cy="68730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883A6-B906-4B77-AE84-ED7848957620}" type="datetimeFigureOut">
              <a:rPr lang="en-US" smtClean="0"/>
              <a:t>3/23/2018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9D878-4F99-4764-87F2-9075E14A25B0}" type="slidenum">
              <a:rPr lang="en-US" smtClean="0"/>
              <a:t>‹#›</a:t>
            </a:fld>
            <a:endParaRPr lang="en-US"/>
          </a:p>
        </p:txBody>
      </p:sp>
    </p:spTree>
    <p:extLst>
      <p:ext uri="{BB962C8B-B14F-4D97-AF65-F5344CB8AC3E}">
        <p14:creationId xmlns:p14="http://schemas.microsoft.com/office/powerpoint/2010/main" val="395406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DE9D878-4F99-4764-87F2-9075E14A25B0}" type="slidenum">
              <a:rPr lang="en-US" smtClean="0"/>
              <a:t>1</a:t>
            </a:fld>
            <a:endParaRPr lang="en-US"/>
          </a:p>
        </p:txBody>
      </p:sp>
    </p:spTree>
    <p:extLst>
      <p:ext uri="{BB962C8B-B14F-4D97-AF65-F5344CB8AC3E}">
        <p14:creationId xmlns:p14="http://schemas.microsoft.com/office/powerpoint/2010/main" val="410444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care and patient</a:t>
            </a:r>
            <a:r>
              <a:rPr lang="en-US" baseline="0" dirty="0" smtClean="0"/>
              <a:t> </a:t>
            </a:r>
            <a:r>
              <a:rPr lang="en-US" dirty="0" smtClean="0"/>
              <a:t>safety </a:t>
            </a:r>
            <a:endParaRPr lang="en-US" dirty="0"/>
          </a:p>
        </p:txBody>
      </p:sp>
      <p:sp>
        <p:nvSpPr>
          <p:cNvPr id="4" name="Slide Number Placeholder 3"/>
          <p:cNvSpPr>
            <a:spLocks noGrp="1"/>
          </p:cNvSpPr>
          <p:nvPr>
            <p:ph type="sldNum" sz="quarter" idx="10"/>
          </p:nvPr>
        </p:nvSpPr>
        <p:spPr/>
        <p:txBody>
          <a:bodyPr/>
          <a:lstStyle/>
          <a:p>
            <a:fld id="{9DE9D878-4F99-4764-87F2-9075E14A25B0}" type="slidenum">
              <a:rPr lang="en-US" smtClean="0"/>
              <a:t>6</a:t>
            </a:fld>
            <a:endParaRPr lang="en-US"/>
          </a:p>
        </p:txBody>
      </p:sp>
    </p:spTree>
    <p:extLst>
      <p:ext uri="{BB962C8B-B14F-4D97-AF65-F5344CB8AC3E}">
        <p14:creationId xmlns:p14="http://schemas.microsoft.com/office/powerpoint/2010/main" val="3196998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Blood tube</a:t>
            </a:r>
            <a:r>
              <a:rPr lang="en-US" baseline="0" dirty="0" smtClean="0"/>
              <a:t> rotator example</a:t>
            </a:r>
            <a:endParaRPr lang="en-US" dirty="0"/>
          </a:p>
        </p:txBody>
      </p:sp>
      <p:sp>
        <p:nvSpPr>
          <p:cNvPr id="4" name="Slide Number Placeholder 3"/>
          <p:cNvSpPr>
            <a:spLocks noGrp="1"/>
          </p:cNvSpPr>
          <p:nvPr>
            <p:ph type="sldNum" sz="quarter" idx="10"/>
          </p:nvPr>
        </p:nvSpPr>
        <p:spPr/>
        <p:txBody>
          <a:bodyPr/>
          <a:lstStyle/>
          <a:p>
            <a:fld id="{9DE9D878-4F99-4764-87F2-9075E14A25B0}" type="slidenum">
              <a:rPr lang="en-US" smtClean="0"/>
              <a:t>7</a:t>
            </a:fld>
            <a:endParaRPr lang="en-US"/>
          </a:p>
        </p:txBody>
      </p:sp>
    </p:spTree>
    <p:extLst>
      <p:ext uri="{BB962C8B-B14F-4D97-AF65-F5344CB8AC3E}">
        <p14:creationId xmlns:p14="http://schemas.microsoft.com/office/powerpoint/2010/main" val="321020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Labs</a:t>
            </a:r>
            <a:r>
              <a:rPr lang="en-IN" baseline="0" dirty="0" smtClean="0"/>
              <a:t> for Life QC tool: </a:t>
            </a:r>
            <a:r>
              <a:rPr lang="en-IN" dirty="0" smtClean="0"/>
              <a:t>on-going bar-graphs</a:t>
            </a:r>
            <a:r>
              <a:rPr lang="en-IN" baseline="0" dirty="0" smtClean="0"/>
              <a:t> for each area,</a:t>
            </a:r>
            <a:r>
              <a:rPr lang="en-IN" dirty="0" smtClean="0"/>
              <a:t> Monthly pie charts</a:t>
            </a:r>
            <a:r>
              <a:rPr lang="en-IN" baseline="0" dirty="0" smtClean="0"/>
              <a:t> for sub-components </a:t>
            </a:r>
            <a:endParaRPr lang="en-IN" dirty="0"/>
          </a:p>
        </p:txBody>
      </p:sp>
      <p:sp>
        <p:nvSpPr>
          <p:cNvPr id="4" name="Slide Number Placeholder 3"/>
          <p:cNvSpPr>
            <a:spLocks noGrp="1"/>
          </p:cNvSpPr>
          <p:nvPr>
            <p:ph type="sldNum" sz="quarter" idx="10"/>
          </p:nvPr>
        </p:nvSpPr>
        <p:spPr/>
        <p:txBody>
          <a:bodyPr/>
          <a:lstStyle/>
          <a:p>
            <a:fld id="{9DE9D878-4F99-4764-87F2-9075E14A25B0}" type="slidenum">
              <a:rPr lang="en-US" smtClean="0"/>
              <a:t>10</a:t>
            </a:fld>
            <a:endParaRPr lang="en-US"/>
          </a:p>
        </p:txBody>
      </p:sp>
    </p:spTree>
    <p:extLst>
      <p:ext uri="{BB962C8B-B14F-4D97-AF65-F5344CB8AC3E}">
        <p14:creationId xmlns:p14="http://schemas.microsoft.com/office/powerpoint/2010/main" val="406281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Refer to QC</a:t>
            </a:r>
            <a:r>
              <a:rPr lang="en-IN" baseline="0" dirty="0" smtClean="0"/>
              <a:t> module volume 1 for details</a:t>
            </a:r>
            <a:endParaRPr lang="en-IN" dirty="0"/>
          </a:p>
        </p:txBody>
      </p:sp>
      <p:sp>
        <p:nvSpPr>
          <p:cNvPr id="4" name="Slide Number Placeholder 3"/>
          <p:cNvSpPr>
            <a:spLocks noGrp="1"/>
          </p:cNvSpPr>
          <p:nvPr>
            <p:ph type="sldNum" sz="quarter" idx="10"/>
          </p:nvPr>
        </p:nvSpPr>
        <p:spPr/>
        <p:txBody>
          <a:bodyPr/>
          <a:lstStyle/>
          <a:p>
            <a:fld id="{9DE9D878-4F99-4764-87F2-9075E14A25B0}" type="slidenum">
              <a:rPr lang="en-US" smtClean="0"/>
              <a:t>11</a:t>
            </a:fld>
            <a:endParaRPr lang="en-US"/>
          </a:p>
        </p:txBody>
      </p:sp>
    </p:spTree>
    <p:extLst>
      <p:ext uri="{BB962C8B-B14F-4D97-AF65-F5344CB8AC3E}">
        <p14:creationId xmlns:p14="http://schemas.microsoft.com/office/powerpoint/2010/main" val="166225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Creating more value for the customer with minimum resources, minimizing waste</a:t>
            </a:r>
          </a:p>
        </p:txBody>
      </p:sp>
    </p:spTree>
    <p:extLst>
      <p:ext uri="{BB962C8B-B14F-4D97-AF65-F5344CB8AC3E}">
        <p14:creationId xmlns:p14="http://schemas.microsoft.com/office/powerpoint/2010/main" val="409282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7386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quality planning</a:t>
            </a:r>
            <a:endParaRPr lang="en-US" dirty="0"/>
          </a:p>
        </p:txBody>
      </p:sp>
      <p:sp>
        <p:nvSpPr>
          <p:cNvPr id="4" name="Slide Number Placeholder 3"/>
          <p:cNvSpPr>
            <a:spLocks noGrp="1"/>
          </p:cNvSpPr>
          <p:nvPr>
            <p:ph type="sldNum" sz="quarter" idx="10"/>
          </p:nvPr>
        </p:nvSpPr>
        <p:spPr/>
        <p:txBody>
          <a:bodyPr/>
          <a:lstStyle/>
          <a:p>
            <a:fld id="{9DE9D878-4F99-4764-87F2-9075E14A25B0}" type="slidenum">
              <a:rPr lang="en-US" smtClean="0"/>
              <a:t>15</a:t>
            </a:fld>
            <a:endParaRPr lang="en-US"/>
          </a:p>
        </p:txBody>
      </p:sp>
    </p:spTree>
    <p:extLst>
      <p:ext uri="{BB962C8B-B14F-4D97-AF65-F5344CB8AC3E}">
        <p14:creationId xmlns:p14="http://schemas.microsoft.com/office/powerpoint/2010/main" val="368006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9D878-4F99-4764-87F2-9075E14A25B0}" type="slidenum">
              <a:rPr lang="en-US" smtClean="0"/>
              <a:t>16</a:t>
            </a:fld>
            <a:endParaRPr lang="en-US"/>
          </a:p>
        </p:txBody>
      </p:sp>
    </p:spTree>
    <p:extLst>
      <p:ext uri="{BB962C8B-B14F-4D97-AF65-F5344CB8AC3E}">
        <p14:creationId xmlns:p14="http://schemas.microsoft.com/office/powerpoint/2010/main" val="392135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A98FBAA-3119-40B3-8FC0-62A9DE261A60}"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24718-B081-40C0-BFBE-8DC76ADF221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9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8FBAA-3119-40B3-8FC0-62A9DE261A60}"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24718-B081-40C0-BFBE-8DC76ADF221A}" type="slidenum">
              <a:rPr lang="en-US" smtClean="0"/>
              <a:t>‹#›</a:t>
            </a:fld>
            <a:endParaRPr lang="en-US"/>
          </a:p>
        </p:txBody>
      </p:sp>
    </p:spTree>
    <p:extLst>
      <p:ext uri="{BB962C8B-B14F-4D97-AF65-F5344CB8AC3E}">
        <p14:creationId xmlns:p14="http://schemas.microsoft.com/office/powerpoint/2010/main" val="257379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8FBAA-3119-40B3-8FC0-62A9DE261A60}"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24718-B081-40C0-BFBE-8DC76ADF221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584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457200" y="6248400"/>
            <a:ext cx="4876800" cy="457200"/>
          </a:xfrm>
        </p:spPr>
        <p:txBody>
          <a:bodyPr/>
          <a:lstStyle>
            <a:lvl1pPr>
              <a:defRPr/>
            </a:lvl1pPr>
          </a:lstStyle>
          <a:p>
            <a:r>
              <a:rPr lang="en-US" altLang="en-US"/>
              <a:t>Process Improvement-Module 15</a:t>
            </a:r>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61252AB3-D5D0-4566-9812-434E6AFC85C4}" type="slidenum">
              <a:rPr lang="en-US" altLang="en-US"/>
              <a:pPr/>
              <a:t>‹#›</a:t>
            </a:fld>
            <a:endParaRPr lang="en-US" altLang="en-US"/>
          </a:p>
        </p:txBody>
      </p:sp>
    </p:spTree>
    <p:extLst>
      <p:ext uri="{BB962C8B-B14F-4D97-AF65-F5344CB8AC3E}">
        <p14:creationId xmlns:p14="http://schemas.microsoft.com/office/powerpoint/2010/main" val="140097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8FBAA-3119-40B3-8FC0-62A9DE261A60}"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24718-B081-40C0-BFBE-8DC76ADF221A}" type="slidenum">
              <a:rPr lang="en-US" smtClean="0"/>
              <a:t>‹#›</a:t>
            </a:fld>
            <a:endParaRPr lang="en-US"/>
          </a:p>
        </p:txBody>
      </p:sp>
    </p:spTree>
    <p:extLst>
      <p:ext uri="{BB962C8B-B14F-4D97-AF65-F5344CB8AC3E}">
        <p14:creationId xmlns:p14="http://schemas.microsoft.com/office/powerpoint/2010/main" val="348723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8FBAA-3119-40B3-8FC0-62A9DE261A60}"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24718-B081-40C0-BFBE-8DC76ADF221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03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98FBAA-3119-40B3-8FC0-62A9DE261A60}"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24718-B081-40C0-BFBE-8DC76ADF221A}" type="slidenum">
              <a:rPr lang="en-US" smtClean="0"/>
              <a:t>‹#›</a:t>
            </a:fld>
            <a:endParaRPr lang="en-US"/>
          </a:p>
        </p:txBody>
      </p:sp>
    </p:spTree>
    <p:extLst>
      <p:ext uri="{BB962C8B-B14F-4D97-AF65-F5344CB8AC3E}">
        <p14:creationId xmlns:p14="http://schemas.microsoft.com/office/powerpoint/2010/main" val="398369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8FBAA-3119-40B3-8FC0-62A9DE261A60}"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24718-B081-40C0-BFBE-8DC76ADF221A}" type="slidenum">
              <a:rPr lang="en-US" smtClean="0"/>
              <a:t>‹#›</a:t>
            </a:fld>
            <a:endParaRPr lang="en-US"/>
          </a:p>
        </p:txBody>
      </p:sp>
    </p:spTree>
    <p:extLst>
      <p:ext uri="{BB962C8B-B14F-4D97-AF65-F5344CB8AC3E}">
        <p14:creationId xmlns:p14="http://schemas.microsoft.com/office/powerpoint/2010/main" val="312238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98FBAA-3119-40B3-8FC0-62A9DE261A60}"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24718-B081-40C0-BFBE-8DC76ADF221A}" type="slidenum">
              <a:rPr lang="en-US" smtClean="0"/>
              <a:t>‹#›</a:t>
            </a:fld>
            <a:endParaRPr lang="en-US"/>
          </a:p>
        </p:txBody>
      </p:sp>
    </p:spTree>
    <p:extLst>
      <p:ext uri="{BB962C8B-B14F-4D97-AF65-F5344CB8AC3E}">
        <p14:creationId xmlns:p14="http://schemas.microsoft.com/office/powerpoint/2010/main" val="170584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8FBAA-3119-40B3-8FC0-62A9DE261A60}"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24718-B081-40C0-BFBE-8DC76ADF221A}" type="slidenum">
              <a:rPr lang="en-US" smtClean="0"/>
              <a:t>‹#›</a:t>
            </a:fld>
            <a:endParaRPr lang="en-US"/>
          </a:p>
        </p:txBody>
      </p:sp>
    </p:spTree>
    <p:extLst>
      <p:ext uri="{BB962C8B-B14F-4D97-AF65-F5344CB8AC3E}">
        <p14:creationId xmlns:p14="http://schemas.microsoft.com/office/powerpoint/2010/main" val="92683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8FBAA-3119-40B3-8FC0-62A9DE261A60}"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24718-B081-40C0-BFBE-8DC76ADF221A}" type="slidenum">
              <a:rPr lang="en-US" smtClean="0"/>
              <a:t>‹#›</a:t>
            </a:fld>
            <a:endParaRPr lang="en-US"/>
          </a:p>
        </p:txBody>
      </p:sp>
    </p:spTree>
    <p:extLst>
      <p:ext uri="{BB962C8B-B14F-4D97-AF65-F5344CB8AC3E}">
        <p14:creationId xmlns:p14="http://schemas.microsoft.com/office/powerpoint/2010/main" val="266644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8FBAA-3119-40B3-8FC0-62A9DE261A60}"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24718-B081-40C0-BFBE-8DC76ADF221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84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98FBAA-3119-40B3-8FC0-62A9DE261A60}" type="datetimeFigureOut">
              <a:rPr lang="en-US" smtClean="0"/>
              <a:t>3/23/2018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3B24718-B081-40C0-BFBE-8DC76ADF221A}"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05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7.jpeg"/><Relationship Id="rId10" Type="http://schemas.microsoft.com/office/2007/relationships/diagramDrawing" Target="../diagrams/drawing2.xml"/><Relationship Id="rId4" Type="http://schemas.openxmlformats.org/officeDocument/2006/relationships/image" Target="../media/image6.jpe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Just_in_time_(business)"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Process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Improvement &amp;</a:t>
            </a:r>
            <a:br>
              <a:rPr lang="en-US" sz="36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3600" dirty="0" smtClean="0">
                <a:latin typeface="Calibri" panose="020F0502020204030204" pitchFamily="34" charset="0"/>
                <a:ea typeface="Calibri" panose="020F0502020204030204" pitchFamily="34" charset="0"/>
                <a:cs typeface="Times New Roman" panose="02020603050405020304" pitchFamily="18" charset="0"/>
              </a:rPr>
              <a:t>Occurrence management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sz="2000" b="1" dirty="0" smtClean="0"/>
              <a:t>4.9,4.10,4.11,4.12</a:t>
            </a:r>
            <a:endParaRPr lang="en-US" sz="2000" b="1" dirty="0"/>
          </a:p>
        </p:txBody>
      </p:sp>
      <p:sp>
        <p:nvSpPr>
          <p:cNvPr id="4" name="Rectangle 3"/>
          <p:cNvSpPr/>
          <p:nvPr/>
        </p:nvSpPr>
        <p:spPr>
          <a:xfrm>
            <a:off x="3718882" y="3290500"/>
            <a:ext cx="184731" cy="300082"/>
          </a:xfrm>
          <a:prstGeom prst="rect">
            <a:avLst/>
          </a:prstGeom>
        </p:spPr>
        <p:txBody>
          <a:bodyPr wrap="none">
            <a:spAutoFit/>
          </a:bodyPr>
          <a:lstStyle/>
          <a:p>
            <a:endParaRPr lang="en-US" sz="1350" dirty="0"/>
          </a:p>
        </p:txBody>
      </p:sp>
    </p:spTree>
    <p:extLst>
      <p:ext uri="{BB962C8B-B14F-4D97-AF65-F5344CB8AC3E}">
        <p14:creationId xmlns:p14="http://schemas.microsoft.com/office/powerpoint/2010/main" val="1422888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Labs 4 Life\Assignments\QMS Management requirements\L4L dashboard large.jpg"/>
          <p:cNvPicPr/>
          <p:nvPr/>
        </p:nvPicPr>
        <p:blipFill rotWithShape="1">
          <a:blip r:embed="rId3" cstate="print">
            <a:extLst>
              <a:ext uri="{28A0092B-C50C-407E-A947-70E740481C1C}">
                <a14:useLocalDpi xmlns:a14="http://schemas.microsoft.com/office/drawing/2010/main" val="0"/>
              </a:ext>
            </a:extLst>
          </a:blip>
          <a:srcRect b="19981"/>
          <a:stretch/>
        </p:blipFill>
        <p:spPr bwMode="auto">
          <a:xfrm>
            <a:off x="282388" y="116260"/>
            <a:ext cx="8727141" cy="6410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7980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b="1" dirty="0"/>
              <a:t>Tools for process Improvement </a:t>
            </a:r>
          </a:p>
        </p:txBody>
      </p:sp>
      <p:sp>
        <p:nvSpPr>
          <p:cNvPr id="3" name="Content Placeholder 2"/>
          <p:cNvSpPr>
            <a:spLocks noGrp="1"/>
          </p:cNvSpPr>
          <p:nvPr>
            <p:ph idx="1"/>
          </p:nvPr>
        </p:nvSpPr>
        <p:spPr/>
        <p:txBody>
          <a:bodyPr>
            <a:normAutofit/>
          </a:bodyPr>
          <a:lstStyle/>
          <a:p>
            <a:r>
              <a:rPr lang="en-US" sz="2700" dirty="0" smtClean="0"/>
              <a:t>Lean  </a:t>
            </a:r>
          </a:p>
          <a:p>
            <a:r>
              <a:rPr lang="en-US" sz="2700" dirty="0" smtClean="0"/>
              <a:t>PDCA</a:t>
            </a:r>
          </a:p>
          <a:p>
            <a:r>
              <a:rPr lang="en-US" sz="2700" dirty="0" smtClean="0"/>
              <a:t>RCA</a:t>
            </a:r>
            <a:endParaRPr lang="en-US" sz="2700" dirty="0"/>
          </a:p>
          <a:p>
            <a:r>
              <a:rPr lang="en-US" sz="2700" dirty="0" smtClean="0"/>
              <a:t>5S </a:t>
            </a:r>
            <a:endParaRPr lang="en-US" sz="2700" dirty="0"/>
          </a:p>
          <a:p>
            <a:r>
              <a:rPr lang="en-US" sz="2700" dirty="0" smtClean="0"/>
              <a:t>Six Sigma </a:t>
            </a:r>
            <a:endParaRPr lang="en-US" sz="2700" dirty="0"/>
          </a:p>
        </p:txBody>
      </p:sp>
      <p:sp>
        <p:nvSpPr>
          <p:cNvPr id="4" name="Oval 3"/>
          <p:cNvSpPr/>
          <p:nvPr/>
        </p:nvSpPr>
        <p:spPr>
          <a:xfrm>
            <a:off x="5472953" y="3455894"/>
            <a:ext cx="2326341" cy="22053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Lab can choose any of the tool based on the need and purpose </a:t>
            </a:r>
            <a:endParaRPr lang="en-US" dirty="0"/>
          </a:p>
        </p:txBody>
      </p:sp>
    </p:spTree>
    <p:extLst>
      <p:ext uri="{BB962C8B-B14F-4D97-AF65-F5344CB8AC3E}">
        <p14:creationId xmlns:p14="http://schemas.microsoft.com/office/powerpoint/2010/main" val="393595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spcBef>
                <a:spcPct val="50000"/>
              </a:spcBef>
              <a:buNone/>
            </a:pPr>
            <a:r>
              <a:rPr lang="en-US" b="1" dirty="0" smtClean="0">
                <a:latin typeface="Book Antiqua" panose="02040602050305030304" pitchFamily="18" charset="0"/>
              </a:rPr>
              <a:t>The tool or strategy selection should be based on the </a:t>
            </a:r>
          </a:p>
          <a:p>
            <a:pPr algn="ctr">
              <a:spcBef>
                <a:spcPct val="50000"/>
              </a:spcBef>
            </a:pPr>
            <a:r>
              <a:rPr lang="en-US" b="1" dirty="0" smtClean="0">
                <a:latin typeface="Book Antiqua" panose="02040602050305030304" pitchFamily="18" charset="0"/>
              </a:rPr>
              <a:t>- - Identification  of the bottlenecks </a:t>
            </a:r>
          </a:p>
          <a:p>
            <a:pPr algn="ctr">
              <a:spcBef>
                <a:spcPct val="50000"/>
              </a:spcBef>
            </a:pPr>
            <a:r>
              <a:rPr lang="en-US" b="1" dirty="0" smtClean="0">
                <a:latin typeface="Book Antiqua" panose="02040602050305030304" pitchFamily="18" charset="0"/>
              </a:rPr>
              <a:t>and address the issue </a:t>
            </a:r>
          </a:p>
          <a:p>
            <a:pPr algn="ctr">
              <a:spcBef>
                <a:spcPct val="50000"/>
              </a:spcBef>
            </a:pPr>
            <a:r>
              <a:rPr lang="en-US" b="1" dirty="0" smtClean="0">
                <a:latin typeface="Book Antiqua" panose="02040602050305030304" pitchFamily="18" charset="0"/>
              </a:rPr>
              <a:t>Uses </a:t>
            </a:r>
            <a:r>
              <a:rPr lang="en-US" b="1" dirty="0" smtClean="0">
                <a:solidFill>
                  <a:srgbClr val="C00000"/>
                </a:solidFill>
                <a:latin typeface="Book Antiqua" panose="02040602050305030304" pitchFamily="18" charset="0"/>
              </a:rPr>
              <a:t>Team approach </a:t>
            </a:r>
            <a:r>
              <a:rPr lang="en-US" b="1" dirty="0" smtClean="0">
                <a:latin typeface="Book Antiqua" panose="02040602050305030304" pitchFamily="18" charset="0"/>
              </a:rPr>
              <a:t>and Involve </a:t>
            </a:r>
            <a:r>
              <a:rPr lang="en-US" b="1" dirty="0" smtClean="0">
                <a:solidFill>
                  <a:srgbClr val="C00000"/>
                </a:solidFill>
                <a:latin typeface="Book Antiqua" panose="02040602050305030304" pitchFamily="18" charset="0"/>
              </a:rPr>
              <a:t>all levels of staff</a:t>
            </a:r>
            <a:endParaRPr lang="en-US" dirty="0">
              <a:solidFill>
                <a:srgbClr val="C00000"/>
              </a:solidFill>
              <a:latin typeface="Book Antiqua" panose="02040602050305030304" pitchFamily="18" charset="0"/>
            </a:endParaRPr>
          </a:p>
          <a:p>
            <a:pPr algn="ctr">
              <a:spcBef>
                <a:spcPct val="50000"/>
              </a:spcBef>
            </a:pPr>
            <a:endParaRPr lang="en-US" b="1" dirty="0">
              <a:latin typeface="Book Antiqua" panose="02040602050305030304" pitchFamily="18" charset="0"/>
            </a:endParaRPr>
          </a:p>
        </p:txBody>
      </p:sp>
    </p:spTree>
    <p:extLst>
      <p:ext uri="{BB962C8B-B14F-4D97-AF65-F5344CB8AC3E}">
        <p14:creationId xmlns:p14="http://schemas.microsoft.com/office/powerpoint/2010/main" val="21465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j03992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19200"/>
            <a:ext cx="3352800" cy="2471738"/>
          </a:xfrm>
          <a:prstGeom prst="rect">
            <a:avLst/>
          </a:prstGeom>
          <a:noFill/>
          <a:extLst>
            <a:ext uri="{909E8E84-426E-40DD-AFC4-6F175D3DCCD1}">
              <a14:hiddenFill xmlns:a14="http://schemas.microsoft.com/office/drawing/2010/main">
                <a:solidFill>
                  <a:srgbClr val="FFFFFF"/>
                </a:solidFill>
              </a14:hiddenFill>
            </a:ext>
          </a:extLst>
        </p:spPr>
      </p:pic>
      <p:pic>
        <p:nvPicPr>
          <p:cNvPr id="106505" name="Picture 9" descr="lab 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32893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106506" name="Picture 10" descr="Equipment_3"/>
          <p:cNvPicPr>
            <a:picLocks noChangeAspect="1" noChangeArrowheads="1"/>
          </p:cNvPicPr>
          <p:nvPr/>
        </p:nvPicPr>
        <p:blipFill>
          <a:blip r:embed="rId5">
            <a:extLst>
              <a:ext uri="{28A0092B-C50C-407E-A947-70E740481C1C}">
                <a14:useLocalDpi xmlns:a14="http://schemas.microsoft.com/office/drawing/2010/main" val="0"/>
              </a:ext>
            </a:extLst>
          </a:blip>
          <a:srcRect r="16286"/>
          <a:stretch>
            <a:fillRect/>
          </a:stretch>
        </p:blipFill>
        <p:spPr bwMode="auto">
          <a:xfrm>
            <a:off x="4114800" y="3276600"/>
            <a:ext cx="3733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06507" name="Text Box 11"/>
          <p:cNvSpPr txBox="1">
            <a:spLocks noChangeArrowheads="1"/>
          </p:cNvSpPr>
          <p:nvPr/>
        </p:nvSpPr>
        <p:spPr bwMode="auto">
          <a:xfrm>
            <a:off x="1143000" y="32004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06508" name="Text Box 12"/>
          <p:cNvSpPr txBox="1">
            <a:spLocks noChangeArrowheads="1"/>
          </p:cNvSpPr>
          <p:nvPr/>
        </p:nvSpPr>
        <p:spPr bwMode="auto">
          <a:xfrm>
            <a:off x="1219200" y="3276600"/>
            <a:ext cx="3276600" cy="30813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Verdana" panose="020B0604030504040204" pitchFamily="34" charset="0"/>
              </a:rPr>
              <a:t>Optimizing </a:t>
            </a:r>
            <a:r>
              <a:rPr lang="en-US" altLang="en-US" sz="2800" b="1">
                <a:latin typeface="Verdana" panose="020B0604030504040204" pitchFamily="34" charset="0"/>
              </a:rPr>
              <a:t>space</a:t>
            </a:r>
            <a:r>
              <a:rPr lang="en-US" altLang="en-US" sz="2800">
                <a:latin typeface="Verdana" panose="020B0604030504040204" pitchFamily="34" charset="0"/>
              </a:rPr>
              <a:t>, </a:t>
            </a:r>
            <a:br>
              <a:rPr lang="en-US" altLang="en-US" sz="2800">
                <a:latin typeface="Verdana" panose="020B0604030504040204" pitchFamily="34" charset="0"/>
              </a:rPr>
            </a:br>
            <a:r>
              <a:rPr lang="en-US" altLang="en-US" sz="2800" b="1">
                <a:latin typeface="Verdana" panose="020B0604030504040204" pitchFamily="34" charset="0"/>
              </a:rPr>
              <a:t>time</a:t>
            </a:r>
            <a:r>
              <a:rPr lang="en-US" altLang="en-US" sz="2800">
                <a:latin typeface="Verdana" panose="020B0604030504040204" pitchFamily="34" charset="0"/>
              </a:rPr>
              <a:t>, and </a:t>
            </a:r>
            <a:r>
              <a:rPr lang="en-US" altLang="en-US" sz="2800" b="1">
                <a:latin typeface="Verdana" panose="020B0604030504040204" pitchFamily="34" charset="0"/>
              </a:rPr>
              <a:t>activity</a:t>
            </a:r>
            <a:r>
              <a:rPr lang="en-US" altLang="en-US" sz="2800">
                <a:latin typeface="Verdana" panose="020B0604030504040204" pitchFamily="34" charset="0"/>
              </a:rPr>
              <a:t> to improve the physical paths of workflow.</a:t>
            </a:r>
          </a:p>
        </p:txBody>
      </p:sp>
      <p:sp>
        <p:nvSpPr>
          <p:cNvPr id="106510" name="Text Box 14"/>
          <p:cNvSpPr txBox="1">
            <a:spLocks noChangeArrowheads="1"/>
          </p:cNvSpPr>
          <p:nvPr/>
        </p:nvSpPr>
        <p:spPr bwMode="auto">
          <a:xfrm>
            <a:off x="533400" y="1219200"/>
            <a:ext cx="2286000" cy="777875"/>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a:latin typeface="Verdana" panose="020B0604030504040204" pitchFamily="34" charset="0"/>
              </a:rPr>
              <a:t>Lean</a:t>
            </a:r>
          </a:p>
        </p:txBody>
      </p:sp>
      <p:graphicFrame>
        <p:nvGraphicFramePr>
          <p:cNvPr id="2" name="Diagram 1"/>
          <p:cNvGraphicFramePr/>
          <p:nvPr/>
        </p:nvGraphicFramePr>
        <p:xfrm>
          <a:off x="2209800" y="2057400"/>
          <a:ext cx="4876800" cy="32067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6525" name="Text Box 29"/>
          <p:cNvSpPr txBox="1">
            <a:spLocks noChangeArrowheads="1"/>
          </p:cNvSpPr>
          <p:nvPr/>
        </p:nvSpPr>
        <p:spPr bwMode="auto">
          <a:xfrm>
            <a:off x="457200" y="4572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latin typeface="Verdana" panose="020B0604030504040204" pitchFamily="34" charset="0"/>
              </a:rPr>
              <a:t>Improvement </a:t>
            </a:r>
            <a:r>
              <a:rPr lang="en-US" altLang="en-US" sz="3600" dirty="0">
                <a:latin typeface="Verdana" panose="020B0604030504040204" pitchFamily="34" charset="0"/>
              </a:rPr>
              <a:t>Tools</a:t>
            </a:r>
            <a:endParaRPr lang="en-US" altLang="en-US" sz="1200" dirty="0">
              <a:latin typeface="Verdana" panose="020B0604030504040204" pitchFamily="34" charset="0"/>
            </a:endParaRPr>
          </a:p>
        </p:txBody>
      </p:sp>
    </p:spTree>
    <p:extLst>
      <p:ext uri="{BB962C8B-B14F-4D97-AF65-F5344CB8AC3E}">
        <p14:creationId xmlns:p14="http://schemas.microsoft.com/office/powerpoint/2010/main" val="145558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8" name="Picture 6" descr="lean_5_sp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191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lean_4_sp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4343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533400" y="533400"/>
            <a:ext cx="8382000" cy="6413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latin typeface="Verdana" panose="020B0604030504040204" pitchFamily="34" charset="0"/>
              </a:rPr>
              <a:t>Path of workflow and maintenance by </a:t>
            </a:r>
            <a:br>
              <a:rPr lang="en-US" altLang="en-US" b="1" dirty="0">
                <a:latin typeface="Verdana" panose="020B0604030504040204" pitchFamily="34" charset="0"/>
              </a:rPr>
            </a:br>
            <a:r>
              <a:rPr lang="en-US" altLang="en-US" b="1" dirty="0">
                <a:latin typeface="Verdana" panose="020B0604030504040204" pitchFamily="34" charset="0"/>
              </a:rPr>
              <a:t>blood culture technologist</a:t>
            </a:r>
          </a:p>
        </p:txBody>
      </p:sp>
      <p:sp>
        <p:nvSpPr>
          <p:cNvPr id="141319" name="Text Box 7"/>
          <p:cNvSpPr txBox="1">
            <a:spLocks noChangeArrowheads="1"/>
          </p:cNvSpPr>
          <p:nvPr/>
        </p:nvSpPr>
        <p:spPr bwMode="auto">
          <a:xfrm>
            <a:off x="533400" y="1143000"/>
            <a:ext cx="8382000"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  </a:t>
            </a:r>
            <a:r>
              <a:rPr lang="en-US" altLang="en-US" sz="2000" b="1">
                <a:solidFill>
                  <a:srgbClr val="0000FF"/>
                </a:solidFill>
                <a:latin typeface="Verdana" panose="020B0604030504040204" pitchFamily="34" charset="0"/>
              </a:rPr>
              <a:t>Pre Lean                               Post Lean</a:t>
            </a:r>
            <a:endParaRPr lang="en-US" altLang="en-US" sz="2000" b="1">
              <a:solidFill>
                <a:srgbClr val="0000FF"/>
              </a:solidFill>
              <a:latin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30943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3763563" cy="1499616"/>
          </a:xfrm>
        </p:spPr>
        <p:txBody>
          <a:bodyPr/>
          <a:lstStyle/>
          <a:p>
            <a:r>
              <a:rPr lang="en-IN" b="1" dirty="0"/>
              <a:t>Deming Plan-Do-Check-Act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1657977"/>
              </p:ext>
            </p:extLst>
          </p:nvPr>
        </p:nvGraphicFramePr>
        <p:xfrm>
          <a:off x="768096" y="2810434"/>
          <a:ext cx="8096279" cy="3765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https://upload.wikimedia.org/wikipedia/commons/a/a8/PDCA_Proces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7459" y="0"/>
            <a:ext cx="3996541" cy="2002962"/>
          </a:xfrm>
          <a:prstGeom prst="rect">
            <a:avLst/>
          </a:prstGeom>
          <a:noFill/>
          <a:ln>
            <a:noFill/>
          </a:ln>
        </p:spPr>
      </p:pic>
      <p:sp>
        <p:nvSpPr>
          <p:cNvPr id="6" name="TextBox 5"/>
          <p:cNvSpPr txBox="1"/>
          <p:nvPr/>
        </p:nvSpPr>
        <p:spPr>
          <a:xfrm>
            <a:off x="632012" y="2084832"/>
            <a:ext cx="8041341" cy="923330"/>
          </a:xfrm>
          <a:prstGeom prst="rect">
            <a:avLst/>
          </a:prstGeom>
          <a:noFill/>
        </p:spPr>
        <p:txBody>
          <a:bodyPr wrap="square" rtlCol="0">
            <a:spAutoFit/>
          </a:bodyPr>
          <a:lstStyle/>
          <a:p>
            <a:r>
              <a:rPr lang="en-IN" b="1" dirty="0"/>
              <a:t>The (PDCA) Cycle is the best way to confirm continual improvement It is a four step looping process</a:t>
            </a:r>
            <a:r>
              <a:rPr lang="en-IN" dirty="0"/>
              <a:t>:</a:t>
            </a:r>
            <a:endParaRPr lang="en-US" dirty="0"/>
          </a:p>
          <a:p>
            <a:endParaRPr lang="en-US" dirty="0"/>
          </a:p>
        </p:txBody>
      </p:sp>
    </p:spTree>
    <p:extLst>
      <p:ext uri="{BB962C8B-B14F-4D97-AF65-F5344CB8AC3E}">
        <p14:creationId xmlns:p14="http://schemas.microsoft.com/office/powerpoint/2010/main" val="1295206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ROOT CAUSE ANALYSIS (RCA)</a:t>
            </a:r>
            <a:endParaRPr lang="en-US" dirty="0"/>
          </a:p>
        </p:txBody>
      </p:sp>
      <p:pic>
        <p:nvPicPr>
          <p:cNvPr id="4" name="Content Placeholder 3"/>
          <p:cNvPicPr>
            <a:picLocks noGrp="1" noChangeAspect="1"/>
          </p:cNvPicPr>
          <p:nvPr>
            <p:ph sz="half" idx="1"/>
          </p:nvPr>
        </p:nvPicPr>
        <p:blipFill rotWithShape="1">
          <a:blip r:embed="rId3"/>
          <a:srcRect l="14657" t="15518" r="8407" b="19257"/>
          <a:stretch/>
        </p:blipFill>
        <p:spPr>
          <a:xfrm>
            <a:off x="536347" y="2286000"/>
            <a:ext cx="3605348" cy="3711387"/>
          </a:xfrm>
          <a:prstGeom prst="rect">
            <a:avLst/>
          </a:prstGeom>
        </p:spPr>
      </p:pic>
      <p:sp>
        <p:nvSpPr>
          <p:cNvPr id="7" name="Content Placeholder 6"/>
          <p:cNvSpPr>
            <a:spLocks noGrp="1"/>
          </p:cNvSpPr>
          <p:nvPr>
            <p:ph sz="half" idx="2"/>
          </p:nvPr>
        </p:nvSpPr>
        <p:spPr/>
        <p:txBody>
          <a:bodyPr/>
          <a:lstStyle/>
          <a:p>
            <a:r>
              <a:rPr lang="en-US" b="1" dirty="0"/>
              <a:t>Four Major Steps in RCA</a:t>
            </a:r>
          </a:p>
          <a:p>
            <a:r>
              <a:rPr lang="en-US" dirty="0"/>
              <a:t>The RCA is a four-step process involving the following:</a:t>
            </a:r>
          </a:p>
          <a:p>
            <a:r>
              <a:rPr lang="en-US" dirty="0"/>
              <a:t>1. Data collection.</a:t>
            </a:r>
          </a:p>
          <a:p>
            <a:r>
              <a:rPr lang="en-US" dirty="0"/>
              <a:t>2. Causal factor charting</a:t>
            </a:r>
          </a:p>
          <a:p>
            <a:r>
              <a:rPr lang="en-US" dirty="0"/>
              <a:t>3. Root cause identification.</a:t>
            </a:r>
          </a:p>
          <a:p>
            <a:r>
              <a:rPr lang="en-US" dirty="0"/>
              <a:t>4. </a:t>
            </a:r>
            <a:r>
              <a:rPr lang="en-US" dirty="0" smtClean="0"/>
              <a:t> Implement corrective action</a:t>
            </a:r>
          </a:p>
        </p:txBody>
      </p:sp>
    </p:spTree>
    <p:extLst>
      <p:ext uri="{BB962C8B-B14F-4D97-AF65-F5344CB8AC3E}">
        <p14:creationId xmlns:p14="http://schemas.microsoft.com/office/powerpoint/2010/main" val="2703161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Trend ANALYSIS </a:t>
            </a:r>
            <a:endParaRPr lang="en-US"/>
          </a:p>
        </p:txBody>
      </p:sp>
      <p:sp>
        <p:nvSpPr>
          <p:cNvPr id="3" name="Content Placeholder 2"/>
          <p:cNvSpPr>
            <a:spLocks noGrp="1"/>
          </p:cNvSpPr>
          <p:nvPr>
            <p:ph idx="1"/>
          </p:nvPr>
        </p:nvSpPr>
        <p:spPr/>
        <p:txBody>
          <a:bodyPr>
            <a:normAutofit fontScale="85000" lnSpcReduction="20000"/>
          </a:bodyPr>
          <a:lstStyle/>
          <a:p>
            <a:r>
              <a:rPr lang="en-US" b="1" dirty="0"/>
              <a:t>Why Do Trend Analysis</a:t>
            </a:r>
          </a:p>
          <a:p>
            <a:r>
              <a:rPr lang="en-US" dirty="0"/>
              <a:t>• Comparing one time period to another </a:t>
            </a:r>
            <a:endParaRPr lang="en-US" dirty="0" smtClean="0"/>
          </a:p>
          <a:p>
            <a:r>
              <a:rPr lang="en-US" dirty="0" smtClean="0"/>
              <a:t>• </a:t>
            </a:r>
            <a:r>
              <a:rPr lang="en-US" dirty="0"/>
              <a:t>Comparing one group to another</a:t>
            </a:r>
          </a:p>
          <a:p>
            <a:r>
              <a:rPr lang="en-US" dirty="0"/>
              <a:t>• Making future projections</a:t>
            </a:r>
          </a:p>
          <a:p>
            <a:r>
              <a:rPr lang="en-US" dirty="0"/>
              <a:t>• Comparing with other </a:t>
            </a:r>
            <a:r>
              <a:rPr lang="en-US" dirty="0" smtClean="0"/>
              <a:t>organizations</a:t>
            </a:r>
          </a:p>
          <a:p>
            <a:endParaRPr lang="en-US" dirty="0"/>
          </a:p>
          <a:p>
            <a:r>
              <a:rPr lang="en-US" b="1" dirty="0"/>
              <a:t>Applications in Laboratory Medicine with an example</a:t>
            </a:r>
          </a:p>
          <a:p>
            <a:r>
              <a:rPr lang="en-US" dirty="0"/>
              <a:t>- Consumptions of Reagents over a period (daily, weekly, monthly, and annually)</a:t>
            </a:r>
          </a:p>
          <a:p>
            <a:r>
              <a:rPr lang="en-US" dirty="0"/>
              <a:t>- Peer group analysis (EQAS reporting) – comparison with many labs</a:t>
            </a:r>
          </a:p>
          <a:p>
            <a:r>
              <a:rPr lang="en-US" dirty="0"/>
              <a:t>- To observe patient load in laboratory department wise, test wise etc.</a:t>
            </a:r>
          </a:p>
          <a:p>
            <a:r>
              <a:rPr lang="en-US" dirty="0"/>
              <a:t>- To see the trend of CV of various parameters to see the quality</a:t>
            </a:r>
          </a:p>
        </p:txBody>
      </p:sp>
    </p:spTree>
    <p:extLst>
      <p:ext uri="{BB962C8B-B14F-4D97-AF65-F5344CB8AC3E}">
        <p14:creationId xmlns:p14="http://schemas.microsoft.com/office/powerpoint/2010/main" val="2606649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7072" y="786384"/>
            <a:ext cx="7290054" cy="1499616"/>
          </a:xfrm>
        </p:spPr>
        <p:txBody>
          <a:bodyPr/>
          <a:lstStyle/>
          <a:p>
            <a:r>
              <a:rPr lang="en-US" smtClean="0"/>
              <a:t>5 S </a:t>
            </a:r>
            <a:endParaRPr lang="en-US"/>
          </a:p>
        </p:txBody>
      </p:sp>
      <p:pic>
        <p:nvPicPr>
          <p:cNvPr id="4" name="Content Placeholder 3"/>
          <p:cNvPicPr>
            <a:picLocks noGrp="1" noChangeAspect="1"/>
          </p:cNvPicPr>
          <p:nvPr>
            <p:ph sz="half" idx="1"/>
          </p:nvPr>
        </p:nvPicPr>
        <p:blipFill>
          <a:blip r:embed="rId2"/>
          <a:stretch>
            <a:fillRect/>
          </a:stretch>
        </p:blipFill>
        <p:spPr>
          <a:xfrm>
            <a:off x="5567082" y="1417347"/>
            <a:ext cx="3565525" cy="4112593"/>
          </a:xfrm>
          <a:prstGeom prst="rect">
            <a:avLst/>
          </a:prstGeom>
        </p:spPr>
      </p:pic>
      <p:sp>
        <p:nvSpPr>
          <p:cNvPr id="6" name="Content Placeholder 5"/>
          <p:cNvSpPr>
            <a:spLocks noGrp="1"/>
          </p:cNvSpPr>
          <p:nvPr>
            <p:ph sz="half" idx="2"/>
          </p:nvPr>
        </p:nvSpPr>
        <p:spPr>
          <a:xfrm>
            <a:off x="512602" y="1974028"/>
            <a:ext cx="5054480" cy="4184725"/>
          </a:xfrm>
        </p:spPr>
        <p:txBody>
          <a:bodyPr>
            <a:normAutofit fontScale="85000" lnSpcReduction="10000"/>
          </a:bodyPr>
          <a:lstStyle/>
          <a:p>
            <a:r>
              <a:rPr lang="en-US" dirty="0"/>
              <a:t>5S was developed in </a:t>
            </a:r>
            <a:r>
              <a:rPr lang="en-US" dirty="0">
                <a:solidFill>
                  <a:srgbClr val="C00000"/>
                </a:solidFill>
              </a:rPr>
              <a:t>Japan </a:t>
            </a:r>
            <a:r>
              <a:rPr lang="en-US" dirty="0"/>
              <a:t>and was identified as one of the techniques that enabled </a:t>
            </a:r>
            <a:r>
              <a:rPr lang="en-US" b="1" u="sng" dirty="0">
                <a:hlinkClick r:id="rId3" tooltip="Just in time (business)"/>
              </a:rPr>
              <a:t>Just in Time</a:t>
            </a:r>
            <a:r>
              <a:rPr lang="en-US" b="1" u="sng" dirty="0"/>
              <a:t> (JIT)</a:t>
            </a:r>
            <a:r>
              <a:rPr lang="en-US" b="1" dirty="0"/>
              <a:t> manufacturing</a:t>
            </a:r>
            <a:r>
              <a:rPr lang="en-US" dirty="0"/>
              <a:t>, aimed at reducing turnaround time. </a:t>
            </a:r>
          </a:p>
          <a:p>
            <a:r>
              <a:rPr lang="en-US" dirty="0" smtClean="0"/>
              <a:t>The </a:t>
            </a:r>
            <a:r>
              <a:rPr lang="en-US" dirty="0"/>
              <a:t>goal of 5S is to create a work environment that is clean and well-organized. It consists of five elements:</a:t>
            </a:r>
          </a:p>
          <a:p>
            <a:pPr>
              <a:buFont typeface="Wingdings" panose="05000000000000000000" pitchFamily="2" charset="2"/>
              <a:buChar char="q"/>
            </a:pPr>
            <a:r>
              <a:rPr lang="en-US" dirty="0"/>
              <a:t>Sort (eliminate anything that is not truly needed in the work area)</a:t>
            </a:r>
          </a:p>
          <a:p>
            <a:pPr>
              <a:buFont typeface="Wingdings" panose="05000000000000000000" pitchFamily="2" charset="2"/>
              <a:buChar char="q"/>
            </a:pPr>
            <a:r>
              <a:rPr lang="en-US" dirty="0"/>
              <a:t>Set in Order (organize the remaining items)</a:t>
            </a:r>
          </a:p>
          <a:p>
            <a:pPr>
              <a:buFont typeface="Wingdings" panose="05000000000000000000" pitchFamily="2" charset="2"/>
              <a:buChar char="q"/>
            </a:pPr>
            <a:r>
              <a:rPr lang="en-US" dirty="0"/>
              <a:t>Shine (clean and inspect the work area)</a:t>
            </a:r>
          </a:p>
          <a:p>
            <a:pPr>
              <a:buFont typeface="Wingdings" panose="05000000000000000000" pitchFamily="2" charset="2"/>
              <a:buChar char="q"/>
            </a:pPr>
            <a:r>
              <a:rPr lang="en-US" dirty="0"/>
              <a:t>Standardize (create standards for performing the above three activities)</a:t>
            </a:r>
          </a:p>
          <a:p>
            <a:pPr>
              <a:buFont typeface="Wingdings" panose="05000000000000000000" pitchFamily="2" charset="2"/>
              <a:buChar char="q"/>
            </a:pPr>
            <a:r>
              <a:rPr lang="en-US" dirty="0"/>
              <a:t>Sustain (ensure the standards are regularly applied)</a:t>
            </a:r>
          </a:p>
          <a:p>
            <a:endParaRPr lang="en-US" dirty="0"/>
          </a:p>
        </p:txBody>
      </p:sp>
    </p:spTree>
    <p:extLst>
      <p:ext uri="{BB962C8B-B14F-4D97-AF65-F5344CB8AC3E}">
        <p14:creationId xmlns:p14="http://schemas.microsoft.com/office/powerpoint/2010/main" val="262403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0"/>
          <p:cNvSpPr>
            <a:spLocks noGrp="1"/>
          </p:cNvSpPr>
          <p:nvPr>
            <p:ph type="title"/>
          </p:nvPr>
        </p:nvSpPr>
        <p:spPr/>
        <p:txBody>
          <a:bodyPr>
            <a:normAutofit/>
          </a:bodyPr>
          <a:lstStyle/>
          <a:p>
            <a:r>
              <a:rPr lang="en-US" altLang="en-US" dirty="0"/>
              <a:t>Acknowledgement </a:t>
            </a:r>
          </a:p>
        </p:txBody>
      </p:sp>
      <p:sp>
        <p:nvSpPr>
          <p:cNvPr id="12" name="Content Placeholder 11"/>
          <p:cNvSpPr>
            <a:spLocks noGrp="1"/>
          </p:cNvSpPr>
          <p:nvPr>
            <p:ph idx="1"/>
          </p:nvPr>
        </p:nvSpPr>
        <p:spPr/>
        <p:txBody>
          <a:bodyPr>
            <a:normAutofit/>
          </a:bodyPr>
          <a:lstStyle/>
          <a:p>
            <a:pPr marL="0" indent="0" algn="ctr">
              <a:buFont typeface="Wingdings 2" panose="05020102010507070707" pitchFamily="18" charset="2"/>
              <a:buNone/>
              <a:defRPr/>
            </a:pPr>
            <a:r>
              <a:rPr lang="en-US" dirty="0">
                <a:latin typeface="Arial" pitchFamily="34" charset="0"/>
                <a:cs typeface="Arial" pitchFamily="34" charset="0"/>
              </a:rPr>
              <a:t>The</a:t>
            </a:r>
            <a:r>
              <a:rPr lang="en-US" sz="2400" dirty="0" smtClean="0"/>
              <a:t> </a:t>
            </a:r>
            <a:r>
              <a:rPr lang="en-US" dirty="0" smtClean="0">
                <a:latin typeface="Arial" pitchFamily="34" charset="0"/>
                <a:cs typeface="Arial" pitchFamily="34" charset="0"/>
              </a:rPr>
              <a:t>material in this PPT has been compiled from multiple open sources such as Textbooks, Manuals, National and International Guidelines, Review Articles and related Websites. It has also drawn from Labs for Life Training Modules.  All sources are duly acknowledged.</a:t>
            </a:r>
          </a:p>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235106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srcRect/>
          <a:stretch>
            <a:fillRect/>
          </a:stretch>
        </p:blipFill>
        <p:spPr bwMode="auto">
          <a:xfrm>
            <a:off x="990600" y="533400"/>
            <a:ext cx="7162800" cy="5546725"/>
          </a:xfrm>
          <a:prstGeom prst="rect">
            <a:avLst/>
          </a:prstGeom>
          <a:noFill/>
          <a:ln w="9525">
            <a:noFill/>
            <a:miter lim="800000"/>
            <a:headEnd/>
            <a:tailEnd/>
          </a:ln>
        </p:spPr>
      </p:pic>
      <p:sp>
        <p:nvSpPr>
          <p:cNvPr id="2" name="Rectangle 1"/>
          <p:cNvSpPr/>
          <p:nvPr/>
        </p:nvSpPr>
        <p:spPr>
          <a:xfrm>
            <a:off x="758757" y="4805464"/>
            <a:ext cx="2587558" cy="14396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443591" y="3306762"/>
            <a:ext cx="2305456" cy="14987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65286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sz="2800" dirty="0" smtClean="0"/>
              <a:t>Non-conformances</a:t>
            </a:r>
          </a:p>
          <a:p>
            <a:pPr lvl="0">
              <a:buFont typeface="Wingdings" panose="05000000000000000000" pitchFamily="2" charset="2"/>
              <a:buChar char="q"/>
            </a:pPr>
            <a:r>
              <a:rPr lang="en-US" sz="2800" dirty="0" smtClean="0"/>
              <a:t>Quality </a:t>
            </a:r>
            <a:r>
              <a:rPr lang="en-US" sz="2800" dirty="0"/>
              <a:t>Indicator &amp; Selection of Quality Indicator</a:t>
            </a:r>
          </a:p>
          <a:p>
            <a:pPr lvl="0">
              <a:buFont typeface="Wingdings" panose="05000000000000000000" pitchFamily="2" charset="2"/>
              <a:buChar char="q"/>
            </a:pPr>
            <a:r>
              <a:rPr lang="en-US" sz="2800" dirty="0"/>
              <a:t>Monitoring of QI </a:t>
            </a:r>
          </a:p>
          <a:p>
            <a:pPr>
              <a:buFont typeface="Wingdings" panose="05000000000000000000" pitchFamily="2" charset="2"/>
              <a:buChar char="q"/>
            </a:pPr>
            <a:r>
              <a:rPr lang="en-US" sz="2800" dirty="0"/>
              <a:t>Tools for process Improvement (PDCA, RCA, Process Mapping, 5S, FMEA, Trend analysis) </a:t>
            </a:r>
          </a:p>
        </p:txBody>
      </p:sp>
    </p:spTree>
    <p:extLst>
      <p:ext uri="{BB962C8B-B14F-4D97-AF65-F5344CB8AC3E}">
        <p14:creationId xmlns:p14="http://schemas.microsoft.com/office/powerpoint/2010/main" val="182205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Occurrence / Non conforming event management </a:t>
            </a:r>
            <a:endParaRPr lang="en-IN" dirty="0"/>
          </a:p>
        </p:txBody>
      </p:sp>
      <p:sp>
        <p:nvSpPr>
          <p:cNvPr id="3" name="Content Placeholder 2"/>
          <p:cNvSpPr>
            <a:spLocks noGrp="1"/>
          </p:cNvSpPr>
          <p:nvPr>
            <p:ph idx="1"/>
          </p:nvPr>
        </p:nvSpPr>
        <p:spPr/>
        <p:txBody>
          <a:bodyPr>
            <a:normAutofit fontScale="85000" lnSpcReduction="20000"/>
          </a:bodyPr>
          <a:lstStyle/>
          <a:p>
            <a:r>
              <a:rPr lang="en-IN" sz="3200" dirty="0" smtClean="0"/>
              <a:t>Have a </a:t>
            </a:r>
            <a:r>
              <a:rPr lang="en-IN" sz="3200" dirty="0" smtClean="0"/>
              <a:t>program </a:t>
            </a:r>
            <a:r>
              <a:rPr lang="en-IN" sz="3200" dirty="0" smtClean="0"/>
              <a:t>to:</a:t>
            </a:r>
            <a:endParaRPr lang="en-IN" sz="3200" dirty="0" smtClean="0"/>
          </a:p>
          <a:p>
            <a:pPr>
              <a:buFont typeface="Arial" pitchFamily="34" charset="0"/>
              <a:buChar char="•"/>
            </a:pPr>
            <a:r>
              <a:rPr lang="en-IN" sz="3200" dirty="0" smtClean="0"/>
              <a:t>Identify </a:t>
            </a:r>
            <a:r>
              <a:rPr lang="en-IN" sz="3200" dirty="0" smtClean="0"/>
              <a:t>occurrences: Capture </a:t>
            </a:r>
            <a:r>
              <a:rPr lang="en-IN" sz="3200" dirty="0"/>
              <a:t>all </a:t>
            </a:r>
            <a:r>
              <a:rPr lang="en-IN" sz="3200" dirty="0" err="1"/>
              <a:t>NCE</a:t>
            </a:r>
            <a:r>
              <a:rPr lang="en-IN" sz="3200" dirty="0"/>
              <a:t>/ Incident/ Accident </a:t>
            </a:r>
            <a:endParaRPr lang="en-IN" sz="3200" dirty="0" smtClean="0"/>
          </a:p>
          <a:p>
            <a:pPr>
              <a:buFont typeface="Arial" pitchFamily="34" charset="0"/>
              <a:buChar char="•"/>
            </a:pPr>
            <a:r>
              <a:rPr lang="en-IN" sz="3200" dirty="0" smtClean="0"/>
              <a:t>Investigate </a:t>
            </a:r>
            <a:endParaRPr lang="en-IN" sz="3200" dirty="0" smtClean="0"/>
          </a:p>
          <a:p>
            <a:pPr>
              <a:buFont typeface="Arial" pitchFamily="34" charset="0"/>
              <a:buChar char="•"/>
            </a:pPr>
            <a:r>
              <a:rPr lang="en-IN" sz="3200" dirty="0" smtClean="0"/>
              <a:t>Immediate action</a:t>
            </a:r>
          </a:p>
          <a:p>
            <a:pPr>
              <a:buFont typeface="Arial" pitchFamily="34" charset="0"/>
              <a:buChar char="•"/>
            </a:pPr>
            <a:r>
              <a:rPr lang="en-IN" sz="3200" dirty="0" smtClean="0"/>
              <a:t>Corrective Action</a:t>
            </a:r>
          </a:p>
          <a:p>
            <a:pPr>
              <a:buFont typeface="Arial" pitchFamily="34" charset="0"/>
              <a:buChar char="•"/>
            </a:pPr>
            <a:r>
              <a:rPr lang="en-IN" sz="3200" dirty="0" smtClean="0"/>
              <a:t>Root </a:t>
            </a:r>
            <a:r>
              <a:rPr lang="en-IN" sz="3200" dirty="0" smtClean="0"/>
              <a:t>Cause </a:t>
            </a:r>
            <a:r>
              <a:rPr lang="en-IN" sz="3200" dirty="0" smtClean="0"/>
              <a:t>analysis</a:t>
            </a:r>
          </a:p>
          <a:p>
            <a:pPr>
              <a:buFont typeface="Arial" pitchFamily="34" charset="0"/>
              <a:buChar char="•"/>
            </a:pPr>
            <a:r>
              <a:rPr lang="en-IN" sz="3200" dirty="0" smtClean="0"/>
              <a:t>Preventive action</a:t>
            </a:r>
          </a:p>
          <a:p>
            <a:pPr>
              <a:buFont typeface="Arial" pitchFamily="34" charset="0"/>
              <a:buChar char="•"/>
            </a:pPr>
            <a:r>
              <a:rPr lang="en-IN" sz="3200" dirty="0" smtClean="0"/>
              <a:t>Document and Review </a:t>
            </a:r>
            <a:endParaRPr lang="en-IN" sz="3200" dirty="0" smtClean="0"/>
          </a:p>
          <a:p>
            <a:endParaRPr lang="en-IN" dirty="0"/>
          </a:p>
        </p:txBody>
      </p:sp>
    </p:spTree>
    <p:extLst>
      <p:ext uri="{BB962C8B-B14F-4D97-AF65-F5344CB8AC3E}">
        <p14:creationId xmlns:p14="http://schemas.microsoft.com/office/powerpoint/2010/main" val="83709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238337248"/>
              </p:ext>
            </p:extLst>
          </p:nvPr>
        </p:nvGraphicFramePr>
        <p:xfrm>
          <a:off x="719847" y="237555"/>
          <a:ext cx="7721297" cy="6750655"/>
        </p:xfrm>
        <a:graphic>
          <a:graphicData uri="http://schemas.openxmlformats.org/presentationml/2006/ole">
            <mc:AlternateContent xmlns:mc="http://schemas.openxmlformats.org/markup-compatibility/2006">
              <mc:Choice xmlns:v="urn:schemas-microsoft-com:vml" Requires="v">
                <p:oleObj spid="_x0000_s1027" name="Document" r:id="rId4" imgW="5872120" imgH="5133750" progId="Word.Document.12">
                  <p:embed/>
                </p:oleObj>
              </mc:Choice>
              <mc:Fallback>
                <p:oleObj name="Document" r:id="rId4" imgW="5872120" imgH="5133750" progId="Word.Document.12">
                  <p:embed/>
                  <p:pic>
                    <p:nvPicPr>
                      <p:cNvPr id="0" name=""/>
                      <p:cNvPicPr/>
                      <p:nvPr/>
                    </p:nvPicPr>
                    <p:blipFill>
                      <a:blip r:embed="rId5"/>
                      <a:stretch>
                        <a:fillRect/>
                      </a:stretch>
                    </p:blipFill>
                    <p:spPr>
                      <a:xfrm>
                        <a:off x="719847" y="237555"/>
                        <a:ext cx="7721297" cy="6750655"/>
                      </a:xfrm>
                      <a:prstGeom prst="rect">
                        <a:avLst/>
                      </a:prstGeom>
                    </p:spPr>
                  </p:pic>
                </p:oleObj>
              </mc:Fallback>
            </mc:AlternateContent>
          </a:graphicData>
        </a:graphic>
      </p:graphicFrame>
    </p:spTree>
    <p:extLst>
      <p:ext uri="{BB962C8B-B14F-4D97-AF65-F5344CB8AC3E}">
        <p14:creationId xmlns:p14="http://schemas.microsoft.com/office/powerpoint/2010/main" val="203148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000" dirty="0"/>
              <a:t> Process Improvement Goals</a:t>
            </a:r>
            <a:endParaRPr lang="en-US" altLang="en-US" dirty="0"/>
          </a:p>
        </p:txBody>
      </p:sp>
      <p:sp>
        <p:nvSpPr>
          <p:cNvPr id="3075" name="Rectangle 3"/>
          <p:cNvSpPr>
            <a:spLocks noGrp="1" noChangeArrowheads="1"/>
          </p:cNvSpPr>
          <p:nvPr>
            <p:ph idx="1"/>
          </p:nvPr>
        </p:nvSpPr>
        <p:spPr>
          <a:xfrm>
            <a:off x="768096" y="2171699"/>
            <a:ext cx="7891810" cy="4013947"/>
          </a:xfrm>
        </p:spPr>
        <p:txBody>
          <a:bodyPr>
            <a:noAutofit/>
          </a:bodyPr>
          <a:lstStyle/>
          <a:p>
            <a:pPr>
              <a:buFont typeface="Wingdings" panose="05000000000000000000" pitchFamily="2" charset="2"/>
              <a:buChar char="q"/>
            </a:pPr>
            <a:r>
              <a:rPr lang="en-US" altLang="en-US" sz="2800" dirty="0"/>
              <a:t>Understanding </a:t>
            </a:r>
            <a:r>
              <a:rPr lang="en-US" altLang="en-US" sz="2800" dirty="0" smtClean="0"/>
              <a:t>an existing process/s</a:t>
            </a:r>
            <a:endParaRPr lang="en-US" altLang="en-US" sz="2800" dirty="0"/>
          </a:p>
          <a:p>
            <a:pPr>
              <a:buFont typeface="Wingdings" panose="05000000000000000000" pitchFamily="2" charset="2"/>
              <a:buChar char="q"/>
            </a:pPr>
            <a:r>
              <a:rPr lang="en-US" altLang="en-US" sz="2800" dirty="0"/>
              <a:t>Introduce </a:t>
            </a:r>
            <a:r>
              <a:rPr lang="en-US" altLang="en-US" sz="2800" dirty="0">
                <a:solidFill>
                  <a:srgbClr val="C00000"/>
                </a:solidFill>
              </a:rPr>
              <a:t>process changes to improve quality</a:t>
            </a:r>
            <a:r>
              <a:rPr lang="en-US" altLang="en-US" sz="2800" dirty="0"/>
              <a:t>, reduce costs, or accelerate schedules</a:t>
            </a:r>
          </a:p>
          <a:p>
            <a:pPr>
              <a:buFont typeface="Wingdings" panose="05000000000000000000" pitchFamily="2" charset="2"/>
              <a:buChar char="q"/>
            </a:pPr>
            <a:r>
              <a:rPr lang="en-US" altLang="en-US" sz="2800" dirty="0" smtClean="0">
                <a:solidFill>
                  <a:srgbClr val="C00000"/>
                </a:solidFill>
              </a:rPr>
              <a:t>Defect </a:t>
            </a:r>
            <a:r>
              <a:rPr lang="en-US" altLang="en-US" sz="2800" dirty="0">
                <a:solidFill>
                  <a:srgbClr val="C00000"/>
                </a:solidFill>
              </a:rPr>
              <a:t>reduction </a:t>
            </a:r>
            <a:r>
              <a:rPr lang="en-US" altLang="en-US" sz="2800" dirty="0"/>
              <a:t>and </a:t>
            </a:r>
            <a:r>
              <a:rPr lang="en-US" altLang="en-US" sz="2800" dirty="0" smtClean="0"/>
              <a:t>prevention</a:t>
            </a:r>
            <a:endParaRPr lang="en-US" altLang="en-US" sz="2800" dirty="0"/>
          </a:p>
        </p:txBody>
      </p:sp>
    </p:spTree>
    <p:extLst>
      <p:ext uri="{BB962C8B-B14F-4D97-AF65-F5344CB8AC3E}">
        <p14:creationId xmlns:p14="http://schemas.microsoft.com/office/powerpoint/2010/main" val="1503030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14375" y="729503"/>
            <a:ext cx="6172200" cy="857250"/>
          </a:xfrm>
        </p:spPr>
        <p:txBody>
          <a:bodyPr/>
          <a:lstStyle/>
          <a:p>
            <a:r>
              <a:rPr lang="en-IN" sz="2400" b="1" dirty="0">
                <a:solidFill>
                  <a:srgbClr val="070C73"/>
                </a:solidFill>
                <a:latin typeface="Arial" pitchFamily="34" charset="0"/>
                <a:cs typeface="Arial" pitchFamily="34" charset="0"/>
              </a:rPr>
              <a:t>Quality </a:t>
            </a:r>
            <a:r>
              <a:rPr lang="en-IN" sz="2400" b="1" dirty="0" smtClean="0">
                <a:solidFill>
                  <a:srgbClr val="070C73"/>
                </a:solidFill>
                <a:latin typeface="Arial" pitchFamily="34" charset="0"/>
                <a:cs typeface="Arial" pitchFamily="34" charset="0"/>
              </a:rPr>
              <a:t>Indicators (Qis)</a:t>
            </a:r>
            <a:endParaRPr lang="en-IN" sz="2400" b="1" dirty="0">
              <a:solidFill>
                <a:srgbClr val="070C73"/>
              </a:solidFill>
              <a:latin typeface="Arial" pitchFamily="34" charset="0"/>
              <a:cs typeface="Arial" pitchFamily="34" charset="0"/>
            </a:endParaRPr>
          </a:p>
        </p:txBody>
      </p:sp>
      <p:sp>
        <p:nvSpPr>
          <p:cNvPr id="11267" name="Content Placeholder 2"/>
          <p:cNvSpPr>
            <a:spLocks noGrp="1"/>
          </p:cNvSpPr>
          <p:nvPr>
            <p:ph idx="1"/>
          </p:nvPr>
        </p:nvSpPr>
        <p:spPr>
          <a:xfrm>
            <a:off x="405352" y="1731308"/>
            <a:ext cx="8361575" cy="4763760"/>
          </a:xfrm>
        </p:spPr>
        <p:txBody>
          <a:bodyPr>
            <a:noAutofit/>
          </a:bodyPr>
          <a:lstStyle/>
          <a:p>
            <a:pPr>
              <a:buNone/>
            </a:pPr>
            <a:r>
              <a:rPr lang="en-US" sz="2800" dirty="0"/>
              <a:t>QIs are </a:t>
            </a:r>
            <a:r>
              <a:rPr lang="en-US" sz="2800" dirty="0" smtClean="0"/>
              <a:t>indicators </a:t>
            </a:r>
            <a:r>
              <a:rPr lang="en-US" sz="2800" dirty="0"/>
              <a:t>of quality improvement:</a:t>
            </a:r>
          </a:p>
          <a:p>
            <a:pPr>
              <a:buFont typeface="Arial" panose="020B0604020202020204" pitchFamily="34" charset="0"/>
              <a:buChar char="•"/>
            </a:pPr>
            <a:r>
              <a:rPr lang="en-US" sz="2800" dirty="0"/>
              <a:t>are used to </a:t>
            </a:r>
            <a:r>
              <a:rPr lang="en-US" sz="2800" dirty="0" smtClean="0">
                <a:solidFill>
                  <a:srgbClr val="C00000"/>
                </a:solidFill>
              </a:rPr>
              <a:t>gauge </a:t>
            </a:r>
            <a:r>
              <a:rPr lang="en-US" sz="2800" dirty="0">
                <a:solidFill>
                  <a:srgbClr val="C00000"/>
                </a:solidFill>
              </a:rPr>
              <a:t>performance </a:t>
            </a:r>
            <a:r>
              <a:rPr lang="en-US" sz="2800" dirty="0"/>
              <a:t>of all lab phases: pre analytical/post analytical/analytical</a:t>
            </a:r>
          </a:p>
          <a:p>
            <a:pPr>
              <a:buFont typeface="Arial" panose="020B0604020202020204" pitchFamily="34" charset="0"/>
              <a:buChar char="•"/>
            </a:pPr>
            <a:r>
              <a:rPr lang="en-US" sz="2800" dirty="0"/>
              <a:t>QIs are </a:t>
            </a:r>
            <a:r>
              <a:rPr lang="en-US" sz="2800" dirty="0">
                <a:solidFill>
                  <a:srgbClr val="C00000"/>
                </a:solidFill>
              </a:rPr>
              <a:t>evidence based</a:t>
            </a:r>
            <a:r>
              <a:rPr lang="en-US" sz="2800" dirty="0"/>
              <a:t>: They can be rate- or mean-based, providing a quantitative basis for quality improvement</a:t>
            </a:r>
          </a:p>
          <a:p>
            <a:pPr>
              <a:buFont typeface="Arial" panose="020B0604020202020204" pitchFamily="34" charset="0"/>
              <a:buChar char="•"/>
            </a:pPr>
            <a:r>
              <a:rPr lang="en-US" sz="2800" dirty="0"/>
              <a:t>create  basis for </a:t>
            </a:r>
            <a:r>
              <a:rPr lang="en-US" sz="2800" dirty="0">
                <a:solidFill>
                  <a:srgbClr val="C00000"/>
                </a:solidFill>
              </a:rPr>
              <a:t>continuous quality improvement </a:t>
            </a:r>
            <a:r>
              <a:rPr lang="en-US" sz="2800" dirty="0"/>
              <a:t>and prioritization </a:t>
            </a:r>
          </a:p>
          <a:p>
            <a:pPr>
              <a:buNone/>
            </a:pPr>
            <a:r>
              <a:rPr lang="en-US" sz="4000" dirty="0" smtClean="0"/>
              <a:t>				</a:t>
            </a:r>
            <a:endParaRPr lang="en-US" altLang="en-US" sz="4000" dirty="0">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14686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59" y="394977"/>
            <a:ext cx="8382000" cy="1450757"/>
          </a:xfrm>
        </p:spPr>
        <p:txBody>
          <a:bodyPr>
            <a:noAutofit/>
          </a:bodyPr>
          <a:lstStyle/>
          <a:p>
            <a:r>
              <a:rPr lang="en-US" sz="5400" b="1" dirty="0">
                <a:solidFill>
                  <a:schemeClr val="tx1"/>
                </a:solidFill>
              </a:rPr>
              <a:t>Data collection for monitoring </a:t>
            </a:r>
            <a:r>
              <a:rPr lang="en-US" sz="6500" b="1" dirty="0">
                <a:solidFill>
                  <a:schemeClr val="tx1"/>
                </a:solidFill>
              </a:rPr>
              <a:t>QIs </a:t>
            </a:r>
            <a:endParaRPr lang="en-GB" sz="6500" b="1" dirty="0">
              <a:solidFill>
                <a:schemeClr val="tx1"/>
              </a:solidFill>
            </a:endParaRPr>
          </a:p>
        </p:txBody>
      </p:sp>
      <p:sp>
        <p:nvSpPr>
          <p:cNvPr id="3" name="Content Placeholder 2"/>
          <p:cNvSpPr>
            <a:spLocks noGrp="1"/>
          </p:cNvSpPr>
          <p:nvPr>
            <p:ph idx="1"/>
          </p:nvPr>
        </p:nvSpPr>
        <p:spPr>
          <a:xfrm>
            <a:off x="490194" y="2286000"/>
            <a:ext cx="7871381" cy="4023360"/>
          </a:xfrm>
        </p:spPr>
        <p:txBody>
          <a:bodyPr>
            <a:normAutofit/>
          </a:bodyPr>
          <a:lstStyle/>
          <a:p>
            <a:pPr>
              <a:buFont typeface="Wingdings" panose="05000000000000000000" pitchFamily="2" charset="2"/>
              <a:buChar char="v"/>
            </a:pPr>
            <a:r>
              <a:rPr lang="en-US" sz="3000" dirty="0">
                <a:solidFill>
                  <a:schemeClr val="tx1"/>
                </a:solidFill>
              </a:rPr>
              <a:t>Formulate a system</a:t>
            </a:r>
          </a:p>
          <a:p>
            <a:pPr>
              <a:buFont typeface="Wingdings" panose="05000000000000000000" pitchFamily="2" charset="2"/>
              <a:buChar char="v"/>
            </a:pPr>
            <a:r>
              <a:rPr lang="en-US" sz="3000" dirty="0" smtClean="0"/>
              <a:t> Develop formats for data capture</a:t>
            </a:r>
            <a:endParaRPr lang="en-US" sz="3000" dirty="0">
              <a:solidFill>
                <a:schemeClr val="tx1"/>
              </a:solidFill>
            </a:endParaRPr>
          </a:p>
          <a:p>
            <a:pPr>
              <a:buFont typeface="Wingdings" panose="05000000000000000000" pitchFamily="2" charset="2"/>
              <a:buChar char="v"/>
            </a:pPr>
            <a:r>
              <a:rPr lang="en-US" sz="3000" dirty="0" smtClean="0"/>
              <a:t>M</a:t>
            </a:r>
            <a:r>
              <a:rPr lang="en-US" sz="3000" dirty="0" smtClean="0">
                <a:solidFill>
                  <a:schemeClr val="tx1"/>
                </a:solidFill>
              </a:rPr>
              <a:t>onitoring: monthly, trend over a period of time </a:t>
            </a:r>
            <a:endParaRPr lang="en-US" sz="3000" dirty="0">
              <a:solidFill>
                <a:schemeClr val="tx1"/>
              </a:solidFill>
            </a:endParaRPr>
          </a:p>
          <a:p>
            <a:pPr>
              <a:buFont typeface="Wingdings" panose="05000000000000000000" pitchFamily="2" charset="2"/>
              <a:buChar char="v"/>
            </a:pPr>
            <a:r>
              <a:rPr lang="en-US" sz="3000" dirty="0" smtClean="0"/>
              <a:t>Action plan</a:t>
            </a:r>
            <a:endParaRPr lang="en-US" sz="3000" dirty="0">
              <a:solidFill>
                <a:schemeClr val="tx1"/>
              </a:solidFill>
            </a:endParaRPr>
          </a:p>
          <a:p>
            <a:pPr>
              <a:buFont typeface="Wingdings" panose="05000000000000000000" pitchFamily="2" charset="2"/>
              <a:buChar char="v"/>
            </a:pPr>
            <a:r>
              <a:rPr lang="en-US" sz="3000" dirty="0">
                <a:solidFill>
                  <a:schemeClr val="tx1"/>
                </a:solidFill>
              </a:rPr>
              <a:t>Management </a:t>
            </a:r>
            <a:r>
              <a:rPr lang="en-US" sz="3000" dirty="0" smtClean="0">
                <a:solidFill>
                  <a:schemeClr val="tx1"/>
                </a:solidFill>
              </a:rPr>
              <a:t>Review</a:t>
            </a:r>
            <a:endParaRPr lang="en-US" sz="3000" dirty="0">
              <a:solidFill>
                <a:schemeClr val="tx1"/>
              </a:solidFill>
            </a:endParaRPr>
          </a:p>
        </p:txBody>
      </p:sp>
      <p:sp>
        <p:nvSpPr>
          <p:cNvPr id="4" name="Date Placeholder 3"/>
          <p:cNvSpPr>
            <a:spLocks noGrp="1"/>
          </p:cNvSpPr>
          <p:nvPr>
            <p:ph type="dt" sz="half" idx="10"/>
          </p:nvPr>
        </p:nvSpPr>
        <p:spPr/>
        <p:txBody>
          <a:bodyPr/>
          <a:lstStyle/>
          <a:p>
            <a:fld id="{7CE54302-D36F-40D8-8C52-64555A6A11A1}"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97747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Quality Indicators</a:t>
            </a:r>
            <a:endParaRPr lang="en-US" dirty="0"/>
          </a:p>
        </p:txBody>
      </p:sp>
      <p:graphicFrame>
        <p:nvGraphicFramePr>
          <p:cNvPr id="4" name="Diagram 3"/>
          <p:cNvGraphicFramePr/>
          <p:nvPr>
            <p:extLst>
              <p:ext uri="{D42A27DB-BD31-4B8C-83A1-F6EECF244321}">
                <p14:modId xmlns:p14="http://schemas.microsoft.com/office/powerpoint/2010/main" val="3269961682"/>
              </p:ext>
            </p:extLst>
          </p:nvPr>
        </p:nvGraphicFramePr>
        <p:xfrm>
          <a:off x="273377" y="1761565"/>
          <a:ext cx="8655470" cy="4840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149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2232</TotalTime>
  <Words>686</Words>
  <Application>Microsoft Office PowerPoint</Application>
  <PresentationFormat>On-screen Show (4:3)</PresentationFormat>
  <Paragraphs>123</Paragraphs>
  <Slides>19</Slides>
  <Notes>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Integral</vt:lpstr>
      <vt:lpstr>Document</vt:lpstr>
      <vt:lpstr>Process Improvement &amp; Occurrence management   </vt:lpstr>
      <vt:lpstr>PowerPoint Presentation</vt:lpstr>
      <vt:lpstr>Contents</vt:lpstr>
      <vt:lpstr>Occurrence / Non conforming event management </vt:lpstr>
      <vt:lpstr>PowerPoint Presentation</vt:lpstr>
      <vt:lpstr> Process Improvement Goals</vt:lpstr>
      <vt:lpstr>Quality Indicators (Qis)</vt:lpstr>
      <vt:lpstr>Data collection for monitoring QIs </vt:lpstr>
      <vt:lpstr>Examples of Quality Indicators</vt:lpstr>
      <vt:lpstr>PowerPoint Presentation</vt:lpstr>
      <vt:lpstr>Tools for process Improvement </vt:lpstr>
      <vt:lpstr>PowerPoint Presentation</vt:lpstr>
      <vt:lpstr>PowerPoint Presentation</vt:lpstr>
      <vt:lpstr>PowerPoint Presentation</vt:lpstr>
      <vt:lpstr>Deming Plan-Do-Check-Act</vt:lpstr>
      <vt:lpstr>ROOT CAUSE ANALYSIS (RCA)</vt:lpstr>
      <vt:lpstr>Trend ANALYSIS </vt:lpstr>
      <vt:lpstr>5 S </vt:lpstr>
      <vt:lpstr>Acknowledgement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Chhavi Garg</dc:creator>
  <cp:lastModifiedBy>Dr. Anu George</cp:lastModifiedBy>
  <cp:revision>48</cp:revision>
  <dcterms:created xsi:type="dcterms:W3CDTF">2017-09-19T09:14:54Z</dcterms:created>
  <dcterms:modified xsi:type="dcterms:W3CDTF">2018-03-23T07:59:33Z</dcterms:modified>
</cp:coreProperties>
</file>